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86" r:id="rId3"/>
    <p:sldId id="2007580556" r:id="rId4"/>
    <p:sldId id="311" r:id="rId5"/>
    <p:sldId id="2007580555" r:id="rId6"/>
    <p:sldId id="309" r:id="rId7"/>
    <p:sldId id="2007580554" r:id="rId8"/>
    <p:sldId id="2007580562" r:id="rId9"/>
    <p:sldId id="2007580566" r:id="rId10"/>
    <p:sldId id="2007580572" r:id="rId11"/>
    <p:sldId id="2007580567" r:id="rId12"/>
    <p:sldId id="2007580573" r:id="rId13"/>
    <p:sldId id="2007580574" r:id="rId14"/>
    <p:sldId id="2007580575" r:id="rId15"/>
    <p:sldId id="2007580576" r:id="rId16"/>
    <p:sldId id="2007580577" r:id="rId17"/>
    <p:sldId id="2007580550" r:id="rId18"/>
    <p:sldId id="312" r:id="rId19"/>
    <p:sldId id="2007580578" r:id="rId20"/>
    <p:sldId id="2007580579" r:id="rId21"/>
    <p:sldId id="2007580580" r:id="rId22"/>
    <p:sldId id="2007580581" r:id="rId23"/>
    <p:sldId id="2007580582" r:id="rId24"/>
    <p:sldId id="2007580583" r:id="rId25"/>
    <p:sldId id="2007580584" r:id="rId26"/>
    <p:sldId id="2007580560" r:id="rId27"/>
    <p:sldId id="313" r:id="rId28"/>
    <p:sldId id="2007580558" r:id="rId29"/>
    <p:sldId id="314" r:id="rId30"/>
    <p:sldId id="2007580585" r:id="rId31"/>
    <p:sldId id="2007580586" r:id="rId32"/>
    <p:sldId id="2007580587" r:id="rId33"/>
    <p:sldId id="2007580588" r:id="rId34"/>
    <p:sldId id="2007580589" r:id="rId35"/>
    <p:sldId id="2007580590" r:id="rId36"/>
    <p:sldId id="2007580592" r:id="rId37"/>
    <p:sldId id="2007580561" r:id="rId38"/>
    <p:sldId id="2007580563" r:id="rId39"/>
  </p:sldIdLst>
  <p:sldSz cx="9144000" cy="5143500" type="screen16x9"/>
  <p:notesSz cx="6858000" cy="9144000"/>
  <p:custDataLst>
    <p:tags r:id="rId41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8B65"/>
    <a:srgbClr val="FBCC05"/>
    <a:srgbClr val="BE5F18"/>
    <a:srgbClr val="C15811"/>
    <a:srgbClr val="356121"/>
    <a:srgbClr val="93AE92"/>
    <a:srgbClr val="5F8A65"/>
    <a:srgbClr val="385723"/>
    <a:srgbClr val="48766D"/>
    <a:srgbClr val="E5E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2" autoAdjust="0"/>
    <p:restoredTop sz="94993" autoAdjust="0"/>
  </p:normalViewPr>
  <p:slideViewPr>
    <p:cSldViewPr snapToGrid="0">
      <p:cViewPr varScale="1">
        <p:scale>
          <a:sx n="160" d="100"/>
          <a:sy n="160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3F5F2-24E0-4DB2-B40E-55A05319CE24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B6A24-00E0-4DF0-99BB-272C5A438F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F5DC8-0D57-B459-1E5A-2A1ADFD4C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E768DF4-77B2-2ECE-1B0E-163497271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2D6D4D-8F88-C764-C1C1-E78552BCF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A1817D-38DD-D569-D670-5E186542B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59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429C0-E070-83B9-71FA-364F7F4D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3F6FAD5-EC82-2CDC-60CF-2283E0B5F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358CE33-2096-35BA-0B46-29AD2C5D8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26366E-D5CD-D1A5-3347-D9133441E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642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DA280-3588-AA6A-A931-36828A437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9BC2D0-4E08-E0B6-3D14-B41ABCB78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8F420F-709C-DA7E-2DD5-7BFA73717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F1CC9-C0CC-03D1-2B6D-D41E39E5A0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61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819C-24D1-27D7-EA24-48F539CD9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561BDF-EBF3-1EED-174C-18CA51B0C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21E405-5126-9E9E-1B67-03D099109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5862D-8D54-4921-030E-05177D30E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141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995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DB248-43F9-3FEB-72B6-75DA8C7F9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75155A-FE52-C59C-A57D-83889F977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A6D340-64AB-F65C-4057-4ACB2C34A1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06909B-3EF4-C8B8-0241-14FBB2D49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930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4A0F-C15F-CC08-A009-E171E7A0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388F6C-CE3F-8377-26CE-89617D5D4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983569-A9C0-3F3E-F458-C83733048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13211-D8D5-3824-096B-711491D83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10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9BB7-5358-DFCE-37CA-0FE6A6EE0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2750CF-A832-331D-15DB-1D4776717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037589-0419-AC0A-30C3-60ECBF84C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B8040D-DA66-00D4-7729-94924BB364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798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04B4-A752-0B2F-C974-2B8C6881C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02EE46-8ED0-6401-790C-159C22FC1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A31624-5270-97B1-7895-5ACA4526F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DE0B6B-E65A-AF90-1358-2504F0B04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219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FB003-9EC6-3BE6-7DA0-BC51FCB38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E4D70D-9CFF-5C08-9789-09BCDC5B6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707035-2F3B-1D26-7D03-35D208FA5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9A6425-B2E9-3772-2311-942D0AA26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6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4DB5-A2FB-0D29-6AD1-AD2A14627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01EF86-DE5D-09A2-1E69-85DB40714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76F5EE-5379-16F6-240F-F2B48E8FB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49FF2C-5F10-F35C-76C0-31F2D2D0D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288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FA373-D818-BC4A-81AD-78EC2B36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BC1900-D729-B5AB-9DFE-EC753C75E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2249C4F-68DF-3B14-4DDD-28E83A2C3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E64FF5-E400-610C-AF12-72BB7DBDD1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379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89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431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F32-63FB-70F8-5921-E1A75E612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57AB4B-35D3-BF20-2D84-0FCC7BB62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3CF26E7-2A02-D76D-58F4-756F18AEB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38194E-EB9C-7A2C-23F5-4587E1379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882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574E7-A898-ABF6-1686-A0575B78C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74535F-9B36-2B34-A7AF-CA2840370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527B55-2CC8-1CA4-BAE5-CC1E3AA98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3B1B65-ECFA-2538-A4B4-2629271F8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47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92DF-397F-7C67-2979-018786F5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0CA6A1-41B0-12B9-9F6A-9C8CFD879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C7FAC2-5E19-6E67-CF5D-11FB3704E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1AB37F-FC0E-C56E-3980-B311C56081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068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D25C-DD17-E0B7-A3FF-D94C0A5C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CA679A-7063-04C9-0297-AA659D6A9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095621-3CEB-35B8-C1F1-9C632761D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D65E74-283D-A325-90C9-3F5E4221F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048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68FC0-4901-AFAE-C879-BC0BE063C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B73E8A-447F-16A1-9BA0-99959D8C2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66C846-34C7-8DE5-F703-00221A81A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1B00DC-48B2-F31D-B5E4-F9760BF03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390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7A81C-A304-D99D-0F52-B2CADDC5E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38E155-D25E-9105-4ED5-7E7003E13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E3BAD8-A917-4166-1D9F-8CF409E8D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8A66F4-1363-4ACD-83A9-328DC20CC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2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925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6C4D1-CBED-2A34-BB05-EF68B82C3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9E40BA0-B6D2-0E27-A15A-4A771F7EA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FF8642-A90E-12B7-A595-3ED82EAC9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031773-1D5D-D381-6ABA-3096084A3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933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674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78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700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877EE-03C9-E44D-6356-C03E4301B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8D64E4-C157-BC5C-3FE3-CC993D3B1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F01CA2-1944-9FAC-C450-3C80A6B7A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4CE84C-EAC8-1123-6440-D89A0C74F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44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649C-DE8D-33B2-E016-B2913D52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C735BA-656F-DF43-75A7-8D3DE2A9C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94355C-211D-A72D-6EB9-7D1C934FE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EA5B22-2081-F8FA-F696-1035DB778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5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09686-87A5-5554-5622-FEFFBF19E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2679C4E-C7D6-1AB5-74FA-F650F899C1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47A6352-6755-D8BC-F1AA-18AFB9FF8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4B4C7D-81C6-05A3-73B5-49667D395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529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04ECB-D985-CE8B-21A4-F14EBAC69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C0F3AC-DCE1-B404-3E92-780292EC1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2898CE-63D6-BC91-0A08-809BE9548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DC2BFB-F615-F687-1478-4BAC1CD496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01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B5A18-D654-4759-B2EC-A7793F083C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D1F6A4ED-B612-40EC-8E90-83F3009E2301}" type="datetimeFigureOut">
              <a:rPr lang="zh-CN" altLang="en-US" smtClean="0"/>
              <a:t>2024/11/21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</a:defRPr>
            </a:lvl1pPr>
          </a:lstStyle>
          <a:p>
            <a:fld id="{C8FB5A18-D654-4759-B2EC-A7793F083C46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印品黑体" panose="00000500000000000000" pitchFamily="2" charset="-122"/>
          <a:ea typeface="印品黑体" panose="00000500000000000000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4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矩形 3"/>
          <p:cNvSpPr/>
          <p:nvPr/>
        </p:nvSpPr>
        <p:spPr>
          <a:xfrm>
            <a:off x="0" y="1691707"/>
            <a:ext cx="9144000" cy="19792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39" name="!!灰底" descr="C:\Users\Administrator\Desktop\微立体创业计划\001.png">
            <a:extLst>
              <a:ext uri="{FF2B5EF4-FFF2-40B4-BE49-F238E27FC236}">
                <a16:creationId xmlns:a16="http://schemas.microsoft.com/office/drawing/2014/main" id="{7F698F26-7B9B-F274-5116-ED6F5925E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700" y="21741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2819492" y="3818303"/>
            <a:ext cx="3356342" cy="36113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>
            <a:noFill/>
          </a:ln>
          <a:effectLst>
            <a:innerShdw blurRad="63500" dist="50800" dir="2700000">
              <a:srgbClr val="007C36">
                <a:alpha val="41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TextBox 23"/>
          <p:cNvSpPr txBox="1"/>
          <p:nvPr/>
        </p:nvSpPr>
        <p:spPr>
          <a:xfrm>
            <a:off x="3672293" y="3819775"/>
            <a:ext cx="1800438" cy="369304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汇报人：丁海桐</a:t>
            </a:r>
          </a:p>
        </p:txBody>
      </p:sp>
      <p:grpSp>
        <p:nvGrpSpPr>
          <p:cNvPr id="10" name="Group 91"/>
          <p:cNvGrpSpPr/>
          <p:nvPr/>
        </p:nvGrpSpPr>
        <p:grpSpPr bwMode="auto">
          <a:xfrm>
            <a:off x="2677838" y="3794466"/>
            <a:ext cx="390552" cy="616758"/>
            <a:chOff x="936" y="1480"/>
            <a:chExt cx="1589" cy="2510"/>
          </a:xfrm>
        </p:grpSpPr>
        <p:grpSp>
          <p:nvGrpSpPr>
            <p:cNvPr id="11" name="组合 33"/>
            <p:cNvGrpSpPr/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印品黑体" panose="00000500000000000000" pitchFamily="2" charset="-122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印品黑体" panose="00000500000000000000" pitchFamily="2" charset="-122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 dirty="0">
                  <a:solidFill>
                    <a:srgbClr val="CA009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12" name="组合 4"/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4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15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21" name="TextBox 1"/>
          <p:cNvSpPr txBox="1"/>
          <p:nvPr/>
        </p:nvSpPr>
        <p:spPr>
          <a:xfrm>
            <a:off x="405761" y="2240961"/>
            <a:ext cx="8332470" cy="69484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POP3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SMTP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的邮件服务端和移动客户端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AutoShape 2" descr="湖南师范大学高层次人才招聘启事 - 中国教育在线学术桥">
            <a:extLst>
              <a:ext uri="{FF2B5EF4-FFF2-40B4-BE49-F238E27FC236}">
                <a16:creationId xmlns:a16="http://schemas.microsoft.com/office/drawing/2014/main" id="{5576C867-C46C-440F-9398-42C97F9F1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3" name="!!1" descr="C:\Users\Administrator\Desktop\微立体创业计划\002.png">
            <a:extLst>
              <a:ext uri="{FF2B5EF4-FFF2-40B4-BE49-F238E27FC236}">
                <a16:creationId xmlns:a16="http://schemas.microsoft.com/office/drawing/2014/main" id="{B8D039D7-8BEC-8265-6749-98FD7420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30" y="89936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圆角矩形 7">
            <a:extLst>
              <a:ext uri="{FF2B5EF4-FFF2-40B4-BE49-F238E27FC236}">
                <a16:creationId xmlns:a16="http://schemas.microsoft.com/office/drawing/2014/main" id="{6BC85C99-B35E-DCA7-4E52-38E9B30C17AD}"/>
              </a:ext>
            </a:extLst>
          </p:cNvPr>
          <p:cNvSpPr/>
          <p:nvPr/>
        </p:nvSpPr>
        <p:spPr>
          <a:xfrm>
            <a:off x="2831535" y="4298466"/>
            <a:ext cx="3344300" cy="361133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>
            <a:noFill/>
          </a:ln>
          <a:effectLst>
            <a:innerShdw blurRad="63500" dist="50800" dir="2700000">
              <a:srgbClr val="007C36">
                <a:alpha val="41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18E42A8F-03F5-A8B3-9AAE-F21C2CD7B9CF}"/>
              </a:ext>
            </a:extLst>
          </p:cNvPr>
          <p:cNvSpPr txBox="1"/>
          <p:nvPr/>
        </p:nvSpPr>
        <p:spPr>
          <a:xfrm>
            <a:off x="3661198" y="4292046"/>
            <a:ext cx="1800438" cy="369304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zh-CN" altLang="en-US" sz="1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指导教师：刘琴</a:t>
            </a:r>
          </a:p>
        </p:txBody>
      </p:sp>
      <p:grpSp>
        <p:nvGrpSpPr>
          <p:cNvPr id="44" name="Group 91">
            <a:extLst>
              <a:ext uri="{FF2B5EF4-FFF2-40B4-BE49-F238E27FC236}">
                <a16:creationId xmlns:a16="http://schemas.microsoft.com/office/drawing/2014/main" id="{9110C0E6-694F-D97E-F68A-F8A1003CC9C7}"/>
              </a:ext>
            </a:extLst>
          </p:cNvPr>
          <p:cNvGrpSpPr/>
          <p:nvPr/>
        </p:nvGrpSpPr>
        <p:grpSpPr bwMode="auto">
          <a:xfrm>
            <a:off x="2689881" y="4274629"/>
            <a:ext cx="390552" cy="616758"/>
            <a:chOff x="936" y="1480"/>
            <a:chExt cx="1589" cy="2510"/>
          </a:xfrm>
        </p:grpSpPr>
        <p:grpSp>
          <p:nvGrpSpPr>
            <p:cNvPr id="45" name="组合 33">
              <a:extLst>
                <a:ext uri="{FF2B5EF4-FFF2-40B4-BE49-F238E27FC236}">
                  <a16:creationId xmlns:a16="http://schemas.microsoft.com/office/drawing/2014/main" id="{62BF89E7-88FC-C440-DE96-BC8C62360B75}"/>
                </a:ext>
              </a:extLst>
            </p:cNvPr>
            <p:cNvGrpSpPr/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7C03E616-59BD-5135-4199-478F281E545E}"/>
                  </a:ext>
                </a:extLst>
              </p:cNvPr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印品黑体" panose="00000500000000000000" pitchFamily="2" charset="-122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2B1144AF-F22B-09FB-715B-ABBA83A512C5}"/>
                  </a:ext>
                </a:extLst>
              </p:cNvPr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027C14DE-8DEC-54B1-96C2-1206C2550689}"/>
                  </a:ext>
                </a:extLst>
              </p:cNvPr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印品黑体" panose="00000500000000000000" pitchFamily="2" charset="-122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E80D5AE-0EA9-D4E6-A77D-5EE33DFE0CD5}"/>
                  </a:ext>
                </a:extLst>
              </p:cNvPr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zh-CN" sz="2700" b="1" dirty="0">
                  <a:solidFill>
                    <a:srgbClr val="CA0098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  <p:grpSp>
          <p:nvGrpSpPr>
            <p:cNvPr id="46" name="组合 4">
              <a:extLst>
                <a:ext uri="{FF2B5EF4-FFF2-40B4-BE49-F238E27FC236}">
                  <a16:creationId xmlns:a16="http://schemas.microsoft.com/office/drawing/2014/main" id="{12CBC124-0D72-8AA4-CC36-4C27C5088BB0}"/>
                </a:ext>
              </a:extLst>
            </p:cNvPr>
            <p:cNvGrpSpPr/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DDD21696-AEB2-AFB1-574A-A0524C2B5BED}"/>
                  </a:ext>
                </a:extLst>
              </p:cNvPr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52" name="任意多边形 6">
                <a:extLst>
                  <a:ext uri="{FF2B5EF4-FFF2-40B4-BE49-F238E27FC236}">
                    <a16:creationId xmlns:a16="http://schemas.microsoft.com/office/drawing/2014/main" id="{A75239EA-02FD-EA85-F0E8-1FB768A1BEFA}"/>
                  </a:ext>
                </a:extLst>
              </p:cNvPr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53" name="椭圆 7">
                <a:extLst>
                  <a:ext uri="{FF2B5EF4-FFF2-40B4-BE49-F238E27FC236}">
                    <a16:creationId xmlns:a16="http://schemas.microsoft.com/office/drawing/2014/main" id="{24458EC5-21B7-4721-D245-C96F5E5247BE}"/>
                  </a:ext>
                </a:extLst>
              </p:cNvPr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9D5B4E4-31CD-BA2A-252F-10FC8461A9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39"/>
          <a:stretch/>
        </p:blipFill>
        <p:spPr>
          <a:xfrm>
            <a:off x="3821717" y="454746"/>
            <a:ext cx="1500559" cy="1469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BD63A-F1D4-2CBB-295F-8BD69EB00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BFC8705D-405B-9921-54FF-3E2099515C79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A7AE28-F364-AB45-0F92-2AE020D7C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1854029"/>
            <a:ext cx="1097281" cy="365099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94E3D3F5-1897-F7E8-10EC-CA551D52A5FF}"/>
              </a:ext>
            </a:extLst>
          </p:cNvPr>
          <p:cNvGrpSpPr/>
          <p:nvPr/>
        </p:nvGrpSpPr>
        <p:grpSpPr>
          <a:xfrm>
            <a:off x="1479636" y="739140"/>
            <a:ext cx="1832713" cy="307777"/>
            <a:chOff x="6785172" y="962315"/>
            <a:chExt cx="1832713" cy="30777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50EFD56-2C6B-38C6-3A7B-B19DF1E6516D}"/>
                </a:ext>
              </a:extLst>
            </p:cNvPr>
            <p:cNvSpPr txBox="1"/>
            <p:nvPr/>
          </p:nvSpPr>
          <p:spPr>
            <a:xfrm>
              <a:off x="6785172" y="962315"/>
              <a:ext cx="18327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用户管理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6238750-A08C-B642-979B-1514DEACC9D2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ADF893A0-1474-E8BC-34F6-21090BCC085C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56EEEDCF-3B33-6FDB-7D37-6474DC63FAC7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ADF4BE6C-56D0-3F9A-37AA-35F30AB7B107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76B1A83-A1CE-A1E4-3637-44BA46E6E0A6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2167DD-8FA8-82EF-C1EA-CAF1F2DF9A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9" name="Text Box 231">
            <a:extLst>
              <a:ext uri="{FF2B5EF4-FFF2-40B4-BE49-F238E27FC236}">
                <a16:creationId xmlns:a16="http://schemas.microsoft.com/office/drawing/2014/main" id="{DE55C346-BEC2-D0B0-D4A1-65AFCD31978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4C32D0CB-FE6A-43E3-5449-7957ED13965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AC849AFA-202B-C6AA-786D-D86CF82F214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3" name="Text Box 251">
            <a:extLst>
              <a:ext uri="{FF2B5EF4-FFF2-40B4-BE49-F238E27FC236}">
                <a16:creationId xmlns:a16="http://schemas.microsoft.com/office/drawing/2014/main" id="{030FEFE6-812C-018B-BC30-86628242983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4" name="Text Box 251">
            <a:extLst>
              <a:ext uri="{FF2B5EF4-FFF2-40B4-BE49-F238E27FC236}">
                <a16:creationId xmlns:a16="http://schemas.microsoft.com/office/drawing/2014/main" id="{FA789FF3-6BA9-E04F-EE9D-BF67DEF5165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6" name="Text Box 236">
            <a:extLst>
              <a:ext uri="{FF2B5EF4-FFF2-40B4-BE49-F238E27FC236}">
                <a16:creationId xmlns:a16="http://schemas.microsoft.com/office/drawing/2014/main" id="{A0280F0C-1DD9-457E-C978-8649BD99F15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EA5BE9CF-FF97-5258-61D2-0805B9B08E2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64EF3AD-A19E-2FF9-D314-F1A31F6E57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3609" y="2057931"/>
            <a:ext cx="4579509" cy="28428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97BB65C-A48E-17A8-12D1-2BE2EA032522}"/>
              </a:ext>
            </a:extLst>
          </p:cNvPr>
          <p:cNvSpPr txBox="1"/>
          <p:nvPr/>
        </p:nvSpPr>
        <p:spPr>
          <a:xfrm>
            <a:off x="1570882" y="1017188"/>
            <a:ext cx="74246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点击“导出信息”可以将所有用户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的信息导出为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excel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表格，格式为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.csv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2.6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点击用户行的“编辑”可以修改用户权限和邮箱大小；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点击“禁用”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“恢复”可以注销用户或恢复用户；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2.8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点击“删除”可以删除对应的用户信息；</a:t>
            </a:r>
          </a:p>
        </p:txBody>
      </p:sp>
    </p:spTree>
    <p:extLst>
      <p:ext uri="{BB962C8B-B14F-4D97-AF65-F5344CB8AC3E}">
        <p14:creationId xmlns:p14="http://schemas.microsoft.com/office/powerpoint/2010/main" val="11665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AA70A-F3E1-3162-E387-69E691808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3A6249B3-0438-9504-08B2-5013448F85F9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6060B3-8490-2EC8-598E-2BC08FF34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1854029"/>
            <a:ext cx="1097281" cy="365099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929A0082-42C8-59D3-4EFC-7289D0DBB052}"/>
              </a:ext>
            </a:extLst>
          </p:cNvPr>
          <p:cNvGrpSpPr/>
          <p:nvPr/>
        </p:nvGrpSpPr>
        <p:grpSpPr>
          <a:xfrm>
            <a:off x="1479636" y="739140"/>
            <a:ext cx="1832713" cy="307777"/>
            <a:chOff x="6785172" y="962315"/>
            <a:chExt cx="1832713" cy="30777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F4863C9-6C10-B5C1-64CF-3F04D6A54F54}"/>
                </a:ext>
              </a:extLst>
            </p:cNvPr>
            <p:cNvSpPr txBox="1"/>
            <p:nvPr/>
          </p:nvSpPr>
          <p:spPr>
            <a:xfrm>
              <a:off x="6785172" y="962315"/>
              <a:ext cx="18327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邮件管理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1FFCC36-0226-8523-1548-5C3243D8727B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4B820BE8-0AD7-D89C-D37F-86FAA820493B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2FE952E-31DC-0822-CBB0-7E56AEDA7F9A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589213BC-04AE-013C-5DE3-564ED26DFF0D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7AC63A5-46C7-9011-0646-05747DACC27C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408E75-4E33-CBEB-590F-F5782FDA7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9" name="Text Box 231">
            <a:extLst>
              <a:ext uri="{FF2B5EF4-FFF2-40B4-BE49-F238E27FC236}">
                <a16:creationId xmlns:a16="http://schemas.microsoft.com/office/drawing/2014/main" id="{021EDC66-7DF6-6EB9-2F50-EB7A7A3CC14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1B9694E3-7DCF-854A-8CCA-A166B0E5E29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4462B017-C90C-C2F5-0E62-47D38EE3D07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3" name="Text Box 251">
            <a:extLst>
              <a:ext uri="{FF2B5EF4-FFF2-40B4-BE49-F238E27FC236}">
                <a16:creationId xmlns:a16="http://schemas.microsoft.com/office/drawing/2014/main" id="{71B9F83C-8E9B-2477-78F0-5ECBFC9394C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4" name="Text Box 251">
            <a:extLst>
              <a:ext uri="{FF2B5EF4-FFF2-40B4-BE49-F238E27FC236}">
                <a16:creationId xmlns:a16="http://schemas.microsoft.com/office/drawing/2014/main" id="{E9BEC33C-B499-EFA1-5E65-E8108DC5CAD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6" name="Text Box 236">
            <a:extLst>
              <a:ext uri="{FF2B5EF4-FFF2-40B4-BE49-F238E27FC236}">
                <a16:creationId xmlns:a16="http://schemas.microsoft.com/office/drawing/2014/main" id="{03F6613E-6BB7-DAE4-5E53-3646D7939DC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9F668C17-FA19-156F-26F9-80E09927D39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D27A0CD-901D-23C6-EA41-7DE0681708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6504" y="2145536"/>
            <a:ext cx="5193440" cy="26676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0C2C212-128F-473B-1198-478B867CF46E}"/>
              </a:ext>
            </a:extLst>
          </p:cNvPr>
          <p:cNvSpPr txBox="1"/>
          <p:nvPr/>
        </p:nvSpPr>
        <p:spPr>
          <a:xfrm>
            <a:off x="1570882" y="1017188"/>
            <a:ext cx="7424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进入后显示总邮件数，每行显示一封邮件的详细信息，下划查看所有邮件；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点击“清空列表”可以删除所有邮件信息；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2431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C36D9-314C-FEC5-A47B-6CEBCFBF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FD80C757-807A-2C00-9568-029C23BE95B9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DF4FA1-4180-82B0-EBBB-6E7FB8B15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1854029"/>
            <a:ext cx="1097281" cy="365099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177C8A3E-8E9D-2AFD-F4D4-4D1B2DB6CFF1}"/>
              </a:ext>
            </a:extLst>
          </p:cNvPr>
          <p:cNvGrpSpPr/>
          <p:nvPr/>
        </p:nvGrpSpPr>
        <p:grpSpPr>
          <a:xfrm>
            <a:off x="1479636" y="739140"/>
            <a:ext cx="1832713" cy="307777"/>
            <a:chOff x="6785172" y="962315"/>
            <a:chExt cx="1832713" cy="30777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DF87EB7-D871-EA23-9113-20619B45786A}"/>
                </a:ext>
              </a:extLst>
            </p:cNvPr>
            <p:cNvSpPr txBox="1"/>
            <p:nvPr/>
          </p:nvSpPr>
          <p:spPr>
            <a:xfrm>
              <a:off x="6785172" y="962315"/>
              <a:ext cx="18327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日志管理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CC8D336-6601-7588-16C4-EF9B7FBDB131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6D2344D6-30FE-FE63-0ABD-AB1B5B2AC424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28B2F555-925B-E63A-366A-177B2EA40AC8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FC6908F6-D927-4053-3286-CD4176B78E1B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7CB50DE0-12AF-695A-1B8D-EF47329AD85A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5F495C-1510-76D4-F4D3-14975757B5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9" name="Text Box 231">
            <a:extLst>
              <a:ext uri="{FF2B5EF4-FFF2-40B4-BE49-F238E27FC236}">
                <a16:creationId xmlns:a16="http://schemas.microsoft.com/office/drawing/2014/main" id="{477285D0-DB1C-79BD-C938-A164FD21BF2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6A08E5EC-9218-6E67-25DF-57B48C49E3B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BFBD03D7-1DAC-3169-F91A-C3C6734D23A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3" name="Text Box 251">
            <a:extLst>
              <a:ext uri="{FF2B5EF4-FFF2-40B4-BE49-F238E27FC236}">
                <a16:creationId xmlns:a16="http://schemas.microsoft.com/office/drawing/2014/main" id="{EAFC9527-CFC9-28BB-669B-186568705F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4" name="Text Box 251">
            <a:extLst>
              <a:ext uri="{FF2B5EF4-FFF2-40B4-BE49-F238E27FC236}">
                <a16:creationId xmlns:a16="http://schemas.microsoft.com/office/drawing/2014/main" id="{38672421-DFE3-EA7D-9548-8BCC5811BF6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6" name="Text Box 236">
            <a:extLst>
              <a:ext uri="{FF2B5EF4-FFF2-40B4-BE49-F238E27FC236}">
                <a16:creationId xmlns:a16="http://schemas.microsoft.com/office/drawing/2014/main" id="{E712D4E7-E985-B162-00A9-96532677265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C3A1D3BF-4B41-EF3E-0FB8-7BD2EF4B5B1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211265A-82AB-6E7C-6EA7-E699F253A6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0089" y="2145536"/>
            <a:ext cx="4506270" cy="26676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F5E3776-6AFB-C6C7-EA35-18F43739A008}"/>
              </a:ext>
            </a:extLst>
          </p:cNvPr>
          <p:cNvSpPr txBox="1"/>
          <p:nvPr/>
        </p:nvSpPr>
        <p:spPr>
          <a:xfrm>
            <a:off x="1570882" y="1017188"/>
            <a:ext cx="74246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进入后显示日志记录数，每行显示一次操作的详细信息，可以进行翻页；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点击“清空列表”可以删除所有日志记录；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点击“导出信息”可以将所有日志记录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导出为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excel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表格，格式为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.csv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点击“删除”可以删除对应的日志记录；</a:t>
            </a:r>
          </a:p>
        </p:txBody>
      </p:sp>
    </p:spTree>
    <p:extLst>
      <p:ext uri="{BB962C8B-B14F-4D97-AF65-F5344CB8AC3E}">
        <p14:creationId xmlns:p14="http://schemas.microsoft.com/office/powerpoint/2010/main" val="55594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F0D70-7D35-7396-A166-457553B88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DCFC7E48-4AB2-75BD-4211-2D6027A543BB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60F5AB-BFF5-8AD2-53A8-01A599830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1854029"/>
            <a:ext cx="1097281" cy="365099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34739DEB-6D04-E8B2-3F4E-00A6B7D2F4D1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49647B9-68E4-1024-199E-3F836E650BE2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系统管理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服务设置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440C1E94-D8BB-D366-6F03-FC1C6A26D710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571C624E-189C-58F4-7CF0-91FF3C354ACF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9F3A2D8-581F-0221-7EC6-667211F53FBE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DD2D962D-3D82-9FE3-8CBC-C86CF04E4DED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FB61D10-7D35-8958-CB55-B9F3DA360497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80732D-3DBE-7252-BC1D-4041B716B9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9" name="Text Box 231">
            <a:extLst>
              <a:ext uri="{FF2B5EF4-FFF2-40B4-BE49-F238E27FC236}">
                <a16:creationId xmlns:a16="http://schemas.microsoft.com/office/drawing/2014/main" id="{CC9B7D14-7440-261D-F62F-B88104C382D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51B9D91C-3FD6-094F-3A5B-C87D00BB9FD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70C24552-7CE4-542C-32FA-D0BF7A6754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3" name="Text Box 251">
            <a:extLst>
              <a:ext uri="{FF2B5EF4-FFF2-40B4-BE49-F238E27FC236}">
                <a16:creationId xmlns:a16="http://schemas.microsoft.com/office/drawing/2014/main" id="{1624661F-4760-20EA-E190-9E761EEE623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4" name="Text Box 251">
            <a:extLst>
              <a:ext uri="{FF2B5EF4-FFF2-40B4-BE49-F238E27FC236}">
                <a16:creationId xmlns:a16="http://schemas.microsoft.com/office/drawing/2014/main" id="{91E8143C-9F7E-3E13-DC93-7C3F2A521B2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6" name="Text Box 236">
            <a:extLst>
              <a:ext uri="{FF2B5EF4-FFF2-40B4-BE49-F238E27FC236}">
                <a16:creationId xmlns:a16="http://schemas.microsoft.com/office/drawing/2014/main" id="{32BD33FE-C725-1388-2A39-C655B5751F9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5A7D2EB8-2F42-B7CB-2694-E4C8C6C3C98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8437DD4-2624-1849-659F-E8DB08B83F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0089" y="2246010"/>
            <a:ext cx="4506270" cy="246673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F2591CA3-58D5-25B8-708B-7631DA2C38C6}"/>
              </a:ext>
            </a:extLst>
          </p:cNvPr>
          <p:cNvSpPr txBox="1"/>
          <p:nvPr/>
        </p:nvSpPr>
        <p:spPr>
          <a:xfrm>
            <a:off x="1570882" y="1017188"/>
            <a:ext cx="7424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可以关闭和开启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SMTP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可以修改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SMTP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服务和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服务的端口号；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可以修改服务器网址；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91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B8AF3-7C4C-E8A8-D75E-0E4654099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9CF87FDE-3205-73CA-3117-8C6926B6598A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A21F92-9FEE-B327-160C-7730AD1E9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1854029"/>
            <a:ext cx="1097281" cy="365099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6C68A305-013C-F6A7-2938-BDC9EF33525A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CA3B64D3-5733-CEB8-1517-5A7AA44E5335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系统管理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 IP 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过滤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C2B765BB-9897-7187-8A4E-5F9D9D13A6EE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A5C8C3C-F378-98B6-C6B1-6CB55572052E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9CBE6EC8-B159-0EAE-2B99-D175DDD0EDE7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9410ADB-463E-AB9D-5717-6F60963F7C49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3D1787DD-0876-0EEC-B2D2-82643FACC650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AA2D72-AA84-9F24-1452-83EF798546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9" name="Text Box 231">
            <a:extLst>
              <a:ext uri="{FF2B5EF4-FFF2-40B4-BE49-F238E27FC236}">
                <a16:creationId xmlns:a16="http://schemas.microsoft.com/office/drawing/2014/main" id="{27063541-FC4A-1CF4-BEAC-26738651B6F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1F5D03EA-BC00-CB61-34CD-68B3548A630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C6C0037F-7F47-1DD1-F88E-A28468DC80C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3" name="Text Box 251">
            <a:extLst>
              <a:ext uri="{FF2B5EF4-FFF2-40B4-BE49-F238E27FC236}">
                <a16:creationId xmlns:a16="http://schemas.microsoft.com/office/drawing/2014/main" id="{DCA84059-27ED-5A85-4B90-C2AC63D85D4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4" name="Text Box 251">
            <a:extLst>
              <a:ext uri="{FF2B5EF4-FFF2-40B4-BE49-F238E27FC236}">
                <a16:creationId xmlns:a16="http://schemas.microsoft.com/office/drawing/2014/main" id="{DCB13204-0FF1-2ED3-1575-226298ABD4D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6" name="Text Box 236">
            <a:extLst>
              <a:ext uri="{FF2B5EF4-FFF2-40B4-BE49-F238E27FC236}">
                <a16:creationId xmlns:a16="http://schemas.microsoft.com/office/drawing/2014/main" id="{A7F68B4E-3067-69D8-E2D7-D09B13959B5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30DBA1A6-71EC-1B7C-D6A4-5D5613A059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0E50E88-23D9-A772-6F04-D059229F1F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0090" y="2246010"/>
            <a:ext cx="4506268" cy="246673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6F023CC-33F0-A959-A505-37DF52AA32D7}"/>
              </a:ext>
            </a:extLst>
          </p:cNvPr>
          <p:cNvSpPr txBox="1"/>
          <p:nvPr/>
        </p:nvSpPr>
        <p:spPr>
          <a:xfrm>
            <a:off x="1570882" y="1017188"/>
            <a:ext cx="74246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进入后显示过滤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数，并显示每个被过滤的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5.5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点击“添加”可以增加被过滤的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5.6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点击“清空”可以删除所有被过滤的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5.7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后的“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”可以删除此被过滤的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77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7BE50-993E-C57F-F690-C5E9C1111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AB7158B1-E6E2-E654-4785-6DCC487C0A72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7F150C-4F8E-8038-3F68-293D9B939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1854029"/>
            <a:ext cx="1097281" cy="365099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F501965C-2EF1-7113-B6FE-6613EF588CFF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6B6626B-1884-A050-C8FC-09F6E728E705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系统管理</a:t>
              </a: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账号过滤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958DBD35-6E10-FD43-2EF0-4231A50BFA62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FBF0822-05FA-899C-32BD-50B0D2F04AA0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C4779BE-DCC0-34BF-7CEE-733A4CB6F9ED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23819C92-934C-BA35-9D6D-A8F14CE65373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57C00E6D-11CB-C865-B178-7DAC647B6ED4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07ECB5-4E6F-A7C6-05E6-5226E52D8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9" name="Text Box 231">
            <a:extLst>
              <a:ext uri="{FF2B5EF4-FFF2-40B4-BE49-F238E27FC236}">
                <a16:creationId xmlns:a16="http://schemas.microsoft.com/office/drawing/2014/main" id="{4E287279-816A-DA84-9901-3C34B766BF1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D5B3B7DD-36BB-392D-628B-C88462EAC8B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79432E51-3629-6F6B-AB08-667804E29AA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3" name="Text Box 251">
            <a:extLst>
              <a:ext uri="{FF2B5EF4-FFF2-40B4-BE49-F238E27FC236}">
                <a16:creationId xmlns:a16="http://schemas.microsoft.com/office/drawing/2014/main" id="{19AE0E31-D3D3-E929-EF4D-CC0422604FE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4" name="Text Box 251">
            <a:extLst>
              <a:ext uri="{FF2B5EF4-FFF2-40B4-BE49-F238E27FC236}">
                <a16:creationId xmlns:a16="http://schemas.microsoft.com/office/drawing/2014/main" id="{A6DCE18C-0C48-CF7C-E70E-3BAA657DE4D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6" name="Text Box 236">
            <a:extLst>
              <a:ext uri="{FF2B5EF4-FFF2-40B4-BE49-F238E27FC236}">
                <a16:creationId xmlns:a16="http://schemas.microsoft.com/office/drawing/2014/main" id="{27603A07-BAF5-7986-52C1-1905D81D555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D46BB8EE-ECA0-9DE8-AACC-4A0BF51DFF4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55BC4F4-85B7-06F7-9729-F12AD8485E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0090" y="2246010"/>
            <a:ext cx="4506268" cy="24667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45EBE30-A406-9BA6-EC96-24B7B1449FB5}"/>
              </a:ext>
            </a:extLst>
          </p:cNvPr>
          <p:cNvSpPr txBox="1"/>
          <p:nvPr/>
        </p:nvSpPr>
        <p:spPr>
          <a:xfrm>
            <a:off x="1570882" y="1017188"/>
            <a:ext cx="74246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5.8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进入后显示过滤账号数，并显示每个被过滤的账号；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5.9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点击“添加”可以增加被过滤的账号；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5.10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点击“清空”可以删除所有被过滤的账号；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点击账号后的“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”可以删除此被过滤的账号；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30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AF4FF-AE0E-8319-6370-46FF76BC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B71C3775-FB6C-ED4A-3A56-116FCB170769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8B3CA0-4FC9-56BB-0AAD-DC1C370549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1854029"/>
            <a:ext cx="1097281" cy="365099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00C1FDB5-264F-3FCD-0BBC-48E44C43FA43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81D9F0D-173E-259C-42A2-261743F79C62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个人中心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6016856D-7A68-D352-82D2-8361DF3E9A6F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B44FCE81-5BE7-52F7-F11C-221F1C9EC08B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94EB6AF2-D8F4-6A82-B76E-728406FE87B3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F48D4297-DF09-86EA-37DA-D1EDD8E1B6AE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C1D20ABC-0269-6800-F4F8-5710889A8A82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D2E42C-B8C0-DC46-AB6E-4CDA5BF186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9" name="Text Box 231">
            <a:extLst>
              <a:ext uri="{FF2B5EF4-FFF2-40B4-BE49-F238E27FC236}">
                <a16:creationId xmlns:a16="http://schemas.microsoft.com/office/drawing/2014/main" id="{76A00BAB-24E5-2D0F-4596-084D55FB4ED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079FB719-0727-DBE9-F307-E67E91AB60F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4DEEF33F-00E8-FA69-867E-55AFA0BC070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3" name="Text Box 251">
            <a:extLst>
              <a:ext uri="{FF2B5EF4-FFF2-40B4-BE49-F238E27FC236}">
                <a16:creationId xmlns:a16="http://schemas.microsoft.com/office/drawing/2014/main" id="{01A87A24-0CF7-937E-9468-CEAEBE03679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4" name="Text Box 251">
            <a:extLst>
              <a:ext uri="{FF2B5EF4-FFF2-40B4-BE49-F238E27FC236}">
                <a16:creationId xmlns:a16="http://schemas.microsoft.com/office/drawing/2014/main" id="{F3449C6E-B9AC-DAC3-CB2B-3A1B586138D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6" name="Text Box 236">
            <a:extLst>
              <a:ext uri="{FF2B5EF4-FFF2-40B4-BE49-F238E27FC236}">
                <a16:creationId xmlns:a16="http://schemas.microsoft.com/office/drawing/2014/main" id="{3A16FF2B-998E-086F-BCB8-631835EDC20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D31D8B33-C67A-2AAA-3359-7497B7F244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74AC13B-4073-E647-C1E6-17A66C3F04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0091" y="2246010"/>
            <a:ext cx="4506266" cy="246673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E1B0961-21A4-D17D-4B2D-D8ED0714B129}"/>
              </a:ext>
            </a:extLst>
          </p:cNvPr>
          <p:cNvSpPr txBox="1"/>
          <p:nvPr/>
        </p:nvSpPr>
        <p:spPr>
          <a:xfrm>
            <a:off x="1570882" y="1017188"/>
            <a:ext cx="74246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输入两次一致的新密码后点击“提交”即可修改密码；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若两次输入的密码不一致会提示错误；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点击密码框后面的图标选择是否显示明文密码；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6.4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点击右上角的“退出”可以退出登录；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43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37B687-5441-B984-0370-9B21FD2806FD}"/>
              </a:ext>
            </a:extLst>
          </p:cNvPr>
          <p:cNvSpPr/>
          <p:nvPr/>
        </p:nvSpPr>
        <p:spPr>
          <a:xfrm flipH="1" flipV="1">
            <a:off x="291" y="0"/>
            <a:ext cx="9143419" cy="51435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6B3C28-5AAD-ADB6-0F37-76387D81CB38}"/>
              </a:ext>
            </a:extLst>
          </p:cNvPr>
          <p:cNvSpPr txBox="1"/>
          <p:nvPr/>
        </p:nvSpPr>
        <p:spPr>
          <a:xfrm>
            <a:off x="4870272" y="2014702"/>
            <a:ext cx="4241825" cy="1637295"/>
          </a:xfrm>
          <a:prstGeom prst="rect">
            <a:avLst/>
          </a:prstGeom>
          <a:noFill/>
          <a:effectLst/>
        </p:spPr>
        <p:txBody>
          <a:bodyPr wrap="square" lIns="158420" tIns="79210" rIns="158420" bIns="79210" rtlCol="0">
            <a:spAutoFit/>
          </a:bodyPr>
          <a:lstStyle/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62E6FAC-49B4-9BC3-525A-B493425A3CBF}"/>
              </a:ext>
            </a:extLst>
          </p:cNvPr>
          <p:cNvSpPr/>
          <p:nvPr/>
        </p:nvSpPr>
        <p:spPr>
          <a:xfrm>
            <a:off x="5052960" y="1605402"/>
            <a:ext cx="1284644" cy="392415"/>
          </a:xfrm>
          <a:prstGeom prst="roundRect">
            <a:avLst>
              <a:gd name="adj" fmla="val 118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755FC1B-1B88-126E-43CA-0C1982E466AF}"/>
              </a:ext>
            </a:extLst>
          </p:cNvPr>
          <p:cNvSpPr txBox="1"/>
          <p:nvPr/>
        </p:nvSpPr>
        <p:spPr>
          <a:xfrm>
            <a:off x="5087423" y="1651568"/>
            <a:ext cx="12157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chemeClr val="bg1"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zh-Hans-HK" altLang="en-US" sz="1500" dirty="0">
              <a:solidFill>
                <a:schemeClr val="bg1">
                  <a:alpha val="6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C3442AA-C1D4-1C74-F9FB-4A2A9940341C}"/>
              </a:ext>
            </a:extLst>
          </p:cNvPr>
          <p:cNvSpPr/>
          <p:nvPr/>
        </p:nvSpPr>
        <p:spPr>
          <a:xfrm>
            <a:off x="7652083" y="4114013"/>
            <a:ext cx="1980446" cy="1899633"/>
          </a:xfrm>
          <a:custGeom>
            <a:avLst/>
            <a:gdLst>
              <a:gd name="connsiteX0" fmla="*/ 2629755 w 2640595"/>
              <a:gd name="connsiteY0" fmla="*/ 2511278 h 2532844"/>
              <a:gd name="connsiteX1" fmla="*/ 2640586 w 2640595"/>
              <a:gd name="connsiteY1" fmla="*/ 2521918 h 2532844"/>
              <a:gd name="connsiteX2" fmla="*/ 2640586 w 2640595"/>
              <a:gd name="connsiteY2" fmla="*/ 2522013 h 2532844"/>
              <a:gd name="connsiteX3" fmla="*/ 2629755 w 2640595"/>
              <a:gd name="connsiteY3" fmla="*/ 2532844 h 2532844"/>
              <a:gd name="connsiteX4" fmla="*/ 2619019 w 2640595"/>
              <a:gd name="connsiteY4" fmla="*/ 2522013 h 2532844"/>
              <a:gd name="connsiteX5" fmla="*/ 2629755 w 2640595"/>
              <a:gd name="connsiteY5" fmla="*/ 2511278 h 2532844"/>
              <a:gd name="connsiteX6" fmla="*/ 2280325 w 2640595"/>
              <a:gd name="connsiteY6" fmla="*/ 2511278 h 2532844"/>
              <a:gd name="connsiteX7" fmla="*/ 2280420 w 2640595"/>
              <a:gd name="connsiteY7" fmla="*/ 2511278 h 2532844"/>
              <a:gd name="connsiteX8" fmla="*/ 2291251 w 2640595"/>
              <a:gd name="connsiteY8" fmla="*/ 2521918 h 2532844"/>
              <a:gd name="connsiteX9" fmla="*/ 2291251 w 2640595"/>
              <a:gd name="connsiteY9" fmla="*/ 2522013 h 2532844"/>
              <a:gd name="connsiteX10" fmla="*/ 2280420 w 2640595"/>
              <a:gd name="connsiteY10" fmla="*/ 2532844 h 2532844"/>
              <a:gd name="connsiteX11" fmla="*/ 2269589 w 2640595"/>
              <a:gd name="connsiteY11" fmla="*/ 2522013 h 2532844"/>
              <a:gd name="connsiteX12" fmla="*/ 2280325 w 2640595"/>
              <a:gd name="connsiteY12" fmla="*/ 2511278 h 2532844"/>
              <a:gd name="connsiteX13" fmla="*/ 2105895 w 2640595"/>
              <a:gd name="connsiteY13" fmla="*/ 2511278 h 2532844"/>
              <a:gd name="connsiteX14" fmla="*/ 2105990 w 2640595"/>
              <a:gd name="connsiteY14" fmla="*/ 2511278 h 2532844"/>
              <a:gd name="connsiteX15" fmla="*/ 2116821 w 2640595"/>
              <a:gd name="connsiteY15" fmla="*/ 2521918 h 2532844"/>
              <a:gd name="connsiteX16" fmla="*/ 2116821 w 2640595"/>
              <a:gd name="connsiteY16" fmla="*/ 2522013 h 2532844"/>
              <a:gd name="connsiteX17" fmla="*/ 2105990 w 2640595"/>
              <a:gd name="connsiteY17" fmla="*/ 2532844 h 2532844"/>
              <a:gd name="connsiteX18" fmla="*/ 2095159 w 2640595"/>
              <a:gd name="connsiteY18" fmla="*/ 2522013 h 2532844"/>
              <a:gd name="connsiteX19" fmla="*/ 2105895 w 2640595"/>
              <a:gd name="connsiteY19" fmla="*/ 2511278 h 2532844"/>
              <a:gd name="connsiteX20" fmla="*/ 1931180 w 2640595"/>
              <a:gd name="connsiteY20" fmla="*/ 2511278 h 2532844"/>
              <a:gd name="connsiteX21" fmla="*/ 1931371 w 2640595"/>
              <a:gd name="connsiteY21" fmla="*/ 2511278 h 2532844"/>
              <a:gd name="connsiteX22" fmla="*/ 1942201 w 2640595"/>
              <a:gd name="connsiteY22" fmla="*/ 2521918 h 2532844"/>
              <a:gd name="connsiteX23" fmla="*/ 1942201 w 2640595"/>
              <a:gd name="connsiteY23" fmla="*/ 2522013 h 2532844"/>
              <a:gd name="connsiteX24" fmla="*/ 1931371 w 2640595"/>
              <a:gd name="connsiteY24" fmla="*/ 2532844 h 2532844"/>
              <a:gd name="connsiteX25" fmla="*/ 1920635 w 2640595"/>
              <a:gd name="connsiteY25" fmla="*/ 2522108 h 2532844"/>
              <a:gd name="connsiteX26" fmla="*/ 1920635 w 2640595"/>
              <a:gd name="connsiteY26" fmla="*/ 2522013 h 2532844"/>
              <a:gd name="connsiteX27" fmla="*/ 1931180 w 2640595"/>
              <a:gd name="connsiteY27" fmla="*/ 2511278 h 2532844"/>
              <a:gd name="connsiteX28" fmla="*/ 1582131 w 2640595"/>
              <a:gd name="connsiteY28" fmla="*/ 2511278 h 2532844"/>
              <a:gd name="connsiteX29" fmla="*/ 1582226 w 2640595"/>
              <a:gd name="connsiteY29" fmla="*/ 2511278 h 2532844"/>
              <a:gd name="connsiteX30" fmla="*/ 1592962 w 2640595"/>
              <a:gd name="connsiteY30" fmla="*/ 2521823 h 2532844"/>
              <a:gd name="connsiteX31" fmla="*/ 1592962 w 2640595"/>
              <a:gd name="connsiteY31" fmla="*/ 2522013 h 2532844"/>
              <a:gd name="connsiteX32" fmla="*/ 1582321 w 2640595"/>
              <a:gd name="connsiteY32" fmla="*/ 2532844 h 2532844"/>
              <a:gd name="connsiteX33" fmla="*/ 1582226 w 2640595"/>
              <a:gd name="connsiteY33" fmla="*/ 2532844 h 2532844"/>
              <a:gd name="connsiteX34" fmla="*/ 1571395 w 2640595"/>
              <a:gd name="connsiteY34" fmla="*/ 2522013 h 2532844"/>
              <a:gd name="connsiteX35" fmla="*/ 1582131 w 2640595"/>
              <a:gd name="connsiteY35" fmla="*/ 2511278 h 2532844"/>
              <a:gd name="connsiteX36" fmla="*/ 1407511 w 2640595"/>
              <a:gd name="connsiteY36" fmla="*/ 2511278 h 2532844"/>
              <a:gd name="connsiteX37" fmla="*/ 1407606 w 2640595"/>
              <a:gd name="connsiteY37" fmla="*/ 2511278 h 2532844"/>
              <a:gd name="connsiteX38" fmla="*/ 1418437 w 2640595"/>
              <a:gd name="connsiteY38" fmla="*/ 2521918 h 2532844"/>
              <a:gd name="connsiteX39" fmla="*/ 1418437 w 2640595"/>
              <a:gd name="connsiteY39" fmla="*/ 2522013 h 2532844"/>
              <a:gd name="connsiteX40" fmla="*/ 1407606 w 2640595"/>
              <a:gd name="connsiteY40" fmla="*/ 2532844 h 2532844"/>
              <a:gd name="connsiteX41" fmla="*/ 1396775 w 2640595"/>
              <a:gd name="connsiteY41" fmla="*/ 2522013 h 2532844"/>
              <a:gd name="connsiteX42" fmla="*/ 1407511 w 2640595"/>
              <a:gd name="connsiteY42" fmla="*/ 2511278 h 2532844"/>
              <a:gd name="connsiteX43" fmla="*/ 1232891 w 2640595"/>
              <a:gd name="connsiteY43" fmla="*/ 2511278 h 2532844"/>
              <a:gd name="connsiteX44" fmla="*/ 1232986 w 2640595"/>
              <a:gd name="connsiteY44" fmla="*/ 2511278 h 2532844"/>
              <a:gd name="connsiteX45" fmla="*/ 1243817 w 2640595"/>
              <a:gd name="connsiteY45" fmla="*/ 2521918 h 2532844"/>
              <a:gd name="connsiteX46" fmla="*/ 1243817 w 2640595"/>
              <a:gd name="connsiteY46" fmla="*/ 2522013 h 2532844"/>
              <a:gd name="connsiteX47" fmla="*/ 1232986 w 2640595"/>
              <a:gd name="connsiteY47" fmla="*/ 2532844 h 2532844"/>
              <a:gd name="connsiteX48" fmla="*/ 1222155 w 2640595"/>
              <a:gd name="connsiteY48" fmla="*/ 2522013 h 2532844"/>
              <a:gd name="connsiteX49" fmla="*/ 1232891 w 2640595"/>
              <a:gd name="connsiteY49" fmla="*/ 2511278 h 2532844"/>
              <a:gd name="connsiteX50" fmla="*/ 1058366 w 2640595"/>
              <a:gd name="connsiteY50" fmla="*/ 2511278 h 2532844"/>
              <a:gd name="connsiteX51" fmla="*/ 1069197 w 2640595"/>
              <a:gd name="connsiteY51" fmla="*/ 2521918 h 2532844"/>
              <a:gd name="connsiteX52" fmla="*/ 1069197 w 2640595"/>
              <a:gd name="connsiteY52" fmla="*/ 2522013 h 2532844"/>
              <a:gd name="connsiteX53" fmla="*/ 1058366 w 2640595"/>
              <a:gd name="connsiteY53" fmla="*/ 2532844 h 2532844"/>
              <a:gd name="connsiteX54" fmla="*/ 1047630 w 2640595"/>
              <a:gd name="connsiteY54" fmla="*/ 2522013 h 2532844"/>
              <a:gd name="connsiteX55" fmla="*/ 1058366 w 2640595"/>
              <a:gd name="connsiteY55" fmla="*/ 2511278 h 2532844"/>
              <a:gd name="connsiteX56" fmla="*/ 709126 w 2640595"/>
              <a:gd name="connsiteY56" fmla="*/ 2511278 h 2532844"/>
              <a:gd name="connsiteX57" fmla="*/ 709222 w 2640595"/>
              <a:gd name="connsiteY57" fmla="*/ 2511278 h 2532844"/>
              <a:gd name="connsiteX58" fmla="*/ 720052 w 2640595"/>
              <a:gd name="connsiteY58" fmla="*/ 2521918 h 2532844"/>
              <a:gd name="connsiteX59" fmla="*/ 720052 w 2640595"/>
              <a:gd name="connsiteY59" fmla="*/ 2522013 h 2532844"/>
              <a:gd name="connsiteX60" fmla="*/ 709222 w 2640595"/>
              <a:gd name="connsiteY60" fmla="*/ 2532844 h 2532844"/>
              <a:gd name="connsiteX61" fmla="*/ 698391 w 2640595"/>
              <a:gd name="connsiteY61" fmla="*/ 2522013 h 2532844"/>
              <a:gd name="connsiteX62" fmla="*/ 709126 w 2640595"/>
              <a:gd name="connsiteY62" fmla="*/ 2511278 h 2532844"/>
              <a:gd name="connsiteX63" fmla="*/ 534507 w 2640595"/>
              <a:gd name="connsiteY63" fmla="*/ 2511278 h 2532844"/>
              <a:gd name="connsiteX64" fmla="*/ 534602 w 2640595"/>
              <a:gd name="connsiteY64" fmla="*/ 2511278 h 2532844"/>
              <a:gd name="connsiteX65" fmla="*/ 545432 w 2640595"/>
              <a:gd name="connsiteY65" fmla="*/ 2521918 h 2532844"/>
              <a:gd name="connsiteX66" fmla="*/ 545432 w 2640595"/>
              <a:gd name="connsiteY66" fmla="*/ 2522013 h 2532844"/>
              <a:gd name="connsiteX67" fmla="*/ 534602 w 2640595"/>
              <a:gd name="connsiteY67" fmla="*/ 2532844 h 2532844"/>
              <a:gd name="connsiteX68" fmla="*/ 523771 w 2640595"/>
              <a:gd name="connsiteY68" fmla="*/ 2522013 h 2532844"/>
              <a:gd name="connsiteX69" fmla="*/ 534507 w 2640595"/>
              <a:gd name="connsiteY69" fmla="*/ 2511278 h 2532844"/>
              <a:gd name="connsiteX70" fmla="*/ 359887 w 2640595"/>
              <a:gd name="connsiteY70" fmla="*/ 2511278 h 2532844"/>
              <a:gd name="connsiteX71" fmla="*/ 359982 w 2640595"/>
              <a:gd name="connsiteY71" fmla="*/ 2511278 h 2532844"/>
              <a:gd name="connsiteX72" fmla="*/ 370812 w 2640595"/>
              <a:gd name="connsiteY72" fmla="*/ 2521918 h 2532844"/>
              <a:gd name="connsiteX73" fmla="*/ 370812 w 2640595"/>
              <a:gd name="connsiteY73" fmla="*/ 2522013 h 2532844"/>
              <a:gd name="connsiteX74" fmla="*/ 359982 w 2640595"/>
              <a:gd name="connsiteY74" fmla="*/ 2532844 h 2532844"/>
              <a:gd name="connsiteX75" fmla="*/ 349151 w 2640595"/>
              <a:gd name="connsiteY75" fmla="*/ 2522013 h 2532844"/>
              <a:gd name="connsiteX76" fmla="*/ 359887 w 2640595"/>
              <a:gd name="connsiteY76" fmla="*/ 2511278 h 2532844"/>
              <a:gd name="connsiteX77" fmla="*/ 185362 w 2640595"/>
              <a:gd name="connsiteY77" fmla="*/ 2511278 h 2532844"/>
              <a:gd name="connsiteX78" fmla="*/ 196192 w 2640595"/>
              <a:gd name="connsiteY78" fmla="*/ 2521918 h 2532844"/>
              <a:gd name="connsiteX79" fmla="*/ 196192 w 2640595"/>
              <a:gd name="connsiteY79" fmla="*/ 2522013 h 2532844"/>
              <a:gd name="connsiteX80" fmla="*/ 185362 w 2640595"/>
              <a:gd name="connsiteY80" fmla="*/ 2532844 h 2532844"/>
              <a:gd name="connsiteX81" fmla="*/ 174626 w 2640595"/>
              <a:gd name="connsiteY81" fmla="*/ 2522013 h 2532844"/>
              <a:gd name="connsiteX82" fmla="*/ 185362 w 2640595"/>
              <a:gd name="connsiteY82" fmla="*/ 2511278 h 2532844"/>
              <a:gd name="connsiteX83" fmla="*/ 2455135 w 2640595"/>
              <a:gd name="connsiteY83" fmla="*/ 2511277 h 2532844"/>
              <a:gd name="connsiteX84" fmla="*/ 2455230 w 2640595"/>
              <a:gd name="connsiteY84" fmla="*/ 2511277 h 2532844"/>
              <a:gd name="connsiteX85" fmla="*/ 2465966 w 2640595"/>
              <a:gd name="connsiteY85" fmla="*/ 2522013 h 2532844"/>
              <a:gd name="connsiteX86" fmla="*/ 2455230 w 2640595"/>
              <a:gd name="connsiteY86" fmla="*/ 2532844 h 2532844"/>
              <a:gd name="connsiteX87" fmla="*/ 2444399 w 2640595"/>
              <a:gd name="connsiteY87" fmla="*/ 2522013 h 2532844"/>
              <a:gd name="connsiteX88" fmla="*/ 2455135 w 2640595"/>
              <a:gd name="connsiteY88" fmla="*/ 2511277 h 2532844"/>
              <a:gd name="connsiteX89" fmla="*/ 1756751 w 2640595"/>
              <a:gd name="connsiteY89" fmla="*/ 2511277 h 2532844"/>
              <a:gd name="connsiteX90" fmla="*/ 1756846 w 2640595"/>
              <a:gd name="connsiteY90" fmla="*/ 2511277 h 2532844"/>
              <a:gd name="connsiteX91" fmla="*/ 1767582 w 2640595"/>
              <a:gd name="connsiteY91" fmla="*/ 2522013 h 2532844"/>
              <a:gd name="connsiteX92" fmla="*/ 1756846 w 2640595"/>
              <a:gd name="connsiteY92" fmla="*/ 2532844 h 2532844"/>
              <a:gd name="connsiteX93" fmla="*/ 1746015 w 2640595"/>
              <a:gd name="connsiteY93" fmla="*/ 2522013 h 2532844"/>
              <a:gd name="connsiteX94" fmla="*/ 1756751 w 2640595"/>
              <a:gd name="connsiteY94" fmla="*/ 2511277 h 2532844"/>
              <a:gd name="connsiteX95" fmla="*/ 883841 w 2640595"/>
              <a:gd name="connsiteY95" fmla="*/ 2511277 h 2532844"/>
              <a:gd name="connsiteX96" fmla="*/ 883936 w 2640595"/>
              <a:gd name="connsiteY96" fmla="*/ 2511277 h 2532844"/>
              <a:gd name="connsiteX97" fmla="*/ 894672 w 2640595"/>
              <a:gd name="connsiteY97" fmla="*/ 2522013 h 2532844"/>
              <a:gd name="connsiteX98" fmla="*/ 883936 w 2640595"/>
              <a:gd name="connsiteY98" fmla="*/ 2532844 h 2532844"/>
              <a:gd name="connsiteX99" fmla="*/ 873105 w 2640595"/>
              <a:gd name="connsiteY99" fmla="*/ 2522013 h 2532844"/>
              <a:gd name="connsiteX100" fmla="*/ 883841 w 2640595"/>
              <a:gd name="connsiteY100" fmla="*/ 2511277 h 2532844"/>
              <a:gd name="connsiteX101" fmla="*/ 10742 w 2640595"/>
              <a:gd name="connsiteY101" fmla="*/ 2511277 h 2532844"/>
              <a:gd name="connsiteX102" fmla="*/ 10837 w 2640595"/>
              <a:gd name="connsiteY102" fmla="*/ 2511277 h 2532844"/>
              <a:gd name="connsiteX103" fmla="*/ 21572 w 2640595"/>
              <a:gd name="connsiteY103" fmla="*/ 2522013 h 2532844"/>
              <a:gd name="connsiteX104" fmla="*/ 10837 w 2640595"/>
              <a:gd name="connsiteY104" fmla="*/ 2532844 h 2532844"/>
              <a:gd name="connsiteX105" fmla="*/ 6 w 2640595"/>
              <a:gd name="connsiteY105" fmla="*/ 2522013 h 2532844"/>
              <a:gd name="connsiteX106" fmla="*/ 10742 w 2640595"/>
              <a:gd name="connsiteY106" fmla="*/ 2511277 h 2532844"/>
              <a:gd name="connsiteX107" fmla="*/ 2629755 w 2640595"/>
              <a:gd name="connsiteY107" fmla="*/ 2331812 h 2532844"/>
              <a:gd name="connsiteX108" fmla="*/ 2640586 w 2640595"/>
              <a:gd name="connsiteY108" fmla="*/ 2342643 h 2532844"/>
              <a:gd name="connsiteX109" fmla="*/ 2629755 w 2640595"/>
              <a:gd name="connsiteY109" fmla="*/ 2353474 h 2532844"/>
              <a:gd name="connsiteX110" fmla="*/ 2619019 w 2640595"/>
              <a:gd name="connsiteY110" fmla="*/ 2342643 h 2532844"/>
              <a:gd name="connsiteX111" fmla="*/ 2629755 w 2640595"/>
              <a:gd name="connsiteY111" fmla="*/ 2331812 h 2532844"/>
              <a:gd name="connsiteX112" fmla="*/ 2455230 w 2640595"/>
              <a:gd name="connsiteY112" fmla="*/ 2331812 h 2532844"/>
              <a:gd name="connsiteX113" fmla="*/ 2465966 w 2640595"/>
              <a:gd name="connsiteY113" fmla="*/ 2342643 h 2532844"/>
              <a:gd name="connsiteX114" fmla="*/ 2455230 w 2640595"/>
              <a:gd name="connsiteY114" fmla="*/ 2353474 h 2532844"/>
              <a:gd name="connsiteX115" fmla="*/ 2444399 w 2640595"/>
              <a:gd name="connsiteY115" fmla="*/ 2342643 h 2532844"/>
              <a:gd name="connsiteX116" fmla="*/ 2455230 w 2640595"/>
              <a:gd name="connsiteY116" fmla="*/ 2331812 h 2532844"/>
              <a:gd name="connsiteX117" fmla="*/ 2280420 w 2640595"/>
              <a:gd name="connsiteY117" fmla="*/ 2331812 h 2532844"/>
              <a:gd name="connsiteX118" fmla="*/ 2291251 w 2640595"/>
              <a:gd name="connsiteY118" fmla="*/ 2342643 h 2532844"/>
              <a:gd name="connsiteX119" fmla="*/ 2280420 w 2640595"/>
              <a:gd name="connsiteY119" fmla="*/ 2353474 h 2532844"/>
              <a:gd name="connsiteX120" fmla="*/ 2269589 w 2640595"/>
              <a:gd name="connsiteY120" fmla="*/ 2342643 h 2532844"/>
              <a:gd name="connsiteX121" fmla="*/ 2280420 w 2640595"/>
              <a:gd name="connsiteY121" fmla="*/ 2331812 h 2532844"/>
              <a:gd name="connsiteX122" fmla="*/ 2105990 w 2640595"/>
              <a:gd name="connsiteY122" fmla="*/ 2331812 h 2532844"/>
              <a:gd name="connsiteX123" fmla="*/ 2116821 w 2640595"/>
              <a:gd name="connsiteY123" fmla="*/ 2342643 h 2532844"/>
              <a:gd name="connsiteX124" fmla="*/ 2105990 w 2640595"/>
              <a:gd name="connsiteY124" fmla="*/ 2353474 h 2532844"/>
              <a:gd name="connsiteX125" fmla="*/ 2095159 w 2640595"/>
              <a:gd name="connsiteY125" fmla="*/ 2342643 h 2532844"/>
              <a:gd name="connsiteX126" fmla="*/ 2105990 w 2640595"/>
              <a:gd name="connsiteY126" fmla="*/ 2331812 h 2532844"/>
              <a:gd name="connsiteX127" fmla="*/ 1931370 w 2640595"/>
              <a:gd name="connsiteY127" fmla="*/ 2331812 h 2532844"/>
              <a:gd name="connsiteX128" fmla="*/ 1931465 w 2640595"/>
              <a:gd name="connsiteY128" fmla="*/ 2331812 h 2532844"/>
              <a:gd name="connsiteX129" fmla="*/ 1942201 w 2640595"/>
              <a:gd name="connsiteY129" fmla="*/ 2342643 h 2532844"/>
              <a:gd name="connsiteX130" fmla="*/ 1931370 w 2640595"/>
              <a:gd name="connsiteY130" fmla="*/ 2353474 h 2532844"/>
              <a:gd name="connsiteX131" fmla="*/ 1920730 w 2640595"/>
              <a:gd name="connsiteY131" fmla="*/ 2342643 h 2532844"/>
              <a:gd name="connsiteX132" fmla="*/ 1931370 w 2640595"/>
              <a:gd name="connsiteY132" fmla="*/ 2331812 h 2532844"/>
              <a:gd name="connsiteX133" fmla="*/ 1756846 w 2640595"/>
              <a:gd name="connsiteY133" fmla="*/ 2331812 h 2532844"/>
              <a:gd name="connsiteX134" fmla="*/ 1767582 w 2640595"/>
              <a:gd name="connsiteY134" fmla="*/ 2342643 h 2532844"/>
              <a:gd name="connsiteX135" fmla="*/ 1756846 w 2640595"/>
              <a:gd name="connsiteY135" fmla="*/ 2353474 h 2532844"/>
              <a:gd name="connsiteX136" fmla="*/ 1746015 w 2640595"/>
              <a:gd name="connsiteY136" fmla="*/ 2342643 h 2532844"/>
              <a:gd name="connsiteX137" fmla="*/ 1756846 w 2640595"/>
              <a:gd name="connsiteY137" fmla="*/ 2331812 h 2532844"/>
              <a:gd name="connsiteX138" fmla="*/ 1582226 w 2640595"/>
              <a:gd name="connsiteY138" fmla="*/ 2331812 h 2532844"/>
              <a:gd name="connsiteX139" fmla="*/ 1592962 w 2640595"/>
              <a:gd name="connsiteY139" fmla="*/ 2342548 h 2532844"/>
              <a:gd name="connsiteX140" fmla="*/ 1592962 w 2640595"/>
              <a:gd name="connsiteY140" fmla="*/ 2342643 h 2532844"/>
              <a:gd name="connsiteX141" fmla="*/ 1582321 w 2640595"/>
              <a:gd name="connsiteY141" fmla="*/ 2353474 h 2532844"/>
              <a:gd name="connsiteX142" fmla="*/ 1582226 w 2640595"/>
              <a:gd name="connsiteY142" fmla="*/ 2353474 h 2532844"/>
              <a:gd name="connsiteX143" fmla="*/ 1571395 w 2640595"/>
              <a:gd name="connsiteY143" fmla="*/ 2342643 h 2532844"/>
              <a:gd name="connsiteX144" fmla="*/ 1582226 w 2640595"/>
              <a:gd name="connsiteY144" fmla="*/ 2331812 h 2532844"/>
              <a:gd name="connsiteX145" fmla="*/ 1407606 w 2640595"/>
              <a:gd name="connsiteY145" fmla="*/ 2331812 h 2532844"/>
              <a:gd name="connsiteX146" fmla="*/ 1418437 w 2640595"/>
              <a:gd name="connsiteY146" fmla="*/ 2342643 h 2532844"/>
              <a:gd name="connsiteX147" fmla="*/ 1407606 w 2640595"/>
              <a:gd name="connsiteY147" fmla="*/ 2353474 h 2532844"/>
              <a:gd name="connsiteX148" fmla="*/ 1396775 w 2640595"/>
              <a:gd name="connsiteY148" fmla="*/ 2342643 h 2532844"/>
              <a:gd name="connsiteX149" fmla="*/ 1407606 w 2640595"/>
              <a:gd name="connsiteY149" fmla="*/ 2331812 h 2532844"/>
              <a:gd name="connsiteX150" fmla="*/ 1232986 w 2640595"/>
              <a:gd name="connsiteY150" fmla="*/ 2331812 h 2532844"/>
              <a:gd name="connsiteX151" fmla="*/ 1243817 w 2640595"/>
              <a:gd name="connsiteY151" fmla="*/ 2342643 h 2532844"/>
              <a:gd name="connsiteX152" fmla="*/ 1232986 w 2640595"/>
              <a:gd name="connsiteY152" fmla="*/ 2353474 h 2532844"/>
              <a:gd name="connsiteX153" fmla="*/ 1222155 w 2640595"/>
              <a:gd name="connsiteY153" fmla="*/ 2342643 h 2532844"/>
              <a:gd name="connsiteX154" fmla="*/ 1232986 w 2640595"/>
              <a:gd name="connsiteY154" fmla="*/ 2331812 h 2532844"/>
              <a:gd name="connsiteX155" fmla="*/ 1058366 w 2640595"/>
              <a:gd name="connsiteY155" fmla="*/ 2331812 h 2532844"/>
              <a:gd name="connsiteX156" fmla="*/ 1069197 w 2640595"/>
              <a:gd name="connsiteY156" fmla="*/ 2342643 h 2532844"/>
              <a:gd name="connsiteX157" fmla="*/ 1058366 w 2640595"/>
              <a:gd name="connsiteY157" fmla="*/ 2353474 h 2532844"/>
              <a:gd name="connsiteX158" fmla="*/ 1047630 w 2640595"/>
              <a:gd name="connsiteY158" fmla="*/ 2342643 h 2532844"/>
              <a:gd name="connsiteX159" fmla="*/ 1058366 w 2640595"/>
              <a:gd name="connsiteY159" fmla="*/ 2331812 h 2532844"/>
              <a:gd name="connsiteX160" fmla="*/ 883936 w 2640595"/>
              <a:gd name="connsiteY160" fmla="*/ 2331812 h 2532844"/>
              <a:gd name="connsiteX161" fmla="*/ 894672 w 2640595"/>
              <a:gd name="connsiteY161" fmla="*/ 2342643 h 2532844"/>
              <a:gd name="connsiteX162" fmla="*/ 883936 w 2640595"/>
              <a:gd name="connsiteY162" fmla="*/ 2353474 h 2532844"/>
              <a:gd name="connsiteX163" fmla="*/ 873105 w 2640595"/>
              <a:gd name="connsiteY163" fmla="*/ 2342643 h 2532844"/>
              <a:gd name="connsiteX164" fmla="*/ 883936 w 2640595"/>
              <a:gd name="connsiteY164" fmla="*/ 2331812 h 2532844"/>
              <a:gd name="connsiteX165" fmla="*/ 709222 w 2640595"/>
              <a:gd name="connsiteY165" fmla="*/ 2331812 h 2532844"/>
              <a:gd name="connsiteX166" fmla="*/ 720052 w 2640595"/>
              <a:gd name="connsiteY166" fmla="*/ 2342643 h 2532844"/>
              <a:gd name="connsiteX167" fmla="*/ 709222 w 2640595"/>
              <a:gd name="connsiteY167" fmla="*/ 2353474 h 2532844"/>
              <a:gd name="connsiteX168" fmla="*/ 698391 w 2640595"/>
              <a:gd name="connsiteY168" fmla="*/ 2342643 h 2532844"/>
              <a:gd name="connsiteX169" fmla="*/ 709222 w 2640595"/>
              <a:gd name="connsiteY169" fmla="*/ 2331812 h 2532844"/>
              <a:gd name="connsiteX170" fmla="*/ 534981 w 2640595"/>
              <a:gd name="connsiteY170" fmla="*/ 2331812 h 2532844"/>
              <a:gd name="connsiteX171" fmla="*/ 545431 w 2640595"/>
              <a:gd name="connsiteY171" fmla="*/ 2342643 h 2532844"/>
              <a:gd name="connsiteX172" fmla="*/ 534601 w 2640595"/>
              <a:gd name="connsiteY172" fmla="*/ 2353474 h 2532844"/>
              <a:gd name="connsiteX173" fmla="*/ 524150 w 2640595"/>
              <a:gd name="connsiteY173" fmla="*/ 2342643 h 2532844"/>
              <a:gd name="connsiteX174" fmla="*/ 534981 w 2640595"/>
              <a:gd name="connsiteY174" fmla="*/ 2331812 h 2532844"/>
              <a:gd name="connsiteX175" fmla="*/ 359982 w 2640595"/>
              <a:gd name="connsiteY175" fmla="*/ 2331812 h 2532844"/>
              <a:gd name="connsiteX176" fmla="*/ 370812 w 2640595"/>
              <a:gd name="connsiteY176" fmla="*/ 2342643 h 2532844"/>
              <a:gd name="connsiteX177" fmla="*/ 359982 w 2640595"/>
              <a:gd name="connsiteY177" fmla="*/ 2353474 h 2532844"/>
              <a:gd name="connsiteX178" fmla="*/ 349151 w 2640595"/>
              <a:gd name="connsiteY178" fmla="*/ 2342643 h 2532844"/>
              <a:gd name="connsiteX179" fmla="*/ 359982 w 2640595"/>
              <a:gd name="connsiteY179" fmla="*/ 2331812 h 2532844"/>
              <a:gd name="connsiteX180" fmla="*/ 185362 w 2640595"/>
              <a:gd name="connsiteY180" fmla="*/ 2331812 h 2532844"/>
              <a:gd name="connsiteX181" fmla="*/ 196192 w 2640595"/>
              <a:gd name="connsiteY181" fmla="*/ 2342643 h 2532844"/>
              <a:gd name="connsiteX182" fmla="*/ 185362 w 2640595"/>
              <a:gd name="connsiteY182" fmla="*/ 2353474 h 2532844"/>
              <a:gd name="connsiteX183" fmla="*/ 174626 w 2640595"/>
              <a:gd name="connsiteY183" fmla="*/ 2342643 h 2532844"/>
              <a:gd name="connsiteX184" fmla="*/ 185362 w 2640595"/>
              <a:gd name="connsiteY184" fmla="*/ 2331812 h 2532844"/>
              <a:gd name="connsiteX185" fmla="*/ 10837 w 2640595"/>
              <a:gd name="connsiteY185" fmla="*/ 2331812 h 2532844"/>
              <a:gd name="connsiteX186" fmla="*/ 21572 w 2640595"/>
              <a:gd name="connsiteY186" fmla="*/ 2342643 h 2532844"/>
              <a:gd name="connsiteX187" fmla="*/ 10837 w 2640595"/>
              <a:gd name="connsiteY187" fmla="*/ 2353474 h 2532844"/>
              <a:gd name="connsiteX188" fmla="*/ 6 w 2640595"/>
              <a:gd name="connsiteY188" fmla="*/ 2342643 h 2532844"/>
              <a:gd name="connsiteX189" fmla="*/ 10837 w 2640595"/>
              <a:gd name="connsiteY189" fmla="*/ 2331812 h 2532844"/>
              <a:gd name="connsiteX190" fmla="*/ 2105990 w 2640595"/>
              <a:gd name="connsiteY190" fmla="*/ 2152822 h 2532844"/>
              <a:gd name="connsiteX191" fmla="*/ 2116821 w 2640595"/>
              <a:gd name="connsiteY191" fmla="*/ 2163273 h 2532844"/>
              <a:gd name="connsiteX192" fmla="*/ 2106380 w 2640595"/>
              <a:gd name="connsiteY192" fmla="*/ 2174474 h 2532844"/>
              <a:gd name="connsiteX193" fmla="*/ 2105990 w 2640595"/>
              <a:gd name="connsiteY193" fmla="*/ 2174484 h 2532844"/>
              <a:gd name="connsiteX194" fmla="*/ 2095159 w 2640595"/>
              <a:gd name="connsiteY194" fmla="*/ 2163653 h 2532844"/>
              <a:gd name="connsiteX195" fmla="*/ 2105990 w 2640595"/>
              <a:gd name="connsiteY195" fmla="*/ 2152822 h 2532844"/>
              <a:gd name="connsiteX196" fmla="*/ 1407701 w 2640595"/>
              <a:gd name="connsiteY196" fmla="*/ 2152822 h 2532844"/>
              <a:gd name="connsiteX197" fmla="*/ 1418437 w 2640595"/>
              <a:gd name="connsiteY197" fmla="*/ 2163273 h 2532844"/>
              <a:gd name="connsiteX198" fmla="*/ 1407996 w 2640595"/>
              <a:gd name="connsiteY198" fmla="*/ 2174474 h 2532844"/>
              <a:gd name="connsiteX199" fmla="*/ 1407701 w 2640595"/>
              <a:gd name="connsiteY199" fmla="*/ 2174484 h 2532844"/>
              <a:gd name="connsiteX200" fmla="*/ 1396870 w 2640595"/>
              <a:gd name="connsiteY200" fmla="*/ 2163653 h 2532844"/>
              <a:gd name="connsiteX201" fmla="*/ 1407701 w 2640595"/>
              <a:gd name="connsiteY201" fmla="*/ 2152822 h 2532844"/>
              <a:gd name="connsiteX202" fmla="*/ 534602 w 2640595"/>
              <a:gd name="connsiteY202" fmla="*/ 2152822 h 2532844"/>
              <a:gd name="connsiteX203" fmla="*/ 545432 w 2640595"/>
              <a:gd name="connsiteY203" fmla="*/ 2163273 h 2532844"/>
              <a:gd name="connsiteX204" fmla="*/ 534991 w 2640595"/>
              <a:gd name="connsiteY204" fmla="*/ 2174474 h 2532844"/>
              <a:gd name="connsiteX205" fmla="*/ 534602 w 2640595"/>
              <a:gd name="connsiteY205" fmla="*/ 2174484 h 2532844"/>
              <a:gd name="connsiteX206" fmla="*/ 523771 w 2640595"/>
              <a:gd name="connsiteY206" fmla="*/ 2163653 h 2532844"/>
              <a:gd name="connsiteX207" fmla="*/ 534602 w 2640595"/>
              <a:gd name="connsiteY207" fmla="*/ 2152822 h 2532844"/>
              <a:gd name="connsiteX208" fmla="*/ 11122 w 2640595"/>
              <a:gd name="connsiteY208" fmla="*/ 2152822 h 2532844"/>
              <a:gd name="connsiteX209" fmla="*/ 21572 w 2640595"/>
              <a:gd name="connsiteY209" fmla="*/ 2163273 h 2532844"/>
              <a:gd name="connsiteX210" fmla="*/ 11131 w 2640595"/>
              <a:gd name="connsiteY210" fmla="*/ 2174484 h 2532844"/>
              <a:gd name="connsiteX211" fmla="*/ 11122 w 2640595"/>
              <a:gd name="connsiteY211" fmla="*/ 2174484 h 2532844"/>
              <a:gd name="connsiteX212" fmla="*/ 291 w 2640595"/>
              <a:gd name="connsiteY212" fmla="*/ 2163653 h 2532844"/>
              <a:gd name="connsiteX213" fmla="*/ 11122 w 2640595"/>
              <a:gd name="connsiteY213" fmla="*/ 2152822 h 2532844"/>
              <a:gd name="connsiteX214" fmla="*/ 2629755 w 2640595"/>
              <a:gd name="connsiteY214" fmla="*/ 2152442 h 2532844"/>
              <a:gd name="connsiteX215" fmla="*/ 2640586 w 2640595"/>
              <a:gd name="connsiteY215" fmla="*/ 2163273 h 2532844"/>
              <a:gd name="connsiteX216" fmla="*/ 2629755 w 2640595"/>
              <a:gd name="connsiteY216" fmla="*/ 2174104 h 2532844"/>
              <a:gd name="connsiteX217" fmla="*/ 2619019 w 2640595"/>
              <a:gd name="connsiteY217" fmla="*/ 2163273 h 2532844"/>
              <a:gd name="connsiteX218" fmla="*/ 2629755 w 2640595"/>
              <a:gd name="connsiteY218" fmla="*/ 2152442 h 2532844"/>
              <a:gd name="connsiteX219" fmla="*/ 2455230 w 2640595"/>
              <a:gd name="connsiteY219" fmla="*/ 2152442 h 2532844"/>
              <a:gd name="connsiteX220" fmla="*/ 2465966 w 2640595"/>
              <a:gd name="connsiteY220" fmla="*/ 2163273 h 2532844"/>
              <a:gd name="connsiteX221" fmla="*/ 2455230 w 2640595"/>
              <a:gd name="connsiteY221" fmla="*/ 2174104 h 2532844"/>
              <a:gd name="connsiteX222" fmla="*/ 2444399 w 2640595"/>
              <a:gd name="connsiteY222" fmla="*/ 2163273 h 2532844"/>
              <a:gd name="connsiteX223" fmla="*/ 2455230 w 2640595"/>
              <a:gd name="connsiteY223" fmla="*/ 2152442 h 2532844"/>
              <a:gd name="connsiteX224" fmla="*/ 2280420 w 2640595"/>
              <a:gd name="connsiteY224" fmla="*/ 2152442 h 2532844"/>
              <a:gd name="connsiteX225" fmla="*/ 2291251 w 2640595"/>
              <a:gd name="connsiteY225" fmla="*/ 2163273 h 2532844"/>
              <a:gd name="connsiteX226" fmla="*/ 2280420 w 2640595"/>
              <a:gd name="connsiteY226" fmla="*/ 2174104 h 2532844"/>
              <a:gd name="connsiteX227" fmla="*/ 2269589 w 2640595"/>
              <a:gd name="connsiteY227" fmla="*/ 2163273 h 2532844"/>
              <a:gd name="connsiteX228" fmla="*/ 2280420 w 2640595"/>
              <a:gd name="connsiteY228" fmla="*/ 2152442 h 2532844"/>
              <a:gd name="connsiteX229" fmla="*/ 1931275 w 2640595"/>
              <a:gd name="connsiteY229" fmla="*/ 2152442 h 2532844"/>
              <a:gd name="connsiteX230" fmla="*/ 1931371 w 2640595"/>
              <a:gd name="connsiteY230" fmla="*/ 2152442 h 2532844"/>
              <a:gd name="connsiteX231" fmla="*/ 1942201 w 2640595"/>
              <a:gd name="connsiteY231" fmla="*/ 2163273 h 2532844"/>
              <a:gd name="connsiteX232" fmla="*/ 1931371 w 2640595"/>
              <a:gd name="connsiteY232" fmla="*/ 2174104 h 2532844"/>
              <a:gd name="connsiteX233" fmla="*/ 1920635 w 2640595"/>
              <a:gd name="connsiteY233" fmla="*/ 2163368 h 2532844"/>
              <a:gd name="connsiteX234" fmla="*/ 1920635 w 2640595"/>
              <a:gd name="connsiteY234" fmla="*/ 2163273 h 2532844"/>
              <a:gd name="connsiteX235" fmla="*/ 1931275 w 2640595"/>
              <a:gd name="connsiteY235" fmla="*/ 2152442 h 2532844"/>
              <a:gd name="connsiteX236" fmla="*/ 1756846 w 2640595"/>
              <a:gd name="connsiteY236" fmla="*/ 2152442 h 2532844"/>
              <a:gd name="connsiteX237" fmla="*/ 1767582 w 2640595"/>
              <a:gd name="connsiteY237" fmla="*/ 2163273 h 2532844"/>
              <a:gd name="connsiteX238" fmla="*/ 1756846 w 2640595"/>
              <a:gd name="connsiteY238" fmla="*/ 2174104 h 2532844"/>
              <a:gd name="connsiteX239" fmla="*/ 1746015 w 2640595"/>
              <a:gd name="connsiteY239" fmla="*/ 2163273 h 2532844"/>
              <a:gd name="connsiteX240" fmla="*/ 1756846 w 2640595"/>
              <a:gd name="connsiteY240" fmla="*/ 2152442 h 2532844"/>
              <a:gd name="connsiteX241" fmla="*/ 1582226 w 2640595"/>
              <a:gd name="connsiteY241" fmla="*/ 2152442 h 2532844"/>
              <a:gd name="connsiteX242" fmla="*/ 1592962 w 2640595"/>
              <a:gd name="connsiteY242" fmla="*/ 2163178 h 2532844"/>
              <a:gd name="connsiteX243" fmla="*/ 1592962 w 2640595"/>
              <a:gd name="connsiteY243" fmla="*/ 2163273 h 2532844"/>
              <a:gd name="connsiteX244" fmla="*/ 1582321 w 2640595"/>
              <a:gd name="connsiteY244" fmla="*/ 2174104 h 2532844"/>
              <a:gd name="connsiteX245" fmla="*/ 1582226 w 2640595"/>
              <a:gd name="connsiteY245" fmla="*/ 2174104 h 2532844"/>
              <a:gd name="connsiteX246" fmla="*/ 1571395 w 2640595"/>
              <a:gd name="connsiteY246" fmla="*/ 2163273 h 2532844"/>
              <a:gd name="connsiteX247" fmla="*/ 1582226 w 2640595"/>
              <a:gd name="connsiteY247" fmla="*/ 2152442 h 2532844"/>
              <a:gd name="connsiteX248" fmla="*/ 1232986 w 2640595"/>
              <a:gd name="connsiteY248" fmla="*/ 2152442 h 2532844"/>
              <a:gd name="connsiteX249" fmla="*/ 1243817 w 2640595"/>
              <a:gd name="connsiteY249" fmla="*/ 2163273 h 2532844"/>
              <a:gd name="connsiteX250" fmla="*/ 1232986 w 2640595"/>
              <a:gd name="connsiteY250" fmla="*/ 2174104 h 2532844"/>
              <a:gd name="connsiteX251" fmla="*/ 1222155 w 2640595"/>
              <a:gd name="connsiteY251" fmla="*/ 2163273 h 2532844"/>
              <a:gd name="connsiteX252" fmla="*/ 1232986 w 2640595"/>
              <a:gd name="connsiteY252" fmla="*/ 2152442 h 2532844"/>
              <a:gd name="connsiteX253" fmla="*/ 1058366 w 2640595"/>
              <a:gd name="connsiteY253" fmla="*/ 2152442 h 2532844"/>
              <a:gd name="connsiteX254" fmla="*/ 1069197 w 2640595"/>
              <a:gd name="connsiteY254" fmla="*/ 2163273 h 2532844"/>
              <a:gd name="connsiteX255" fmla="*/ 1058366 w 2640595"/>
              <a:gd name="connsiteY255" fmla="*/ 2174104 h 2532844"/>
              <a:gd name="connsiteX256" fmla="*/ 1047630 w 2640595"/>
              <a:gd name="connsiteY256" fmla="*/ 2163273 h 2532844"/>
              <a:gd name="connsiteX257" fmla="*/ 1058366 w 2640595"/>
              <a:gd name="connsiteY257" fmla="*/ 2152442 h 2532844"/>
              <a:gd name="connsiteX258" fmla="*/ 883936 w 2640595"/>
              <a:gd name="connsiteY258" fmla="*/ 2152442 h 2532844"/>
              <a:gd name="connsiteX259" fmla="*/ 894672 w 2640595"/>
              <a:gd name="connsiteY259" fmla="*/ 2163273 h 2532844"/>
              <a:gd name="connsiteX260" fmla="*/ 883936 w 2640595"/>
              <a:gd name="connsiteY260" fmla="*/ 2174104 h 2532844"/>
              <a:gd name="connsiteX261" fmla="*/ 873105 w 2640595"/>
              <a:gd name="connsiteY261" fmla="*/ 2163273 h 2532844"/>
              <a:gd name="connsiteX262" fmla="*/ 883936 w 2640595"/>
              <a:gd name="connsiteY262" fmla="*/ 2152442 h 2532844"/>
              <a:gd name="connsiteX263" fmla="*/ 709222 w 2640595"/>
              <a:gd name="connsiteY263" fmla="*/ 2152442 h 2532844"/>
              <a:gd name="connsiteX264" fmla="*/ 720052 w 2640595"/>
              <a:gd name="connsiteY264" fmla="*/ 2163273 h 2532844"/>
              <a:gd name="connsiteX265" fmla="*/ 709222 w 2640595"/>
              <a:gd name="connsiteY265" fmla="*/ 2174104 h 2532844"/>
              <a:gd name="connsiteX266" fmla="*/ 698391 w 2640595"/>
              <a:gd name="connsiteY266" fmla="*/ 2163273 h 2532844"/>
              <a:gd name="connsiteX267" fmla="*/ 709222 w 2640595"/>
              <a:gd name="connsiteY267" fmla="*/ 2152442 h 2532844"/>
              <a:gd name="connsiteX268" fmla="*/ 359982 w 2640595"/>
              <a:gd name="connsiteY268" fmla="*/ 2152442 h 2532844"/>
              <a:gd name="connsiteX269" fmla="*/ 370812 w 2640595"/>
              <a:gd name="connsiteY269" fmla="*/ 2163273 h 2532844"/>
              <a:gd name="connsiteX270" fmla="*/ 359982 w 2640595"/>
              <a:gd name="connsiteY270" fmla="*/ 2174104 h 2532844"/>
              <a:gd name="connsiteX271" fmla="*/ 349151 w 2640595"/>
              <a:gd name="connsiteY271" fmla="*/ 2163273 h 2532844"/>
              <a:gd name="connsiteX272" fmla="*/ 359982 w 2640595"/>
              <a:gd name="connsiteY272" fmla="*/ 2152442 h 2532844"/>
              <a:gd name="connsiteX273" fmla="*/ 185362 w 2640595"/>
              <a:gd name="connsiteY273" fmla="*/ 2152442 h 2532844"/>
              <a:gd name="connsiteX274" fmla="*/ 196192 w 2640595"/>
              <a:gd name="connsiteY274" fmla="*/ 2163273 h 2532844"/>
              <a:gd name="connsiteX275" fmla="*/ 185362 w 2640595"/>
              <a:gd name="connsiteY275" fmla="*/ 2174104 h 2532844"/>
              <a:gd name="connsiteX276" fmla="*/ 174626 w 2640595"/>
              <a:gd name="connsiteY276" fmla="*/ 2163273 h 2532844"/>
              <a:gd name="connsiteX277" fmla="*/ 185362 w 2640595"/>
              <a:gd name="connsiteY277" fmla="*/ 2152442 h 2532844"/>
              <a:gd name="connsiteX278" fmla="*/ 2629755 w 2640595"/>
              <a:gd name="connsiteY278" fmla="*/ 1973072 h 2532844"/>
              <a:gd name="connsiteX279" fmla="*/ 2640586 w 2640595"/>
              <a:gd name="connsiteY279" fmla="*/ 1983903 h 2532844"/>
              <a:gd name="connsiteX280" fmla="*/ 2629755 w 2640595"/>
              <a:gd name="connsiteY280" fmla="*/ 1994734 h 2532844"/>
              <a:gd name="connsiteX281" fmla="*/ 2619019 w 2640595"/>
              <a:gd name="connsiteY281" fmla="*/ 1983903 h 2532844"/>
              <a:gd name="connsiteX282" fmla="*/ 2629755 w 2640595"/>
              <a:gd name="connsiteY282" fmla="*/ 1973072 h 2532844"/>
              <a:gd name="connsiteX283" fmla="*/ 1931275 w 2640595"/>
              <a:gd name="connsiteY283" fmla="*/ 1973072 h 2532844"/>
              <a:gd name="connsiteX284" fmla="*/ 1931371 w 2640595"/>
              <a:gd name="connsiteY284" fmla="*/ 1973072 h 2532844"/>
              <a:gd name="connsiteX285" fmla="*/ 1942201 w 2640595"/>
              <a:gd name="connsiteY285" fmla="*/ 1983903 h 2532844"/>
              <a:gd name="connsiteX286" fmla="*/ 1931371 w 2640595"/>
              <a:gd name="connsiteY286" fmla="*/ 1994734 h 2532844"/>
              <a:gd name="connsiteX287" fmla="*/ 1920635 w 2640595"/>
              <a:gd name="connsiteY287" fmla="*/ 1983998 h 2532844"/>
              <a:gd name="connsiteX288" fmla="*/ 1920635 w 2640595"/>
              <a:gd name="connsiteY288" fmla="*/ 1983903 h 2532844"/>
              <a:gd name="connsiteX289" fmla="*/ 1931275 w 2640595"/>
              <a:gd name="connsiteY289" fmla="*/ 1973072 h 2532844"/>
              <a:gd name="connsiteX290" fmla="*/ 1756846 w 2640595"/>
              <a:gd name="connsiteY290" fmla="*/ 1973072 h 2532844"/>
              <a:gd name="connsiteX291" fmla="*/ 1767582 w 2640595"/>
              <a:gd name="connsiteY291" fmla="*/ 1983903 h 2532844"/>
              <a:gd name="connsiteX292" fmla="*/ 1756846 w 2640595"/>
              <a:gd name="connsiteY292" fmla="*/ 1994734 h 2532844"/>
              <a:gd name="connsiteX293" fmla="*/ 1746015 w 2640595"/>
              <a:gd name="connsiteY293" fmla="*/ 1983903 h 2532844"/>
              <a:gd name="connsiteX294" fmla="*/ 1756846 w 2640595"/>
              <a:gd name="connsiteY294" fmla="*/ 1973072 h 2532844"/>
              <a:gd name="connsiteX295" fmla="*/ 1582226 w 2640595"/>
              <a:gd name="connsiteY295" fmla="*/ 1973072 h 2532844"/>
              <a:gd name="connsiteX296" fmla="*/ 1592962 w 2640595"/>
              <a:gd name="connsiteY296" fmla="*/ 1983808 h 2532844"/>
              <a:gd name="connsiteX297" fmla="*/ 1592962 w 2640595"/>
              <a:gd name="connsiteY297" fmla="*/ 1983903 h 2532844"/>
              <a:gd name="connsiteX298" fmla="*/ 1582321 w 2640595"/>
              <a:gd name="connsiteY298" fmla="*/ 1994734 h 2532844"/>
              <a:gd name="connsiteX299" fmla="*/ 1582226 w 2640595"/>
              <a:gd name="connsiteY299" fmla="*/ 1994734 h 2532844"/>
              <a:gd name="connsiteX300" fmla="*/ 1571395 w 2640595"/>
              <a:gd name="connsiteY300" fmla="*/ 1983903 h 2532844"/>
              <a:gd name="connsiteX301" fmla="*/ 1582226 w 2640595"/>
              <a:gd name="connsiteY301" fmla="*/ 1973072 h 2532844"/>
              <a:gd name="connsiteX302" fmla="*/ 1407606 w 2640595"/>
              <a:gd name="connsiteY302" fmla="*/ 1973072 h 2532844"/>
              <a:gd name="connsiteX303" fmla="*/ 1407701 w 2640595"/>
              <a:gd name="connsiteY303" fmla="*/ 1973072 h 2532844"/>
              <a:gd name="connsiteX304" fmla="*/ 1418437 w 2640595"/>
              <a:gd name="connsiteY304" fmla="*/ 1983903 h 2532844"/>
              <a:gd name="connsiteX305" fmla="*/ 1407606 w 2640595"/>
              <a:gd name="connsiteY305" fmla="*/ 1994734 h 2532844"/>
              <a:gd name="connsiteX306" fmla="*/ 1396775 w 2640595"/>
              <a:gd name="connsiteY306" fmla="*/ 1983903 h 2532844"/>
              <a:gd name="connsiteX307" fmla="*/ 1407606 w 2640595"/>
              <a:gd name="connsiteY307" fmla="*/ 1973072 h 2532844"/>
              <a:gd name="connsiteX308" fmla="*/ 1232986 w 2640595"/>
              <a:gd name="connsiteY308" fmla="*/ 1973072 h 2532844"/>
              <a:gd name="connsiteX309" fmla="*/ 1243817 w 2640595"/>
              <a:gd name="connsiteY309" fmla="*/ 1983903 h 2532844"/>
              <a:gd name="connsiteX310" fmla="*/ 1232986 w 2640595"/>
              <a:gd name="connsiteY310" fmla="*/ 1994734 h 2532844"/>
              <a:gd name="connsiteX311" fmla="*/ 1222155 w 2640595"/>
              <a:gd name="connsiteY311" fmla="*/ 1983903 h 2532844"/>
              <a:gd name="connsiteX312" fmla="*/ 1232986 w 2640595"/>
              <a:gd name="connsiteY312" fmla="*/ 1973072 h 2532844"/>
              <a:gd name="connsiteX313" fmla="*/ 534602 w 2640595"/>
              <a:gd name="connsiteY313" fmla="*/ 1973072 h 2532844"/>
              <a:gd name="connsiteX314" fmla="*/ 545432 w 2640595"/>
              <a:gd name="connsiteY314" fmla="*/ 1983903 h 2532844"/>
              <a:gd name="connsiteX315" fmla="*/ 534602 w 2640595"/>
              <a:gd name="connsiteY315" fmla="*/ 1994734 h 2532844"/>
              <a:gd name="connsiteX316" fmla="*/ 523771 w 2640595"/>
              <a:gd name="connsiteY316" fmla="*/ 1983903 h 2532844"/>
              <a:gd name="connsiteX317" fmla="*/ 534602 w 2640595"/>
              <a:gd name="connsiteY317" fmla="*/ 1973072 h 2532844"/>
              <a:gd name="connsiteX318" fmla="*/ 359982 w 2640595"/>
              <a:gd name="connsiteY318" fmla="*/ 1973072 h 2532844"/>
              <a:gd name="connsiteX319" fmla="*/ 370812 w 2640595"/>
              <a:gd name="connsiteY319" fmla="*/ 1983903 h 2532844"/>
              <a:gd name="connsiteX320" fmla="*/ 359982 w 2640595"/>
              <a:gd name="connsiteY320" fmla="*/ 1994734 h 2532844"/>
              <a:gd name="connsiteX321" fmla="*/ 349151 w 2640595"/>
              <a:gd name="connsiteY321" fmla="*/ 1983903 h 2532844"/>
              <a:gd name="connsiteX322" fmla="*/ 359982 w 2640595"/>
              <a:gd name="connsiteY322" fmla="*/ 1973072 h 2532844"/>
              <a:gd name="connsiteX323" fmla="*/ 185362 w 2640595"/>
              <a:gd name="connsiteY323" fmla="*/ 1973072 h 2532844"/>
              <a:gd name="connsiteX324" fmla="*/ 196192 w 2640595"/>
              <a:gd name="connsiteY324" fmla="*/ 1983903 h 2532844"/>
              <a:gd name="connsiteX325" fmla="*/ 185362 w 2640595"/>
              <a:gd name="connsiteY325" fmla="*/ 1994734 h 2532844"/>
              <a:gd name="connsiteX326" fmla="*/ 174626 w 2640595"/>
              <a:gd name="connsiteY326" fmla="*/ 1983903 h 2532844"/>
              <a:gd name="connsiteX327" fmla="*/ 185362 w 2640595"/>
              <a:gd name="connsiteY327" fmla="*/ 1973072 h 2532844"/>
              <a:gd name="connsiteX328" fmla="*/ 10837 w 2640595"/>
              <a:gd name="connsiteY328" fmla="*/ 1973072 h 2532844"/>
              <a:gd name="connsiteX329" fmla="*/ 11122 w 2640595"/>
              <a:gd name="connsiteY329" fmla="*/ 1973072 h 2532844"/>
              <a:gd name="connsiteX330" fmla="*/ 21572 w 2640595"/>
              <a:gd name="connsiteY330" fmla="*/ 1983903 h 2532844"/>
              <a:gd name="connsiteX331" fmla="*/ 10837 w 2640595"/>
              <a:gd name="connsiteY331" fmla="*/ 1994734 h 2532844"/>
              <a:gd name="connsiteX332" fmla="*/ 6 w 2640595"/>
              <a:gd name="connsiteY332" fmla="*/ 1983903 h 2532844"/>
              <a:gd name="connsiteX333" fmla="*/ 10837 w 2640595"/>
              <a:gd name="connsiteY333" fmla="*/ 1973072 h 2532844"/>
              <a:gd name="connsiteX334" fmla="*/ 2454057 w 2640595"/>
              <a:gd name="connsiteY334" fmla="*/ 1973032 h 2532844"/>
              <a:gd name="connsiteX335" fmla="*/ 2464887 w 2640595"/>
              <a:gd name="connsiteY335" fmla="*/ 1983862 h 2532844"/>
              <a:gd name="connsiteX336" fmla="*/ 2454057 w 2640595"/>
              <a:gd name="connsiteY336" fmla="*/ 1994693 h 2532844"/>
              <a:gd name="connsiteX337" fmla="*/ 2443226 w 2640595"/>
              <a:gd name="connsiteY337" fmla="*/ 1983862 h 2532844"/>
              <a:gd name="connsiteX338" fmla="*/ 2454057 w 2640595"/>
              <a:gd name="connsiteY338" fmla="*/ 1973032 h 2532844"/>
              <a:gd name="connsiteX339" fmla="*/ 2279532 w 2640595"/>
              <a:gd name="connsiteY339" fmla="*/ 1973032 h 2532844"/>
              <a:gd name="connsiteX340" fmla="*/ 2290362 w 2640595"/>
              <a:gd name="connsiteY340" fmla="*/ 1983862 h 2532844"/>
              <a:gd name="connsiteX341" fmla="*/ 2279532 w 2640595"/>
              <a:gd name="connsiteY341" fmla="*/ 1994693 h 2532844"/>
              <a:gd name="connsiteX342" fmla="*/ 2268701 w 2640595"/>
              <a:gd name="connsiteY342" fmla="*/ 1983862 h 2532844"/>
              <a:gd name="connsiteX343" fmla="*/ 2279532 w 2640595"/>
              <a:gd name="connsiteY343" fmla="*/ 1973032 h 2532844"/>
              <a:gd name="connsiteX344" fmla="*/ 2104913 w 2640595"/>
              <a:gd name="connsiteY344" fmla="*/ 1973032 h 2532844"/>
              <a:gd name="connsiteX345" fmla="*/ 2115743 w 2640595"/>
              <a:gd name="connsiteY345" fmla="*/ 1983862 h 2532844"/>
              <a:gd name="connsiteX346" fmla="*/ 2104913 w 2640595"/>
              <a:gd name="connsiteY346" fmla="*/ 1994693 h 2532844"/>
              <a:gd name="connsiteX347" fmla="*/ 2094082 w 2640595"/>
              <a:gd name="connsiteY347" fmla="*/ 1983862 h 2532844"/>
              <a:gd name="connsiteX348" fmla="*/ 2104913 w 2640595"/>
              <a:gd name="connsiteY348" fmla="*/ 1973032 h 2532844"/>
              <a:gd name="connsiteX349" fmla="*/ 1057287 w 2640595"/>
              <a:gd name="connsiteY349" fmla="*/ 1973032 h 2532844"/>
              <a:gd name="connsiteX350" fmla="*/ 1068118 w 2640595"/>
              <a:gd name="connsiteY350" fmla="*/ 1983862 h 2532844"/>
              <a:gd name="connsiteX351" fmla="*/ 1057287 w 2640595"/>
              <a:gd name="connsiteY351" fmla="*/ 1994693 h 2532844"/>
              <a:gd name="connsiteX352" fmla="*/ 1046457 w 2640595"/>
              <a:gd name="connsiteY352" fmla="*/ 1983862 h 2532844"/>
              <a:gd name="connsiteX353" fmla="*/ 1057287 w 2640595"/>
              <a:gd name="connsiteY353" fmla="*/ 1973032 h 2532844"/>
              <a:gd name="connsiteX354" fmla="*/ 882667 w 2640595"/>
              <a:gd name="connsiteY354" fmla="*/ 1973032 h 2532844"/>
              <a:gd name="connsiteX355" fmla="*/ 893498 w 2640595"/>
              <a:gd name="connsiteY355" fmla="*/ 1983862 h 2532844"/>
              <a:gd name="connsiteX356" fmla="*/ 882667 w 2640595"/>
              <a:gd name="connsiteY356" fmla="*/ 1994693 h 2532844"/>
              <a:gd name="connsiteX357" fmla="*/ 871837 w 2640595"/>
              <a:gd name="connsiteY357" fmla="*/ 1983862 h 2532844"/>
              <a:gd name="connsiteX358" fmla="*/ 882667 w 2640595"/>
              <a:gd name="connsiteY358" fmla="*/ 1973032 h 2532844"/>
              <a:gd name="connsiteX359" fmla="*/ 708142 w 2640595"/>
              <a:gd name="connsiteY359" fmla="*/ 1973032 h 2532844"/>
              <a:gd name="connsiteX360" fmla="*/ 718973 w 2640595"/>
              <a:gd name="connsiteY360" fmla="*/ 1983862 h 2532844"/>
              <a:gd name="connsiteX361" fmla="*/ 708142 w 2640595"/>
              <a:gd name="connsiteY361" fmla="*/ 1994693 h 2532844"/>
              <a:gd name="connsiteX362" fmla="*/ 697312 w 2640595"/>
              <a:gd name="connsiteY362" fmla="*/ 1983862 h 2532844"/>
              <a:gd name="connsiteX363" fmla="*/ 708142 w 2640595"/>
              <a:gd name="connsiteY363" fmla="*/ 1973032 h 2532844"/>
              <a:gd name="connsiteX364" fmla="*/ 2629755 w 2640595"/>
              <a:gd name="connsiteY364" fmla="*/ 1793702 h 2532844"/>
              <a:gd name="connsiteX365" fmla="*/ 2640586 w 2640595"/>
              <a:gd name="connsiteY365" fmla="*/ 1804533 h 2532844"/>
              <a:gd name="connsiteX366" fmla="*/ 2629755 w 2640595"/>
              <a:gd name="connsiteY366" fmla="*/ 1815364 h 2532844"/>
              <a:gd name="connsiteX367" fmla="*/ 2619019 w 2640595"/>
              <a:gd name="connsiteY367" fmla="*/ 1804533 h 2532844"/>
              <a:gd name="connsiteX368" fmla="*/ 2629755 w 2640595"/>
              <a:gd name="connsiteY368" fmla="*/ 1793702 h 2532844"/>
              <a:gd name="connsiteX369" fmla="*/ 1931275 w 2640595"/>
              <a:gd name="connsiteY369" fmla="*/ 1793702 h 2532844"/>
              <a:gd name="connsiteX370" fmla="*/ 1931371 w 2640595"/>
              <a:gd name="connsiteY370" fmla="*/ 1793702 h 2532844"/>
              <a:gd name="connsiteX371" fmla="*/ 1942201 w 2640595"/>
              <a:gd name="connsiteY371" fmla="*/ 1804533 h 2532844"/>
              <a:gd name="connsiteX372" fmla="*/ 1931371 w 2640595"/>
              <a:gd name="connsiteY372" fmla="*/ 1815364 h 2532844"/>
              <a:gd name="connsiteX373" fmla="*/ 1920635 w 2640595"/>
              <a:gd name="connsiteY373" fmla="*/ 1804628 h 2532844"/>
              <a:gd name="connsiteX374" fmla="*/ 1920635 w 2640595"/>
              <a:gd name="connsiteY374" fmla="*/ 1804533 h 2532844"/>
              <a:gd name="connsiteX375" fmla="*/ 1931275 w 2640595"/>
              <a:gd name="connsiteY375" fmla="*/ 1793702 h 2532844"/>
              <a:gd name="connsiteX376" fmla="*/ 1756846 w 2640595"/>
              <a:gd name="connsiteY376" fmla="*/ 1793702 h 2532844"/>
              <a:gd name="connsiteX377" fmla="*/ 1767582 w 2640595"/>
              <a:gd name="connsiteY377" fmla="*/ 1804533 h 2532844"/>
              <a:gd name="connsiteX378" fmla="*/ 1756846 w 2640595"/>
              <a:gd name="connsiteY378" fmla="*/ 1815364 h 2532844"/>
              <a:gd name="connsiteX379" fmla="*/ 1746015 w 2640595"/>
              <a:gd name="connsiteY379" fmla="*/ 1804533 h 2532844"/>
              <a:gd name="connsiteX380" fmla="*/ 1756846 w 2640595"/>
              <a:gd name="connsiteY380" fmla="*/ 1793702 h 2532844"/>
              <a:gd name="connsiteX381" fmla="*/ 1582226 w 2640595"/>
              <a:gd name="connsiteY381" fmla="*/ 1793702 h 2532844"/>
              <a:gd name="connsiteX382" fmla="*/ 1592962 w 2640595"/>
              <a:gd name="connsiteY382" fmla="*/ 1804438 h 2532844"/>
              <a:gd name="connsiteX383" fmla="*/ 1592962 w 2640595"/>
              <a:gd name="connsiteY383" fmla="*/ 1804533 h 2532844"/>
              <a:gd name="connsiteX384" fmla="*/ 1582321 w 2640595"/>
              <a:gd name="connsiteY384" fmla="*/ 1815364 h 2532844"/>
              <a:gd name="connsiteX385" fmla="*/ 1582226 w 2640595"/>
              <a:gd name="connsiteY385" fmla="*/ 1815364 h 2532844"/>
              <a:gd name="connsiteX386" fmla="*/ 1571395 w 2640595"/>
              <a:gd name="connsiteY386" fmla="*/ 1804533 h 2532844"/>
              <a:gd name="connsiteX387" fmla="*/ 1582226 w 2640595"/>
              <a:gd name="connsiteY387" fmla="*/ 1793702 h 2532844"/>
              <a:gd name="connsiteX388" fmla="*/ 1407701 w 2640595"/>
              <a:gd name="connsiteY388" fmla="*/ 1793702 h 2532844"/>
              <a:gd name="connsiteX389" fmla="*/ 1418437 w 2640595"/>
              <a:gd name="connsiteY389" fmla="*/ 1804533 h 2532844"/>
              <a:gd name="connsiteX390" fmla="*/ 1407701 w 2640595"/>
              <a:gd name="connsiteY390" fmla="*/ 1815364 h 2532844"/>
              <a:gd name="connsiteX391" fmla="*/ 1396870 w 2640595"/>
              <a:gd name="connsiteY391" fmla="*/ 1804533 h 2532844"/>
              <a:gd name="connsiteX392" fmla="*/ 1407701 w 2640595"/>
              <a:gd name="connsiteY392" fmla="*/ 1793702 h 2532844"/>
              <a:gd name="connsiteX393" fmla="*/ 1232986 w 2640595"/>
              <a:gd name="connsiteY393" fmla="*/ 1793702 h 2532844"/>
              <a:gd name="connsiteX394" fmla="*/ 1243817 w 2640595"/>
              <a:gd name="connsiteY394" fmla="*/ 1804533 h 2532844"/>
              <a:gd name="connsiteX395" fmla="*/ 1232986 w 2640595"/>
              <a:gd name="connsiteY395" fmla="*/ 1815364 h 2532844"/>
              <a:gd name="connsiteX396" fmla="*/ 1222155 w 2640595"/>
              <a:gd name="connsiteY396" fmla="*/ 1804533 h 2532844"/>
              <a:gd name="connsiteX397" fmla="*/ 1232986 w 2640595"/>
              <a:gd name="connsiteY397" fmla="*/ 1793702 h 2532844"/>
              <a:gd name="connsiteX398" fmla="*/ 534602 w 2640595"/>
              <a:gd name="connsiteY398" fmla="*/ 1793702 h 2532844"/>
              <a:gd name="connsiteX399" fmla="*/ 545432 w 2640595"/>
              <a:gd name="connsiteY399" fmla="*/ 1804533 h 2532844"/>
              <a:gd name="connsiteX400" fmla="*/ 534602 w 2640595"/>
              <a:gd name="connsiteY400" fmla="*/ 1815364 h 2532844"/>
              <a:gd name="connsiteX401" fmla="*/ 523771 w 2640595"/>
              <a:gd name="connsiteY401" fmla="*/ 1804533 h 2532844"/>
              <a:gd name="connsiteX402" fmla="*/ 534602 w 2640595"/>
              <a:gd name="connsiteY402" fmla="*/ 1793702 h 2532844"/>
              <a:gd name="connsiteX403" fmla="*/ 359982 w 2640595"/>
              <a:gd name="connsiteY403" fmla="*/ 1793702 h 2532844"/>
              <a:gd name="connsiteX404" fmla="*/ 370812 w 2640595"/>
              <a:gd name="connsiteY404" fmla="*/ 1804533 h 2532844"/>
              <a:gd name="connsiteX405" fmla="*/ 359982 w 2640595"/>
              <a:gd name="connsiteY405" fmla="*/ 1815364 h 2532844"/>
              <a:gd name="connsiteX406" fmla="*/ 349151 w 2640595"/>
              <a:gd name="connsiteY406" fmla="*/ 1804533 h 2532844"/>
              <a:gd name="connsiteX407" fmla="*/ 359982 w 2640595"/>
              <a:gd name="connsiteY407" fmla="*/ 1793702 h 2532844"/>
              <a:gd name="connsiteX408" fmla="*/ 185362 w 2640595"/>
              <a:gd name="connsiteY408" fmla="*/ 1793702 h 2532844"/>
              <a:gd name="connsiteX409" fmla="*/ 196192 w 2640595"/>
              <a:gd name="connsiteY409" fmla="*/ 1804533 h 2532844"/>
              <a:gd name="connsiteX410" fmla="*/ 185362 w 2640595"/>
              <a:gd name="connsiteY410" fmla="*/ 1815364 h 2532844"/>
              <a:gd name="connsiteX411" fmla="*/ 174626 w 2640595"/>
              <a:gd name="connsiteY411" fmla="*/ 1804533 h 2532844"/>
              <a:gd name="connsiteX412" fmla="*/ 185362 w 2640595"/>
              <a:gd name="connsiteY412" fmla="*/ 1793702 h 2532844"/>
              <a:gd name="connsiteX413" fmla="*/ 11122 w 2640595"/>
              <a:gd name="connsiteY413" fmla="*/ 1793702 h 2532844"/>
              <a:gd name="connsiteX414" fmla="*/ 21572 w 2640595"/>
              <a:gd name="connsiteY414" fmla="*/ 1804533 h 2532844"/>
              <a:gd name="connsiteX415" fmla="*/ 11122 w 2640595"/>
              <a:gd name="connsiteY415" fmla="*/ 1815364 h 2532844"/>
              <a:gd name="connsiteX416" fmla="*/ 291 w 2640595"/>
              <a:gd name="connsiteY416" fmla="*/ 1804533 h 2532844"/>
              <a:gd name="connsiteX417" fmla="*/ 11122 w 2640595"/>
              <a:gd name="connsiteY417" fmla="*/ 1793702 h 2532844"/>
              <a:gd name="connsiteX418" fmla="*/ 2454057 w 2640595"/>
              <a:gd name="connsiteY418" fmla="*/ 1793662 h 2532844"/>
              <a:gd name="connsiteX419" fmla="*/ 2464887 w 2640595"/>
              <a:gd name="connsiteY419" fmla="*/ 1804493 h 2532844"/>
              <a:gd name="connsiteX420" fmla="*/ 2454057 w 2640595"/>
              <a:gd name="connsiteY420" fmla="*/ 1815323 h 2532844"/>
              <a:gd name="connsiteX421" fmla="*/ 2443226 w 2640595"/>
              <a:gd name="connsiteY421" fmla="*/ 1804493 h 2532844"/>
              <a:gd name="connsiteX422" fmla="*/ 2454057 w 2640595"/>
              <a:gd name="connsiteY422" fmla="*/ 1793662 h 2532844"/>
              <a:gd name="connsiteX423" fmla="*/ 2279532 w 2640595"/>
              <a:gd name="connsiteY423" fmla="*/ 1793662 h 2532844"/>
              <a:gd name="connsiteX424" fmla="*/ 2290362 w 2640595"/>
              <a:gd name="connsiteY424" fmla="*/ 1804493 h 2532844"/>
              <a:gd name="connsiteX425" fmla="*/ 2279532 w 2640595"/>
              <a:gd name="connsiteY425" fmla="*/ 1815323 h 2532844"/>
              <a:gd name="connsiteX426" fmla="*/ 2268701 w 2640595"/>
              <a:gd name="connsiteY426" fmla="*/ 1804493 h 2532844"/>
              <a:gd name="connsiteX427" fmla="*/ 2279532 w 2640595"/>
              <a:gd name="connsiteY427" fmla="*/ 1793662 h 2532844"/>
              <a:gd name="connsiteX428" fmla="*/ 2104913 w 2640595"/>
              <a:gd name="connsiteY428" fmla="*/ 1793662 h 2532844"/>
              <a:gd name="connsiteX429" fmla="*/ 2115743 w 2640595"/>
              <a:gd name="connsiteY429" fmla="*/ 1804493 h 2532844"/>
              <a:gd name="connsiteX430" fmla="*/ 2104913 w 2640595"/>
              <a:gd name="connsiteY430" fmla="*/ 1815323 h 2532844"/>
              <a:gd name="connsiteX431" fmla="*/ 2094082 w 2640595"/>
              <a:gd name="connsiteY431" fmla="*/ 1804493 h 2532844"/>
              <a:gd name="connsiteX432" fmla="*/ 2104913 w 2640595"/>
              <a:gd name="connsiteY432" fmla="*/ 1793662 h 2532844"/>
              <a:gd name="connsiteX433" fmla="*/ 1057287 w 2640595"/>
              <a:gd name="connsiteY433" fmla="*/ 1793662 h 2532844"/>
              <a:gd name="connsiteX434" fmla="*/ 1068118 w 2640595"/>
              <a:gd name="connsiteY434" fmla="*/ 1804493 h 2532844"/>
              <a:gd name="connsiteX435" fmla="*/ 1057287 w 2640595"/>
              <a:gd name="connsiteY435" fmla="*/ 1815323 h 2532844"/>
              <a:gd name="connsiteX436" fmla="*/ 1046457 w 2640595"/>
              <a:gd name="connsiteY436" fmla="*/ 1804493 h 2532844"/>
              <a:gd name="connsiteX437" fmla="*/ 1057287 w 2640595"/>
              <a:gd name="connsiteY437" fmla="*/ 1793662 h 2532844"/>
              <a:gd name="connsiteX438" fmla="*/ 882667 w 2640595"/>
              <a:gd name="connsiteY438" fmla="*/ 1793662 h 2532844"/>
              <a:gd name="connsiteX439" fmla="*/ 893498 w 2640595"/>
              <a:gd name="connsiteY439" fmla="*/ 1804493 h 2532844"/>
              <a:gd name="connsiteX440" fmla="*/ 882667 w 2640595"/>
              <a:gd name="connsiteY440" fmla="*/ 1815323 h 2532844"/>
              <a:gd name="connsiteX441" fmla="*/ 871837 w 2640595"/>
              <a:gd name="connsiteY441" fmla="*/ 1804493 h 2532844"/>
              <a:gd name="connsiteX442" fmla="*/ 882667 w 2640595"/>
              <a:gd name="connsiteY442" fmla="*/ 1793662 h 2532844"/>
              <a:gd name="connsiteX443" fmla="*/ 708142 w 2640595"/>
              <a:gd name="connsiteY443" fmla="*/ 1793662 h 2532844"/>
              <a:gd name="connsiteX444" fmla="*/ 718973 w 2640595"/>
              <a:gd name="connsiteY444" fmla="*/ 1804493 h 2532844"/>
              <a:gd name="connsiteX445" fmla="*/ 708142 w 2640595"/>
              <a:gd name="connsiteY445" fmla="*/ 1815323 h 2532844"/>
              <a:gd name="connsiteX446" fmla="*/ 697312 w 2640595"/>
              <a:gd name="connsiteY446" fmla="*/ 1804493 h 2532844"/>
              <a:gd name="connsiteX447" fmla="*/ 708142 w 2640595"/>
              <a:gd name="connsiteY447" fmla="*/ 1793662 h 2532844"/>
              <a:gd name="connsiteX448" fmla="*/ 2629755 w 2640595"/>
              <a:gd name="connsiteY448" fmla="*/ 1614331 h 2532844"/>
              <a:gd name="connsiteX449" fmla="*/ 2640586 w 2640595"/>
              <a:gd name="connsiteY449" fmla="*/ 1625162 h 2532844"/>
              <a:gd name="connsiteX450" fmla="*/ 2629755 w 2640595"/>
              <a:gd name="connsiteY450" fmla="*/ 1635993 h 2532844"/>
              <a:gd name="connsiteX451" fmla="*/ 2619019 w 2640595"/>
              <a:gd name="connsiteY451" fmla="*/ 1625162 h 2532844"/>
              <a:gd name="connsiteX452" fmla="*/ 2629755 w 2640595"/>
              <a:gd name="connsiteY452" fmla="*/ 1614331 h 2532844"/>
              <a:gd name="connsiteX453" fmla="*/ 2455230 w 2640595"/>
              <a:gd name="connsiteY453" fmla="*/ 1614331 h 2532844"/>
              <a:gd name="connsiteX454" fmla="*/ 2465966 w 2640595"/>
              <a:gd name="connsiteY454" fmla="*/ 1625162 h 2532844"/>
              <a:gd name="connsiteX455" fmla="*/ 2455230 w 2640595"/>
              <a:gd name="connsiteY455" fmla="*/ 1635993 h 2532844"/>
              <a:gd name="connsiteX456" fmla="*/ 2444399 w 2640595"/>
              <a:gd name="connsiteY456" fmla="*/ 1625162 h 2532844"/>
              <a:gd name="connsiteX457" fmla="*/ 2455230 w 2640595"/>
              <a:gd name="connsiteY457" fmla="*/ 1614331 h 2532844"/>
              <a:gd name="connsiteX458" fmla="*/ 2280420 w 2640595"/>
              <a:gd name="connsiteY458" fmla="*/ 1614331 h 2532844"/>
              <a:gd name="connsiteX459" fmla="*/ 2291251 w 2640595"/>
              <a:gd name="connsiteY459" fmla="*/ 1625162 h 2532844"/>
              <a:gd name="connsiteX460" fmla="*/ 2280420 w 2640595"/>
              <a:gd name="connsiteY460" fmla="*/ 1635993 h 2532844"/>
              <a:gd name="connsiteX461" fmla="*/ 2269589 w 2640595"/>
              <a:gd name="connsiteY461" fmla="*/ 1625162 h 2532844"/>
              <a:gd name="connsiteX462" fmla="*/ 2280420 w 2640595"/>
              <a:gd name="connsiteY462" fmla="*/ 1614331 h 2532844"/>
              <a:gd name="connsiteX463" fmla="*/ 1931275 w 2640595"/>
              <a:gd name="connsiteY463" fmla="*/ 1614331 h 2532844"/>
              <a:gd name="connsiteX464" fmla="*/ 1931371 w 2640595"/>
              <a:gd name="connsiteY464" fmla="*/ 1614331 h 2532844"/>
              <a:gd name="connsiteX465" fmla="*/ 1942201 w 2640595"/>
              <a:gd name="connsiteY465" fmla="*/ 1625162 h 2532844"/>
              <a:gd name="connsiteX466" fmla="*/ 1931371 w 2640595"/>
              <a:gd name="connsiteY466" fmla="*/ 1635993 h 2532844"/>
              <a:gd name="connsiteX467" fmla="*/ 1920635 w 2640595"/>
              <a:gd name="connsiteY467" fmla="*/ 1625257 h 2532844"/>
              <a:gd name="connsiteX468" fmla="*/ 1920635 w 2640595"/>
              <a:gd name="connsiteY468" fmla="*/ 1625162 h 2532844"/>
              <a:gd name="connsiteX469" fmla="*/ 1931275 w 2640595"/>
              <a:gd name="connsiteY469" fmla="*/ 1614331 h 2532844"/>
              <a:gd name="connsiteX470" fmla="*/ 1756846 w 2640595"/>
              <a:gd name="connsiteY470" fmla="*/ 1614331 h 2532844"/>
              <a:gd name="connsiteX471" fmla="*/ 1767582 w 2640595"/>
              <a:gd name="connsiteY471" fmla="*/ 1625162 h 2532844"/>
              <a:gd name="connsiteX472" fmla="*/ 1756846 w 2640595"/>
              <a:gd name="connsiteY472" fmla="*/ 1635993 h 2532844"/>
              <a:gd name="connsiteX473" fmla="*/ 1746015 w 2640595"/>
              <a:gd name="connsiteY473" fmla="*/ 1625162 h 2532844"/>
              <a:gd name="connsiteX474" fmla="*/ 1756846 w 2640595"/>
              <a:gd name="connsiteY474" fmla="*/ 1614331 h 2532844"/>
              <a:gd name="connsiteX475" fmla="*/ 1582226 w 2640595"/>
              <a:gd name="connsiteY475" fmla="*/ 1614331 h 2532844"/>
              <a:gd name="connsiteX476" fmla="*/ 1592962 w 2640595"/>
              <a:gd name="connsiteY476" fmla="*/ 1625067 h 2532844"/>
              <a:gd name="connsiteX477" fmla="*/ 1592962 w 2640595"/>
              <a:gd name="connsiteY477" fmla="*/ 1625162 h 2532844"/>
              <a:gd name="connsiteX478" fmla="*/ 1582321 w 2640595"/>
              <a:gd name="connsiteY478" fmla="*/ 1635993 h 2532844"/>
              <a:gd name="connsiteX479" fmla="*/ 1582226 w 2640595"/>
              <a:gd name="connsiteY479" fmla="*/ 1635993 h 2532844"/>
              <a:gd name="connsiteX480" fmla="*/ 1571395 w 2640595"/>
              <a:gd name="connsiteY480" fmla="*/ 1625162 h 2532844"/>
              <a:gd name="connsiteX481" fmla="*/ 1582226 w 2640595"/>
              <a:gd name="connsiteY481" fmla="*/ 1614331 h 2532844"/>
              <a:gd name="connsiteX482" fmla="*/ 1232986 w 2640595"/>
              <a:gd name="connsiteY482" fmla="*/ 1614331 h 2532844"/>
              <a:gd name="connsiteX483" fmla="*/ 1243817 w 2640595"/>
              <a:gd name="connsiteY483" fmla="*/ 1625162 h 2532844"/>
              <a:gd name="connsiteX484" fmla="*/ 1232986 w 2640595"/>
              <a:gd name="connsiteY484" fmla="*/ 1635993 h 2532844"/>
              <a:gd name="connsiteX485" fmla="*/ 1222155 w 2640595"/>
              <a:gd name="connsiteY485" fmla="*/ 1625162 h 2532844"/>
              <a:gd name="connsiteX486" fmla="*/ 1232986 w 2640595"/>
              <a:gd name="connsiteY486" fmla="*/ 1614331 h 2532844"/>
              <a:gd name="connsiteX487" fmla="*/ 1058366 w 2640595"/>
              <a:gd name="connsiteY487" fmla="*/ 1614331 h 2532844"/>
              <a:gd name="connsiteX488" fmla="*/ 1069197 w 2640595"/>
              <a:gd name="connsiteY488" fmla="*/ 1625162 h 2532844"/>
              <a:gd name="connsiteX489" fmla="*/ 1058366 w 2640595"/>
              <a:gd name="connsiteY489" fmla="*/ 1635993 h 2532844"/>
              <a:gd name="connsiteX490" fmla="*/ 1047630 w 2640595"/>
              <a:gd name="connsiteY490" fmla="*/ 1625162 h 2532844"/>
              <a:gd name="connsiteX491" fmla="*/ 1058366 w 2640595"/>
              <a:gd name="connsiteY491" fmla="*/ 1614331 h 2532844"/>
              <a:gd name="connsiteX492" fmla="*/ 883936 w 2640595"/>
              <a:gd name="connsiteY492" fmla="*/ 1614331 h 2532844"/>
              <a:gd name="connsiteX493" fmla="*/ 894672 w 2640595"/>
              <a:gd name="connsiteY493" fmla="*/ 1625162 h 2532844"/>
              <a:gd name="connsiteX494" fmla="*/ 883936 w 2640595"/>
              <a:gd name="connsiteY494" fmla="*/ 1635993 h 2532844"/>
              <a:gd name="connsiteX495" fmla="*/ 873105 w 2640595"/>
              <a:gd name="connsiteY495" fmla="*/ 1625162 h 2532844"/>
              <a:gd name="connsiteX496" fmla="*/ 883936 w 2640595"/>
              <a:gd name="connsiteY496" fmla="*/ 1614331 h 2532844"/>
              <a:gd name="connsiteX497" fmla="*/ 709222 w 2640595"/>
              <a:gd name="connsiteY497" fmla="*/ 1614331 h 2532844"/>
              <a:gd name="connsiteX498" fmla="*/ 720052 w 2640595"/>
              <a:gd name="connsiteY498" fmla="*/ 1625162 h 2532844"/>
              <a:gd name="connsiteX499" fmla="*/ 709222 w 2640595"/>
              <a:gd name="connsiteY499" fmla="*/ 1635993 h 2532844"/>
              <a:gd name="connsiteX500" fmla="*/ 698391 w 2640595"/>
              <a:gd name="connsiteY500" fmla="*/ 1625162 h 2532844"/>
              <a:gd name="connsiteX501" fmla="*/ 709222 w 2640595"/>
              <a:gd name="connsiteY501" fmla="*/ 1614331 h 2532844"/>
              <a:gd name="connsiteX502" fmla="*/ 359982 w 2640595"/>
              <a:gd name="connsiteY502" fmla="*/ 1614331 h 2532844"/>
              <a:gd name="connsiteX503" fmla="*/ 370812 w 2640595"/>
              <a:gd name="connsiteY503" fmla="*/ 1625162 h 2532844"/>
              <a:gd name="connsiteX504" fmla="*/ 359982 w 2640595"/>
              <a:gd name="connsiteY504" fmla="*/ 1635993 h 2532844"/>
              <a:gd name="connsiteX505" fmla="*/ 349151 w 2640595"/>
              <a:gd name="connsiteY505" fmla="*/ 1625162 h 2532844"/>
              <a:gd name="connsiteX506" fmla="*/ 359982 w 2640595"/>
              <a:gd name="connsiteY506" fmla="*/ 1614331 h 2532844"/>
              <a:gd name="connsiteX507" fmla="*/ 185362 w 2640595"/>
              <a:gd name="connsiteY507" fmla="*/ 1614331 h 2532844"/>
              <a:gd name="connsiteX508" fmla="*/ 196192 w 2640595"/>
              <a:gd name="connsiteY508" fmla="*/ 1625162 h 2532844"/>
              <a:gd name="connsiteX509" fmla="*/ 185362 w 2640595"/>
              <a:gd name="connsiteY509" fmla="*/ 1635993 h 2532844"/>
              <a:gd name="connsiteX510" fmla="*/ 174626 w 2640595"/>
              <a:gd name="connsiteY510" fmla="*/ 1625162 h 2532844"/>
              <a:gd name="connsiteX511" fmla="*/ 185362 w 2640595"/>
              <a:gd name="connsiteY511" fmla="*/ 1614331 h 2532844"/>
              <a:gd name="connsiteX512" fmla="*/ 10447 w 2640595"/>
              <a:gd name="connsiteY512" fmla="*/ 1613952 h 2532844"/>
              <a:gd name="connsiteX513" fmla="*/ 11122 w 2640595"/>
              <a:gd name="connsiteY513" fmla="*/ 1613952 h 2532844"/>
              <a:gd name="connsiteX514" fmla="*/ 21572 w 2640595"/>
              <a:gd name="connsiteY514" fmla="*/ 1625153 h 2532844"/>
              <a:gd name="connsiteX515" fmla="*/ 21572 w 2640595"/>
              <a:gd name="connsiteY515" fmla="*/ 1625162 h 2532844"/>
              <a:gd name="connsiteX516" fmla="*/ 10836 w 2640595"/>
              <a:gd name="connsiteY516" fmla="*/ 1635993 h 2532844"/>
              <a:gd name="connsiteX517" fmla="*/ 6 w 2640595"/>
              <a:gd name="connsiteY517" fmla="*/ 1625162 h 2532844"/>
              <a:gd name="connsiteX518" fmla="*/ 10447 w 2640595"/>
              <a:gd name="connsiteY518" fmla="*/ 1613952 h 2532844"/>
              <a:gd name="connsiteX519" fmla="*/ 2105991 w 2640595"/>
              <a:gd name="connsiteY519" fmla="*/ 1613951 h 2532844"/>
              <a:gd name="connsiteX520" fmla="*/ 2116831 w 2640595"/>
              <a:gd name="connsiteY520" fmla="*/ 1624773 h 2532844"/>
              <a:gd name="connsiteX521" fmla="*/ 2116822 w 2640595"/>
              <a:gd name="connsiteY521" fmla="*/ 1625162 h 2532844"/>
              <a:gd name="connsiteX522" fmla="*/ 2105991 w 2640595"/>
              <a:gd name="connsiteY522" fmla="*/ 1635993 h 2532844"/>
              <a:gd name="connsiteX523" fmla="*/ 2095160 w 2640595"/>
              <a:gd name="connsiteY523" fmla="*/ 1625162 h 2532844"/>
              <a:gd name="connsiteX524" fmla="*/ 2105601 w 2640595"/>
              <a:gd name="connsiteY524" fmla="*/ 1613961 h 2532844"/>
              <a:gd name="connsiteX525" fmla="*/ 2105991 w 2640595"/>
              <a:gd name="connsiteY525" fmla="*/ 1613951 h 2532844"/>
              <a:gd name="connsiteX526" fmla="*/ 1407701 w 2640595"/>
              <a:gd name="connsiteY526" fmla="*/ 1613951 h 2532844"/>
              <a:gd name="connsiteX527" fmla="*/ 1418446 w 2640595"/>
              <a:gd name="connsiteY527" fmla="*/ 1624868 h 2532844"/>
              <a:gd name="connsiteX528" fmla="*/ 1418437 w 2640595"/>
              <a:gd name="connsiteY528" fmla="*/ 1625162 h 2532844"/>
              <a:gd name="connsiteX529" fmla="*/ 1407606 w 2640595"/>
              <a:gd name="connsiteY529" fmla="*/ 1635993 h 2532844"/>
              <a:gd name="connsiteX530" fmla="*/ 1396775 w 2640595"/>
              <a:gd name="connsiteY530" fmla="*/ 1625162 h 2532844"/>
              <a:gd name="connsiteX531" fmla="*/ 1407216 w 2640595"/>
              <a:gd name="connsiteY531" fmla="*/ 1613961 h 2532844"/>
              <a:gd name="connsiteX532" fmla="*/ 1407701 w 2640595"/>
              <a:gd name="connsiteY532" fmla="*/ 1613951 h 2532844"/>
              <a:gd name="connsiteX533" fmla="*/ 534601 w 2640595"/>
              <a:gd name="connsiteY533" fmla="*/ 1613951 h 2532844"/>
              <a:gd name="connsiteX534" fmla="*/ 545442 w 2640595"/>
              <a:gd name="connsiteY534" fmla="*/ 1624773 h 2532844"/>
              <a:gd name="connsiteX535" fmla="*/ 545432 w 2640595"/>
              <a:gd name="connsiteY535" fmla="*/ 1625162 h 2532844"/>
              <a:gd name="connsiteX536" fmla="*/ 534601 w 2640595"/>
              <a:gd name="connsiteY536" fmla="*/ 1635993 h 2532844"/>
              <a:gd name="connsiteX537" fmla="*/ 523771 w 2640595"/>
              <a:gd name="connsiteY537" fmla="*/ 1625162 h 2532844"/>
              <a:gd name="connsiteX538" fmla="*/ 534212 w 2640595"/>
              <a:gd name="connsiteY538" fmla="*/ 1613961 h 2532844"/>
              <a:gd name="connsiteX539" fmla="*/ 534601 w 2640595"/>
              <a:gd name="connsiteY539" fmla="*/ 1613951 h 2532844"/>
              <a:gd name="connsiteX540" fmla="*/ 2629755 w 2640595"/>
              <a:gd name="connsiteY540" fmla="*/ 1434961 h 2532844"/>
              <a:gd name="connsiteX541" fmla="*/ 2640586 w 2640595"/>
              <a:gd name="connsiteY541" fmla="*/ 1445792 h 2532844"/>
              <a:gd name="connsiteX542" fmla="*/ 2629755 w 2640595"/>
              <a:gd name="connsiteY542" fmla="*/ 1456623 h 2532844"/>
              <a:gd name="connsiteX543" fmla="*/ 2619019 w 2640595"/>
              <a:gd name="connsiteY543" fmla="*/ 1445792 h 2532844"/>
              <a:gd name="connsiteX544" fmla="*/ 2629755 w 2640595"/>
              <a:gd name="connsiteY544" fmla="*/ 1434961 h 2532844"/>
              <a:gd name="connsiteX545" fmla="*/ 2455230 w 2640595"/>
              <a:gd name="connsiteY545" fmla="*/ 1434961 h 2532844"/>
              <a:gd name="connsiteX546" fmla="*/ 2465966 w 2640595"/>
              <a:gd name="connsiteY546" fmla="*/ 1445792 h 2532844"/>
              <a:gd name="connsiteX547" fmla="*/ 2455230 w 2640595"/>
              <a:gd name="connsiteY547" fmla="*/ 1456623 h 2532844"/>
              <a:gd name="connsiteX548" fmla="*/ 2444399 w 2640595"/>
              <a:gd name="connsiteY548" fmla="*/ 1445792 h 2532844"/>
              <a:gd name="connsiteX549" fmla="*/ 2455230 w 2640595"/>
              <a:gd name="connsiteY549" fmla="*/ 1434961 h 2532844"/>
              <a:gd name="connsiteX550" fmla="*/ 2280420 w 2640595"/>
              <a:gd name="connsiteY550" fmla="*/ 1434961 h 2532844"/>
              <a:gd name="connsiteX551" fmla="*/ 2291251 w 2640595"/>
              <a:gd name="connsiteY551" fmla="*/ 1445792 h 2532844"/>
              <a:gd name="connsiteX552" fmla="*/ 2280420 w 2640595"/>
              <a:gd name="connsiteY552" fmla="*/ 1456623 h 2532844"/>
              <a:gd name="connsiteX553" fmla="*/ 2269589 w 2640595"/>
              <a:gd name="connsiteY553" fmla="*/ 1445792 h 2532844"/>
              <a:gd name="connsiteX554" fmla="*/ 2280420 w 2640595"/>
              <a:gd name="connsiteY554" fmla="*/ 1434961 h 2532844"/>
              <a:gd name="connsiteX555" fmla="*/ 2105990 w 2640595"/>
              <a:gd name="connsiteY555" fmla="*/ 1434961 h 2532844"/>
              <a:gd name="connsiteX556" fmla="*/ 2116821 w 2640595"/>
              <a:gd name="connsiteY556" fmla="*/ 1445792 h 2532844"/>
              <a:gd name="connsiteX557" fmla="*/ 2105990 w 2640595"/>
              <a:gd name="connsiteY557" fmla="*/ 1456623 h 2532844"/>
              <a:gd name="connsiteX558" fmla="*/ 2095159 w 2640595"/>
              <a:gd name="connsiteY558" fmla="*/ 1445792 h 2532844"/>
              <a:gd name="connsiteX559" fmla="*/ 2105990 w 2640595"/>
              <a:gd name="connsiteY559" fmla="*/ 1434961 h 2532844"/>
              <a:gd name="connsiteX560" fmla="*/ 1931370 w 2640595"/>
              <a:gd name="connsiteY560" fmla="*/ 1434961 h 2532844"/>
              <a:gd name="connsiteX561" fmla="*/ 1931465 w 2640595"/>
              <a:gd name="connsiteY561" fmla="*/ 1434961 h 2532844"/>
              <a:gd name="connsiteX562" fmla="*/ 1942201 w 2640595"/>
              <a:gd name="connsiteY562" fmla="*/ 1445792 h 2532844"/>
              <a:gd name="connsiteX563" fmla="*/ 1931370 w 2640595"/>
              <a:gd name="connsiteY563" fmla="*/ 1456623 h 2532844"/>
              <a:gd name="connsiteX564" fmla="*/ 1920730 w 2640595"/>
              <a:gd name="connsiteY564" fmla="*/ 1445792 h 2532844"/>
              <a:gd name="connsiteX565" fmla="*/ 1931370 w 2640595"/>
              <a:gd name="connsiteY565" fmla="*/ 1434961 h 2532844"/>
              <a:gd name="connsiteX566" fmla="*/ 1756846 w 2640595"/>
              <a:gd name="connsiteY566" fmla="*/ 1434961 h 2532844"/>
              <a:gd name="connsiteX567" fmla="*/ 1767582 w 2640595"/>
              <a:gd name="connsiteY567" fmla="*/ 1445792 h 2532844"/>
              <a:gd name="connsiteX568" fmla="*/ 1756846 w 2640595"/>
              <a:gd name="connsiteY568" fmla="*/ 1456623 h 2532844"/>
              <a:gd name="connsiteX569" fmla="*/ 1746015 w 2640595"/>
              <a:gd name="connsiteY569" fmla="*/ 1445792 h 2532844"/>
              <a:gd name="connsiteX570" fmla="*/ 1756846 w 2640595"/>
              <a:gd name="connsiteY570" fmla="*/ 1434961 h 2532844"/>
              <a:gd name="connsiteX571" fmla="*/ 1582226 w 2640595"/>
              <a:gd name="connsiteY571" fmla="*/ 1434961 h 2532844"/>
              <a:gd name="connsiteX572" fmla="*/ 1592962 w 2640595"/>
              <a:gd name="connsiteY572" fmla="*/ 1445697 h 2532844"/>
              <a:gd name="connsiteX573" fmla="*/ 1592962 w 2640595"/>
              <a:gd name="connsiteY573" fmla="*/ 1445792 h 2532844"/>
              <a:gd name="connsiteX574" fmla="*/ 1582321 w 2640595"/>
              <a:gd name="connsiteY574" fmla="*/ 1456623 h 2532844"/>
              <a:gd name="connsiteX575" fmla="*/ 1582226 w 2640595"/>
              <a:gd name="connsiteY575" fmla="*/ 1456623 h 2532844"/>
              <a:gd name="connsiteX576" fmla="*/ 1571395 w 2640595"/>
              <a:gd name="connsiteY576" fmla="*/ 1445792 h 2532844"/>
              <a:gd name="connsiteX577" fmla="*/ 1582226 w 2640595"/>
              <a:gd name="connsiteY577" fmla="*/ 1434961 h 2532844"/>
              <a:gd name="connsiteX578" fmla="*/ 1407606 w 2640595"/>
              <a:gd name="connsiteY578" fmla="*/ 1434961 h 2532844"/>
              <a:gd name="connsiteX579" fmla="*/ 1418437 w 2640595"/>
              <a:gd name="connsiteY579" fmla="*/ 1445792 h 2532844"/>
              <a:gd name="connsiteX580" fmla="*/ 1407606 w 2640595"/>
              <a:gd name="connsiteY580" fmla="*/ 1456623 h 2532844"/>
              <a:gd name="connsiteX581" fmla="*/ 1396775 w 2640595"/>
              <a:gd name="connsiteY581" fmla="*/ 1445792 h 2532844"/>
              <a:gd name="connsiteX582" fmla="*/ 1407606 w 2640595"/>
              <a:gd name="connsiteY582" fmla="*/ 1434961 h 2532844"/>
              <a:gd name="connsiteX583" fmla="*/ 1232986 w 2640595"/>
              <a:gd name="connsiteY583" fmla="*/ 1434961 h 2532844"/>
              <a:gd name="connsiteX584" fmla="*/ 1243817 w 2640595"/>
              <a:gd name="connsiteY584" fmla="*/ 1445792 h 2532844"/>
              <a:gd name="connsiteX585" fmla="*/ 1232986 w 2640595"/>
              <a:gd name="connsiteY585" fmla="*/ 1456623 h 2532844"/>
              <a:gd name="connsiteX586" fmla="*/ 1222155 w 2640595"/>
              <a:gd name="connsiteY586" fmla="*/ 1445792 h 2532844"/>
              <a:gd name="connsiteX587" fmla="*/ 1232986 w 2640595"/>
              <a:gd name="connsiteY587" fmla="*/ 1434961 h 2532844"/>
              <a:gd name="connsiteX588" fmla="*/ 1058366 w 2640595"/>
              <a:gd name="connsiteY588" fmla="*/ 1434961 h 2532844"/>
              <a:gd name="connsiteX589" fmla="*/ 1069197 w 2640595"/>
              <a:gd name="connsiteY589" fmla="*/ 1445792 h 2532844"/>
              <a:gd name="connsiteX590" fmla="*/ 1058366 w 2640595"/>
              <a:gd name="connsiteY590" fmla="*/ 1456623 h 2532844"/>
              <a:gd name="connsiteX591" fmla="*/ 1047630 w 2640595"/>
              <a:gd name="connsiteY591" fmla="*/ 1445792 h 2532844"/>
              <a:gd name="connsiteX592" fmla="*/ 1058366 w 2640595"/>
              <a:gd name="connsiteY592" fmla="*/ 1434961 h 2532844"/>
              <a:gd name="connsiteX593" fmla="*/ 883936 w 2640595"/>
              <a:gd name="connsiteY593" fmla="*/ 1434961 h 2532844"/>
              <a:gd name="connsiteX594" fmla="*/ 894672 w 2640595"/>
              <a:gd name="connsiteY594" fmla="*/ 1445792 h 2532844"/>
              <a:gd name="connsiteX595" fmla="*/ 883936 w 2640595"/>
              <a:gd name="connsiteY595" fmla="*/ 1456623 h 2532844"/>
              <a:gd name="connsiteX596" fmla="*/ 873105 w 2640595"/>
              <a:gd name="connsiteY596" fmla="*/ 1445792 h 2532844"/>
              <a:gd name="connsiteX597" fmla="*/ 883936 w 2640595"/>
              <a:gd name="connsiteY597" fmla="*/ 1434961 h 2532844"/>
              <a:gd name="connsiteX598" fmla="*/ 709222 w 2640595"/>
              <a:gd name="connsiteY598" fmla="*/ 1434961 h 2532844"/>
              <a:gd name="connsiteX599" fmla="*/ 720052 w 2640595"/>
              <a:gd name="connsiteY599" fmla="*/ 1445792 h 2532844"/>
              <a:gd name="connsiteX600" fmla="*/ 709222 w 2640595"/>
              <a:gd name="connsiteY600" fmla="*/ 1456623 h 2532844"/>
              <a:gd name="connsiteX601" fmla="*/ 698391 w 2640595"/>
              <a:gd name="connsiteY601" fmla="*/ 1445792 h 2532844"/>
              <a:gd name="connsiteX602" fmla="*/ 709222 w 2640595"/>
              <a:gd name="connsiteY602" fmla="*/ 1434961 h 2532844"/>
              <a:gd name="connsiteX603" fmla="*/ 534981 w 2640595"/>
              <a:gd name="connsiteY603" fmla="*/ 1434961 h 2532844"/>
              <a:gd name="connsiteX604" fmla="*/ 545431 w 2640595"/>
              <a:gd name="connsiteY604" fmla="*/ 1445792 h 2532844"/>
              <a:gd name="connsiteX605" fmla="*/ 534601 w 2640595"/>
              <a:gd name="connsiteY605" fmla="*/ 1456623 h 2532844"/>
              <a:gd name="connsiteX606" fmla="*/ 524150 w 2640595"/>
              <a:gd name="connsiteY606" fmla="*/ 1445792 h 2532844"/>
              <a:gd name="connsiteX607" fmla="*/ 534981 w 2640595"/>
              <a:gd name="connsiteY607" fmla="*/ 1434961 h 2532844"/>
              <a:gd name="connsiteX608" fmla="*/ 359982 w 2640595"/>
              <a:gd name="connsiteY608" fmla="*/ 1434961 h 2532844"/>
              <a:gd name="connsiteX609" fmla="*/ 370812 w 2640595"/>
              <a:gd name="connsiteY609" fmla="*/ 1445792 h 2532844"/>
              <a:gd name="connsiteX610" fmla="*/ 359982 w 2640595"/>
              <a:gd name="connsiteY610" fmla="*/ 1456623 h 2532844"/>
              <a:gd name="connsiteX611" fmla="*/ 349151 w 2640595"/>
              <a:gd name="connsiteY611" fmla="*/ 1445792 h 2532844"/>
              <a:gd name="connsiteX612" fmla="*/ 359982 w 2640595"/>
              <a:gd name="connsiteY612" fmla="*/ 1434961 h 2532844"/>
              <a:gd name="connsiteX613" fmla="*/ 185362 w 2640595"/>
              <a:gd name="connsiteY613" fmla="*/ 1434961 h 2532844"/>
              <a:gd name="connsiteX614" fmla="*/ 196192 w 2640595"/>
              <a:gd name="connsiteY614" fmla="*/ 1445792 h 2532844"/>
              <a:gd name="connsiteX615" fmla="*/ 185362 w 2640595"/>
              <a:gd name="connsiteY615" fmla="*/ 1456623 h 2532844"/>
              <a:gd name="connsiteX616" fmla="*/ 174626 w 2640595"/>
              <a:gd name="connsiteY616" fmla="*/ 1445792 h 2532844"/>
              <a:gd name="connsiteX617" fmla="*/ 185362 w 2640595"/>
              <a:gd name="connsiteY617" fmla="*/ 1434961 h 2532844"/>
              <a:gd name="connsiteX618" fmla="*/ 10837 w 2640595"/>
              <a:gd name="connsiteY618" fmla="*/ 1434961 h 2532844"/>
              <a:gd name="connsiteX619" fmla="*/ 21572 w 2640595"/>
              <a:gd name="connsiteY619" fmla="*/ 1445792 h 2532844"/>
              <a:gd name="connsiteX620" fmla="*/ 10837 w 2640595"/>
              <a:gd name="connsiteY620" fmla="*/ 1456623 h 2532844"/>
              <a:gd name="connsiteX621" fmla="*/ 6 w 2640595"/>
              <a:gd name="connsiteY621" fmla="*/ 1445792 h 2532844"/>
              <a:gd name="connsiteX622" fmla="*/ 10837 w 2640595"/>
              <a:gd name="connsiteY622" fmla="*/ 1434961 h 2532844"/>
              <a:gd name="connsiteX623" fmla="*/ 2629755 w 2640595"/>
              <a:gd name="connsiteY623" fmla="*/ 1255591 h 2532844"/>
              <a:gd name="connsiteX624" fmla="*/ 2640586 w 2640595"/>
              <a:gd name="connsiteY624" fmla="*/ 1266422 h 2532844"/>
              <a:gd name="connsiteX625" fmla="*/ 2629755 w 2640595"/>
              <a:gd name="connsiteY625" fmla="*/ 1277253 h 2532844"/>
              <a:gd name="connsiteX626" fmla="*/ 2619019 w 2640595"/>
              <a:gd name="connsiteY626" fmla="*/ 1266422 h 2532844"/>
              <a:gd name="connsiteX627" fmla="*/ 2629755 w 2640595"/>
              <a:gd name="connsiteY627" fmla="*/ 1255591 h 2532844"/>
              <a:gd name="connsiteX628" fmla="*/ 2455230 w 2640595"/>
              <a:gd name="connsiteY628" fmla="*/ 1255591 h 2532844"/>
              <a:gd name="connsiteX629" fmla="*/ 2465966 w 2640595"/>
              <a:gd name="connsiteY629" fmla="*/ 1266422 h 2532844"/>
              <a:gd name="connsiteX630" fmla="*/ 2455230 w 2640595"/>
              <a:gd name="connsiteY630" fmla="*/ 1277253 h 2532844"/>
              <a:gd name="connsiteX631" fmla="*/ 2444399 w 2640595"/>
              <a:gd name="connsiteY631" fmla="*/ 1266422 h 2532844"/>
              <a:gd name="connsiteX632" fmla="*/ 2455230 w 2640595"/>
              <a:gd name="connsiteY632" fmla="*/ 1255591 h 2532844"/>
              <a:gd name="connsiteX633" fmla="*/ 2280420 w 2640595"/>
              <a:gd name="connsiteY633" fmla="*/ 1255591 h 2532844"/>
              <a:gd name="connsiteX634" fmla="*/ 2291251 w 2640595"/>
              <a:gd name="connsiteY634" fmla="*/ 1266422 h 2532844"/>
              <a:gd name="connsiteX635" fmla="*/ 2280420 w 2640595"/>
              <a:gd name="connsiteY635" fmla="*/ 1277253 h 2532844"/>
              <a:gd name="connsiteX636" fmla="*/ 2269589 w 2640595"/>
              <a:gd name="connsiteY636" fmla="*/ 1266422 h 2532844"/>
              <a:gd name="connsiteX637" fmla="*/ 2280420 w 2640595"/>
              <a:gd name="connsiteY637" fmla="*/ 1255591 h 2532844"/>
              <a:gd name="connsiteX638" fmla="*/ 2105990 w 2640595"/>
              <a:gd name="connsiteY638" fmla="*/ 1255591 h 2532844"/>
              <a:gd name="connsiteX639" fmla="*/ 2116821 w 2640595"/>
              <a:gd name="connsiteY639" fmla="*/ 1266422 h 2532844"/>
              <a:gd name="connsiteX640" fmla="*/ 2105990 w 2640595"/>
              <a:gd name="connsiteY640" fmla="*/ 1277253 h 2532844"/>
              <a:gd name="connsiteX641" fmla="*/ 2095159 w 2640595"/>
              <a:gd name="connsiteY641" fmla="*/ 1266422 h 2532844"/>
              <a:gd name="connsiteX642" fmla="*/ 2105990 w 2640595"/>
              <a:gd name="connsiteY642" fmla="*/ 1255591 h 2532844"/>
              <a:gd name="connsiteX643" fmla="*/ 1931275 w 2640595"/>
              <a:gd name="connsiteY643" fmla="*/ 1255591 h 2532844"/>
              <a:gd name="connsiteX644" fmla="*/ 1931371 w 2640595"/>
              <a:gd name="connsiteY644" fmla="*/ 1255591 h 2532844"/>
              <a:gd name="connsiteX645" fmla="*/ 1942201 w 2640595"/>
              <a:gd name="connsiteY645" fmla="*/ 1266422 h 2532844"/>
              <a:gd name="connsiteX646" fmla="*/ 1931371 w 2640595"/>
              <a:gd name="connsiteY646" fmla="*/ 1277253 h 2532844"/>
              <a:gd name="connsiteX647" fmla="*/ 1920635 w 2640595"/>
              <a:gd name="connsiteY647" fmla="*/ 1266517 h 2532844"/>
              <a:gd name="connsiteX648" fmla="*/ 1920635 w 2640595"/>
              <a:gd name="connsiteY648" fmla="*/ 1266422 h 2532844"/>
              <a:gd name="connsiteX649" fmla="*/ 1931275 w 2640595"/>
              <a:gd name="connsiteY649" fmla="*/ 1255591 h 2532844"/>
              <a:gd name="connsiteX650" fmla="*/ 1756846 w 2640595"/>
              <a:gd name="connsiteY650" fmla="*/ 1255591 h 2532844"/>
              <a:gd name="connsiteX651" fmla="*/ 1767582 w 2640595"/>
              <a:gd name="connsiteY651" fmla="*/ 1266422 h 2532844"/>
              <a:gd name="connsiteX652" fmla="*/ 1756846 w 2640595"/>
              <a:gd name="connsiteY652" fmla="*/ 1277253 h 2532844"/>
              <a:gd name="connsiteX653" fmla="*/ 1746015 w 2640595"/>
              <a:gd name="connsiteY653" fmla="*/ 1266422 h 2532844"/>
              <a:gd name="connsiteX654" fmla="*/ 1756846 w 2640595"/>
              <a:gd name="connsiteY654" fmla="*/ 1255591 h 2532844"/>
              <a:gd name="connsiteX655" fmla="*/ 1582226 w 2640595"/>
              <a:gd name="connsiteY655" fmla="*/ 1255591 h 2532844"/>
              <a:gd name="connsiteX656" fmla="*/ 1592962 w 2640595"/>
              <a:gd name="connsiteY656" fmla="*/ 1266327 h 2532844"/>
              <a:gd name="connsiteX657" fmla="*/ 1592962 w 2640595"/>
              <a:gd name="connsiteY657" fmla="*/ 1266422 h 2532844"/>
              <a:gd name="connsiteX658" fmla="*/ 1582321 w 2640595"/>
              <a:gd name="connsiteY658" fmla="*/ 1277253 h 2532844"/>
              <a:gd name="connsiteX659" fmla="*/ 1582226 w 2640595"/>
              <a:gd name="connsiteY659" fmla="*/ 1277253 h 2532844"/>
              <a:gd name="connsiteX660" fmla="*/ 1571395 w 2640595"/>
              <a:gd name="connsiteY660" fmla="*/ 1266422 h 2532844"/>
              <a:gd name="connsiteX661" fmla="*/ 1582226 w 2640595"/>
              <a:gd name="connsiteY661" fmla="*/ 1255591 h 2532844"/>
              <a:gd name="connsiteX662" fmla="*/ 1407606 w 2640595"/>
              <a:gd name="connsiteY662" fmla="*/ 1255591 h 2532844"/>
              <a:gd name="connsiteX663" fmla="*/ 1418437 w 2640595"/>
              <a:gd name="connsiteY663" fmla="*/ 1266422 h 2532844"/>
              <a:gd name="connsiteX664" fmla="*/ 1407606 w 2640595"/>
              <a:gd name="connsiteY664" fmla="*/ 1277253 h 2532844"/>
              <a:gd name="connsiteX665" fmla="*/ 1396775 w 2640595"/>
              <a:gd name="connsiteY665" fmla="*/ 1266422 h 2532844"/>
              <a:gd name="connsiteX666" fmla="*/ 1407606 w 2640595"/>
              <a:gd name="connsiteY666" fmla="*/ 1255591 h 2532844"/>
              <a:gd name="connsiteX667" fmla="*/ 1232986 w 2640595"/>
              <a:gd name="connsiteY667" fmla="*/ 1255591 h 2532844"/>
              <a:gd name="connsiteX668" fmla="*/ 1243817 w 2640595"/>
              <a:gd name="connsiteY668" fmla="*/ 1266422 h 2532844"/>
              <a:gd name="connsiteX669" fmla="*/ 1232986 w 2640595"/>
              <a:gd name="connsiteY669" fmla="*/ 1277253 h 2532844"/>
              <a:gd name="connsiteX670" fmla="*/ 1222155 w 2640595"/>
              <a:gd name="connsiteY670" fmla="*/ 1266422 h 2532844"/>
              <a:gd name="connsiteX671" fmla="*/ 1232986 w 2640595"/>
              <a:gd name="connsiteY671" fmla="*/ 1255591 h 2532844"/>
              <a:gd name="connsiteX672" fmla="*/ 1058366 w 2640595"/>
              <a:gd name="connsiteY672" fmla="*/ 1255591 h 2532844"/>
              <a:gd name="connsiteX673" fmla="*/ 1069197 w 2640595"/>
              <a:gd name="connsiteY673" fmla="*/ 1266422 h 2532844"/>
              <a:gd name="connsiteX674" fmla="*/ 1058366 w 2640595"/>
              <a:gd name="connsiteY674" fmla="*/ 1277253 h 2532844"/>
              <a:gd name="connsiteX675" fmla="*/ 1047630 w 2640595"/>
              <a:gd name="connsiteY675" fmla="*/ 1266422 h 2532844"/>
              <a:gd name="connsiteX676" fmla="*/ 1058366 w 2640595"/>
              <a:gd name="connsiteY676" fmla="*/ 1255591 h 2532844"/>
              <a:gd name="connsiteX677" fmla="*/ 883936 w 2640595"/>
              <a:gd name="connsiteY677" fmla="*/ 1255591 h 2532844"/>
              <a:gd name="connsiteX678" fmla="*/ 894672 w 2640595"/>
              <a:gd name="connsiteY678" fmla="*/ 1266422 h 2532844"/>
              <a:gd name="connsiteX679" fmla="*/ 883936 w 2640595"/>
              <a:gd name="connsiteY679" fmla="*/ 1277253 h 2532844"/>
              <a:gd name="connsiteX680" fmla="*/ 873105 w 2640595"/>
              <a:gd name="connsiteY680" fmla="*/ 1266422 h 2532844"/>
              <a:gd name="connsiteX681" fmla="*/ 883936 w 2640595"/>
              <a:gd name="connsiteY681" fmla="*/ 1255591 h 2532844"/>
              <a:gd name="connsiteX682" fmla="*/ 709222 w 2640595"/>
              <a:gd name="connsiteY682" fmla="*/ 1255591 h 2532844"/>
              <a:gd name="connsiteX683" fmla="*/ 720052 w 2640595"/>
              <a:gd name="connsiteY683" fmla="*/ 1266422 h 2532844"/>
              <a:gd name="connsiteX684" fmla="*/ 709222 w 2640595"/>
              <a:gd name="connsiteY684" fmla="*/ 1277253 h 2532844"/>
              <a:gd name="connsiteX685" fmla="*/ 698391 w 2640595"/>
              <a:gd name="connsiteY685" fmla="*/ 1266422 h 2532844"/>
              <a:gd name="connsiteX686" fmla="*/ 709222 w 2640595"/>
              <a:gd name="connsiteY686" fmla="*/ 1255591 h 2532844"/>
              <a:gd name="connsiteX687" fmla="*/ 534602 w 2640595"/>
              <a:gd name="connsiteY687" fmla="*/ 1255591 h 2532844"/>
              <a:gd name="connsiteX688" fmla="*/ 545432 w 2640595"/>
              <a:gd name="connsiteY688" fmla="*/ 1266422 h 2532844"/>
              <a:gd name="connsiteX689" fmla="*/ 534602 w 2640595"/>
              <a:gd name="connsiteY689" fmla="*/ 1277253 h 2532844"/>
              <a:gd name="connsiteX690" fmla="*/ 523771 w 2640595"/>
              <a:gd name="connsiteY690" fmla="*/ 1266422 h 2532844"/>
              <a:gd name="connsiteX691" fmla="*/ 534602 w 2640595"/>
              <a:gd name="connsiteY691" fmla="*/ 1255591 h 2532844"/>
              <a:gd name="connsiteX692" fmla="*/ 359982 w 2640595"/>
              <a:gd name="connsiteY692" fmla="*/ 1255591 h 2532844"/>
              <a:gd name="connsiteX693" fmla="*/ 370812 w 2640595"/>
              <a:gd name="connsiteY693" fmla="*/ 1266422 h 2532844"/>
              <a:gd name="connsiteX694" fmla="*/ 359982 w 2640595"/>
              <a:gd name="connsiteY694" fmla="*/ 1277253 h 2532844"/>
              <a:gd name="connsiteX695" fmla="*/ 349151 w 2640595"/>
              <a:gd name="connsiteY695" fmla="*/ 1266422 h 2532844"/>
              <a:gd name="connsiteX696" fmla="*/ 359982 w 2640595"/>
              <a:gd name="connsiteY696" fmla="*/ 1255591 h 2532844"/>
              <a:gd name="connsiteX697" fmla="*/ 185362 w 2640595"/>
              <a:gd name="connsiteY697" fmla="*/ 1255591 h 2532844"/>
              <a:gd name="connsiteX698" fmla="*/ 196192 w 2640595"/>
              <a:gd name="connsiteY698" fmla="*/ 1266422 h 2532844"/>
              <a:gd name="connsiteX699" fmla="*/ 185362 w 2640595"/>
              <a:gd name="connsiteY699" fmla="*/ 1277253 h 2532844"/>
              <a:gd name="connsiteX700" fmla="*/ 174626 w 2640595"/>
              <a:gd name="connsiteY700" fmla="*/ 1266422 h 2532844"/>
              <a:gd name="connsiteX701" fmla="*/ 185362 w 2640595"/>
              <a:gd name="connsiteY701" fmla="*/ 1255591 h 2532844"/>
              <a:gd name="connsiteX702" fmla="*/ 10837 w 2640595"/>
              <a:gd name="connsiteY702" fmla="*/ 1255591 h 2532844"/>
              <a:gd name="connsiteX703" fmla="*/ 21572 w 2640595"/>
              <a:gd name="connsiteY703" fmla="*/ 1266422 h 2532844"/>
              <a:gd name="connsiteX704" fmla="*/ 10837 w 2640595"/>
              <a:gd name="connsiteY704" fmla="*/ 1277253 h 2532844"/>
              <a:gd name="connsiteX705" fmla="*/ 6 w 2640595"/>
              <a:gd name="connsiteY705" fmla="*/ 1266422 h 2532844"/>
              <a:gd name="connsiteX706" fmla="*/ 10837 w 2640595"/>
              <a:gd name="connsiteY706" fmla="*/ 1255591 h 2532844"/>
              <a:gd name="connsiteX707" fmla="*/ 2629755 w 2640595"/>
              <a:gd name="connsiteY707" fmla="*/ 1076221 h 2532844"/>
              <a:gd name="connsiteX708" fmla="*/ 2640586 w 2640595"/>
              <a:gd name="connsiteY708" fmla="*/ 1087052 h 2532844"/>
              <a:gd name="connsiteX709" fmla="*/ 2629755 w 2640595"/>
              <a:gd name="connsiteY709" fmla="*/ 1097883 h 2532844"/>
              <a:gd name="connsiteX710" fmla="*/ 2619019 w 2640595"/>
              <a:gd name="connsiteY710" fmla="*/ 1087052 h 2532844"/>
              <a:gd name="connsiteX711" fmla="*/ 2629755 w 2640595"/>
              <a:gd name="connsiteY711" fmla="*/ 1076221 h 2532844"/>
              <a:gd name="connsiteX712" fmla="*/ 1931275 w 2640595"/>
              <a:gd name="connsiteY712" fmla="*/ 1076221 h 2532844"/>
              <a:gd name="connsiteX713" fmla="*/ 1931371 w 2640595"/>
              <a:gd name="connsiteY713" fmla="*/ 1076221 h 2532844"/>
              <a:gd name="connsiteX714" fmla="*/ 1942201 w 2640595"/>
              <a:gd name="connsiteY714" fmla="*/ 1087052 h 2532844"/>
              <a:gd name="connsiteX715" fmla="*/ 1931371 w 2640595"/>
              <a:gd name="connsiteY715" fmla="*/ 1097883 h 2532844"/>
              <a:gd name="connsiteX716" fmla="*/ 1920635 w 2640595"/>
              <a:gd name="connsiteY716" fmla="*/ 1087147 h 2532844"/>
              <a:gd name="connsiteX717" fmla="*/ 1920635 w 2640595"/>
              <a:gd name="connsiteY717" fmla="*/ 1087052 h 2532844"/>
              <a:gd name="connsiteX718" fmla="*/ 1931275 w 2640595"/>
              <a:gd name="connsiteY718" fmla="*/ 1076221 h 2532844"/>
              <a:gd name="connsiteX719" fmla="*/ 1756846 w 2640595"/>
              <a:gd name="connsiteY719" fmla="*/ 1076221 h 2532844"/>
              <a:gd name="connsiteX720" fmla="*/ 1767582 w 2640595"/>
              <a:gd name="connsiteY720" fmla="*/ 1087052 h 2532844"/>
              <a:gd name="connsiteX721" fmla="*/ 1756846 w 2640595"/>
              <a:gd name="connsiteY721" fmla="*/ 1097883 h 2532844"/>
              <a:gd name="connsiteX722" fmla="*/ 1746015 w 2640595"/>
              <a:gd name="connsiteY722" fmla="*/ 1087052 h 2532844"/>
              <a:gd name="connsiteX723" fmla="*/ 1756846 w 2640595"/>
              <a:gd name="connsiteY723" fmla="*/ 1076221 h 2532844"/>
              <a:gd name="connsiteX724" fmla="*/ 1582226 w 2640595"/>
              <a:gd name="connsiteY724" fmla="*/ 1076221 h 2532844"/>
              <a:gd name="connsiteX725" fmla="*/ 1592962 w 2640595"/>
              <a:gd name="connsiteY725" fmla="*/ 1086957 h 2532844"/>
              <a:gd name="connsiteX726" fmla="*/ 1592962 w 2640595"/>
              <a:gd name="connsiteY726" fmla="*/ 1087052 h 2532844"/>
              <a:gd name="connsiteX727" fmla="*/ 1582321 w 2640595"/>
              <a:gd name="connsiteY727" fmla="*/ 1097883 h 2532844"/>
              <a:gd name="connsiteX728" fmla="*/ 1582226 w 2640595"/>
              <a:gd name="connsiteY728" fmla="*/ 1097883 h 2532844"/>
              <a:gd name="connsiteX729" fmla="*/ 1571395 w 2640595"/>
              <a:gd name="connsiteY729" fmla="*/ 1087052 h 2532844"/>
              <a:gd name="connsiteX730" fmla="*/ 1582226 w 2640595"/>
              <a:gd name="connsiteY730" fmla="*/ 1076221 h 2532844"/>
              <a:gd name="connsiteX731" fmla="*/ 1407606 w 2640595"/>
              <a:gd name="connsiteY731" fmla="*/ 1076221 h 2532844"/>
              <a:gd name="connsiteX732" fmla="*/ 1407701 w 2640595"/>
              <a:gd name="connsiteY732" fmla="*/ 1076221 h 2532844"/>
              <a:gd name="connsiteX733" fmla="*/ 1418437 w 2640595"/>
              <a:gd name="connsiteY733" fmla="*/ 1087052 h 2532844"/>
              <a:gd name="connsiteX734" fmla="*/ 1407606 w 2640595"/>
              <a:gd name="connsiteY734" fmla="*/ 1097883 h 2532844"/>
              <a:gd name="connsiteX735" fmla="*/ 1396775 w 2640595"/>
              <a:gd name="connsiteY735" fmla="*/ 1087052 h 2532844"/>
              <a:gd name="connsiteX736" fmla="*/ 1407606 w 2640595"/>
              <a:gd name="connsiteY736" fmla="*/ 1076221 h 2532844"/>
              <a:gd name="connsiteX737" fmla="*/ 1232986 w 2640595"/>
              <a:gd name="connsiteY737" fmla="*/ 1076221 h 2532844"/>
              <a:gd name="connsiteX738" fmla="*/ 1243817 w 2640595"/>
              <a:gd name="connsiteY738" fmla="*/ 1087052 h 2532844"/>
              <a:gd name="connsiteX739" fmla="*/ 1232986 w 2640595"/>
              <a:gd name="connsiteY739" fmla="*/ 1097883 h 2532844"/>
              <a:gd name="connsiteX740" fmla="*/ 1222155 w 2640595"/>
              <a:gd name="connsiteY740" fmla="*/ 1087052 h 2532844"/>
              <a:gd name="connsiteX741" fmla="*/ 1232986 w 2640595"/>
              <a:gd name="connsiteY741" fmla="*/ 1076221 h 2532844"/>
              <a:gd name="connsiteX742" fmla="*/ 534602 w 2640595"/>
              <a:gd name="connsiteY742" fmla="*/ 1076221 h 2532844"/>
              <a:gd name="connsiteX743" fmla="*/ 545432 w 2640595"/>
              <a:gd name="connsiteY743" fmla="*/ 1087052 h 2532844"/>
              <a:gd name="connsiteX744" fmla="*/ 534602 w 2640595"/>
              <a:gd name="connsiteY744" fmla="*/ 1097883 h 2532844"/>
              <a:gd name="connsiteX745" fmla="*/ 523771 w 2640595"/>
              <a:gd name="connsiteY745" fmla="*/ 1087052 h 2532844"/>
              <a:gd name="connsiteX746" fmla="*/ 534602 w 2640595"/>
              <a:gd name="connsiteY746" fmla="*/ 1076221 h 2532844"/>
              <a:gd name="connsiteX747" fmla="*/ 359982 w 2640595"/>
              <a:gd name="connsiteY747" fmla="*/ 1076221 h 2532844"/>
              <a:gd name="connsiteX748" fmla="*/ 370812 w 2640595"/>
              <a:gd name="connsiteY748" fmla="*/ 1087052 h 2532844"/>
              <a:gd name="connsiteX749" fmla="*/ 359982 w 2640595"/>
              <a:gd name="connsiteY749" fmla="*/ 1097883 h 2532844"/>
              <a:gd name="connsiteX750" fmla="*/ 349151 w 2640595"/>
              <a:gd name="connsiteY750" fmla="*/ 1087052 h 2532844"/>
              <a:gd name="connsiteX751" fmla="*/ 359982 w 2640595"/>
              <a:gd name="connsiteY751" fmla="*/ 1076221 h 2532844"/>
              <a:gd name="connsiteX752" fmla="*/ 185362 w 2640595"/>
              <a:gd name="connsiteY752" fmla="*/ 1076221 h 2532844"/>
              <a:gd name="connsiteX753" fmla="*/ 196192 w 2640595"/>
              <a:gd name="connsiteY753" fmla="*/ 1087052 h 2532844"/>
              <a:gd name="connsiteX754" fmla="*/ 185362 w 2640595"/>
              <a:gd name="connsiteY754" fmla="*/ 1097883 h 2532844"/>
              <a:gd name="connsiteX755" fmla="*/ 174626 w 2640595"/>
              <a:gd name="connsiteY755" fmla="*/ 1087052 h 2532844"/>
              <a:gd name="connsiteX756" fmla="*/ 185362 w 2640595"/>
              <a:gd name="connsiteY756" fmla="*/ 1076221 h 2532844"/>
              <a:gd name="connsiteX757" fmla="*/ 10837 w 2640595"/>
              <a:gd name="connsiteY757" fmla="*/ 1076221 h 2532844"/>
              <a:gd name="connsiteX758" fmla="*/ 11122 w 2640595"/>
              <a:gd name="connsiteY758" fmla="*/ 1076221 h 2532844"/>
              <a:gd name="connsiteX759" fmla="*/ 21572 w 2640595"/>
              <a:gd name="connsiteY759" fmla="*/ 1087052 h 2532844"/>
              <a:gd name="connsiteX760" fmla="*/ 10837 w 2640595"/>
              <a:gd name="connsiteY760" fmla="*/ 1097883 h 2532844"/>
              <a:gd name="connsiteX761" fmla="*/ 6 w 2640595"/>
              <a:gd name="connsiteY761" fmla="*/ 1087052 h 2532844"/>
              <a:gd name="connsiteX762" fmla="*/ 10837 w 2640595"/>
              <a:gd name="connsiteY762" fmla="*/ 1076221 h 2532844"/>
              <a:gd name="connsiteX763" fmla="*/ 2454057 w 2640595"/>
              <a:gd name="connsiteY763" fmla="*/ 1076181 h 2532844"/>
              <a:gd name="connsiteX764" fmla="*/ 2464887 w 2640595"/>
              <a:gd name="connsiteY764" fmla="*/ 1087012 h 2532844"/>
              <a:gd name="connsiteX765" fmla="*/ 2454057 w 2640595"/>
              <a:gd name="connsiteY765" fmla="*/ 1097842 h 2532844"/>
              <a:gd name="connsiteX766" fmla="*/ 2443226 w 2640595"/>
              <a:gd name="connsiteY766" fmla="*/ 1087012 h 2532844"/>
              <a:gd name="connsiteX767" fmla="*/ 2454057 w 2640595"/>
              <a:gd name="connsiteY767" fmla="*/ 1076181 h 2532844"/>
              <a:gd name="connsiteX768" fmla="*/ 2279532 w 2640595"/>
              <a:gd name="connsiteY768" fmla="*/ 1076181 h 2532844"/>
              <a:gd name="connsiteX769" fmla="*/ 2290362 w 2640595"/>
              <a:gd name="connsiteY769" fmla="*/ 1087012 h 2532844"/>
              <a:gd name="connsiteX770" fmla="*/ 2279532 w 2640595"/>
              <a:gd name="connsiteY770" fmla="*/ 1097842 h 2532844"/>
              <a:gd name="connsiteX771" fmla="*/ 2268701 w 2640595"/>
              <a:gd name="connsiteY771" fmla="*/ 1087012 h 2532844"/>
              <a:gd name="connsiteX772" fmla="*/ 2279532 w 2640595"/>
              <a:gd name="connsiteY772" fmla="*/ 1076181 h 2532844"/>
              <a:gd name="connsiteX773" fmla="*/ 2104913 w 2640595"/>
              <a:gd name="connsiteY773" fmla="*/ 1076181 h 2532844"/>
              <a:gd name="connsiteX774" fmla="*/ 2115743 w 2640595"/>
              <a:gd name="connsiteY774" fmla="*/ 1087012 h 2532844"/>
              <a:gd name="connsiteX775" fmla="*/ 2104913 w 2640595"/>
              <a:gd name="connsiteY775" fmla="*/ 1097842 h 2532844"/>
              <a:gd name="connsiteX776" fmla="*/ 2094082 w 2640595"/>
              <a:gd name="connsiteY776" fmla="*/ 1087012 h 2532844"/>
              <a:gd name="connsiteX777" fmla="*/ 2104913 w 2640595"/>
              <a:gd name="connsiteY777" fmla="*/ 1076181 h 2532844"/>
              <a:gd name="connsiteX778" fmla="*/ 1057287 w 2640595"/>
              <a:gd name="connsiteY778" fmla="*/ 1076181 h 2532844"/>
              <a:gd name="connsiteX779" fmla="*/ 1068118 w 2640595"/>
              <a:gd name="connsiteY779" fmla="*/ 1087012 h 2532844"/>
              <a:gd name="connsiteX780" fmla="*/ 1057287 w 2640595"/>
              <a:gd name="connsiteY780" fmla="*/ 1097842 h 2532844"/>
              <a:gd name="connsiteX781" fmla="*/ 1046457 w 2640595"/>
              <a:gd name="connsiteY781" fmla="*/ 1087012 h 2532844"/>
              <a:gd name="connsiteX782" fmla="*/ 1057287 w 2640595"/>
              <a:gd name="connsiteY782" fmla="*/ 1076181 h 2532844"/>
              <a:gd name="connsiteX783" fmla="*/ 882667 w 2640595"/>
              <a:gd name="connsiteY783" fmla="*/ 1076181 h 2532844"/>
              <a:gd name="connsiteX784" fmla="*/ 893498 w 2640595"/>
              <a:gd name="connsiteY784" fmla="*/ 1087012 h 2532844"/>
              <a:gd name="connsiteX785" fmla="*/ 882667 w 2640595"/>
              <a:gd name="connsiteY785" fmla="*/ 1097842 h 2532844"/>
              <a:gd name="connsiteX786" fmla="*/ 871837 w 2640595"/>
              <a:gd name="connsiteY786" fmla="*/ 1087012 h 2532844"/>
              <a:gd name="connsiteX787" fmla="*/ 882667 w 2640595"/>
              <a:gd name="connsiteY787" fmla="*/ 1076181 h 2532844"/>
              <a:gd name="connsiteX788" fmla="*/ 708142 w 2640595"/>
              <a:gd name="connsiteY788" fmla="*/ 1076181 h 2532844"/>
              <a:gd name="connsiteX789" fmla="*/ 718973 w 2640595"/>
              <a:gd name="connsiteY789" fmla="*/ 1087012 h 2532844"/>
              <a:gd name="connsiteX790" fmla="*/ 708142 w 2640595"/>
              <a:gd name="connsiteY790" fmla="*/ 1097842 h 2532844"/>
              <a:gd name="connsiteX791" fmla="*/ 697312 w 2640595"/>
              <a:gd name="connsiteY791" fmla="*/ 1087012 h 2532844"/>
              <a:gd name="connsiteX792" fmla="*/ 708142 w 2640595"/>
              <a:gd name="connsiteY792" fmla="*/ 1076181 h 2532844"/>
              <a:gd name="connsiteX793" fmla="*/ 2629755 w 2640595"/>
              <a:gd name="connsiteY793" fmla="*/ 896851 h 2532844"/>
              <a:gd name="connsiteX794" fmla="*/ 2640586 w 2640595"/>
              <a:gd name="connsiteY794" fmla="*/ 907682 h 2532844"/>
              <a:gd name="connsiteX795" fmla="*/ 2629755 w 2640595"/>
              <a:gd name="connsiteY795" fmla="*/ 918513 h 2532844"/>
              <a:gd name="connsiteX796" fmla="*/ 2619019 w 2640595"/>
              <a:gd name="connsiteY796" fmla="*/ 907682 h 2532844"/>
              <a:gd name="connsiteX797" fmla="*/ 2629755 w 2640595"/>
              <a:gd name="connsiteY797" fmla="*/ 896851 h 2532844"/>
              <a:gd name="connsiteX798" fmla="*/ 1931275 w 2640595"/>
              <a:gd name="connsiteY798" fmla="*/ 896851 h 2532844"/>
              <a:gd name="connsiteX799" fmla="*/ 1931371 w 2640595"/>
              <a:gd name="connsiteY799" fmla="*/ 896851 h 2532844"/>
              <a:gd name="connsiteX800" fmla="*/ 1942201 w 2640595"/>
              <a:gd name="connsiteY800" fmla="*/ 907682 h 2532844"/>
              <a:gd name="connsiteX801" fmla="*/ 1931371 w 2640595"/>
              <a:gd name="connsiteY801" fmla="*/ 918513 h 2532844"/>
              <a:gd name="connsiteX802" fmla="*/ 1920635 w 2640595"/>
              <a:gd name="connsiteY802" fmla="*/ 907777 h 2532844"/>
              <a:gd name="connsiteX803" fmla="*/ 1920635 w 2640595"/>
              <a:gd name="connsiteY803" fmla="*/ 907682 h 2532844"/>
              <a:gd name="connsiteX804" fmla="*/ 1931275 w 2640595"/>
              <a:gd name="connsiteY804" fmla="*/ 896851 h 2532844"/>
              <a:gd name="connsiteX805" fmla="*/ 1756846 w 2640595"/>
              <a:gd name="connsiteY805" fmla="*/ 896851 h 2532844"/>
              <a:gd name="connsiteX806" fmla="*/ 1767582 w 2640595"/>
              <a:gd name="connsiteY806" fmla="*/ 907682 h 2532844"/>
              <a:gd name="connsiteX807" fmla="*/ 1756846 w 2640595"/>
              <a:gd name="connsiteY807" fmla="*/ 918513 h 2532844"/>
              <a:gd name="connsiteX808" fmla="*/ 1746015 w 2640595"/>
              <a:gd name="connsiteY808" fmla="*/ 907682 h 2532844"/>
              <a:gd name="connsiteX809" fmla="*/ 1756846 w 2640595"/>
              <a:gd name="connsiteY809" fmla="*/ 896851 h 2532844"/>
              <a:gd name="connsiteX810" fmla="*/ 1582226 w 2640595"/>
              <a:gd name="connsiteY810" fmla="*/ 896851 h 2532844"/>
              <a:gd name="connsiteX811" fmla="*/ 1592962 w 2640595"/>
              <a:gd name="connsiteY811" fmla="*/ 907587 h 2532844"/>
              <a:gd name="connsiteX812" fmla="*/ 1592962 w 2640595"/>
              <a:gd name="connsiteY812" fmla="*/ 907682 h 2532844"/>
              <a:gd name="connsiteX813" fmla="*/ 1582321 w 2640595"/>
              <a:gd name="connsiteY813" fmla="*/ 918513 h 2532844"/>
              <a:gd name="connsiteX814" fmla="*/ 1582226 w 2640595"/>
              <a:gd name="connsiteY814" fmla="*/ 918513 h 2532844"/>
              <a:gd name="connsiteX815" fmla="*/ 1571395 w 2640595"/>
              <a:gd name="connsiteY815" fmla="*/ 907682 h 2532844"/>
              <a:gd name="connsiteX816" fmla="*/ 1582226 w 2640595"/>
              <a:gd name="connsiteY816" fmla="*/ 896851 h 2532844"/>
              <a:gd name="connsiteX817" fmla="*/ 1407701 w 2640595"/>
              <a:gd name="connsiteY817" fmla="*/ 896851 h 2532844"/>
              <a:gd name="connsiteX818" fmla="*/ 1418437 w 2640595"/>
              <a:gd name="connsiteY818" fmla="*/ 907682 h 2532844"/>
              <a:gd name="connsiteX819" fmla="*/ 1407701 w 2640595"/>
              <a:gd name="connsiteY819" fmla="*/ 918513 h 2532844"/>
              <a:gd name="connsiteX820" fmla="*/ 1396870 w 2640595"/>
              <a:gd name="connsiteY820" fmla="*/ 907682 h 2532844"/>
              <a:gd name="connsiteX821" fmla="*/ 1407701 w 2640595"/>
              <a:gd name="connsiteY821" fmla="*/ 896851 h 2532844"/>
              <a:gd name="connsiteX822" fmla="*/ 1232986 w 2640595"/>
              <a:gd name="connsiteY822" fmla="*/ 896851 h 2532844"/>
              <a:gd name="connsiteX823" fmla="*/ 1243817 w 2640595"/>
              <a:gd name="connsiteY823" fmla="*/ 907682 h 2532844"/>
              <a:gd name="connsiteX824" fmla="*/ 1232986 w 2640595"/>
              <a:gd name="connsiteY824" fmla="*/ 918513 h 2532844"/>
              <a:gd name="connsiteX825" fmla="*/ 1222155 w 2640595"/>
              <a:gd name="connsiteY825" fmla="*/ 907682 h 2532844"/>
              <a:gd name="connsiteX826" fmla="*/ 1232986 w 2640595"/>
              <a:gd name="connsiteY826" fmla="*/ 896851 h 2532844"/>
              <a:gd name="connsiteX827" fmla="*/ 534602 w 2640595"/>
              <a:gd name="connsiteY827" fmla="*/ 896851 h 2532844"/>
              <a:gd name="connsiteX828" fmla="*/ 545432 w 2640595"/>
              <a:gd name="connsiteY828" fmla="*/ 907682 h 2532844"/>
              <a:gd name="connsiteX829" fmla="*/ 534602 w 2640595"/>
              <a:gd name="connsiteY829" fmla="*/ 918513 h 2532844"/>
              <a:gd name="connsiteX830" fmla="*/ 523771 w 2640595"/>
              <a:gd name="connsiteY830" fmla="*/ 907682 h 2532844"/>
              <a:gd name="connsiteX831" fmla="*/ 534602 w 2640595"/>
              <a:gd name="connsiteY831" fmla="*/ 896851 h 2532844"/>
              <a:gd name="connsiteX832" fmla="*/ 359982 w 2640595"/>
              <a:gd name="connsiteY832" fmla="*/ 896851 h 2532844"/>
              <a:gd name="connsiteX833" fmla="*/ 370812 w 2640595"/>
              <a:gd name="connsiteY833" fmla="*/ 907682 h 2532844"/>
              <a:gd name="connsiteX834" fmla="*/ 359982 w 2640595"/>
              <a:gd name="connsiteY834" fmla="*/ 918513 h 2532844"/>
              <a:gd name="connsiteX835" fmla="*/ 349151 w 2640595"/>
              <a:gd name="connsiteY835" fmla="*/ 907682 h 2532844"/>
              <a:gd name="connsiteX836" fmla="*/ 359982 w 2640595"/>
              <a:gd name="connsiteY836" fmla="*/ 896851 h 2532844"/>
              <a:gd name="connsiteX837" fmla="*/ 185362 w 2640595"/>
              <a:gd name="connsiteY837" fmla="*/ 896851 h 2532844"/>
              <a:gd name="connsiteX838" fmla="*/ 196192 w 2640595"/>
              <a:gd name="connsiteY838" fmla="*/ 907682 h 2532844"/>
              <a:gd name="connsiteX839" fmla="*/ 185362 w 2640595"/>
              <a:gd name="connsiteY839" fmla="*/ 918513 h 2532844"/>
              <a:gd name="connsiteX840" fmla="*/ 174626 w 2640595"/>
              <a:gd name="connsiteY840" fmla="*/ 907682 h 2532844"/>
              <a:gd name="connsiteX841" fmla="*/ 185362 w 2640595"/>
              <a:gd name="connsiteY841" fmla="*/ 896851 h 2532844"/>
              <a:gd name="connsiteX842" fmla="*/ 11122 w 2640595"/>
              <a:gd name="connsiteY842" fmla="*/ 896851 h 2532844"/>
              <a:gd name="connsiteX843" fmla="*/ 21572 w 2640595"/>
              <a:gd name="connsiteY843" fmla="*/ 907682 h 2532844"/>
              <a:gd name="connsiteX844" fmla="*/ 11122 w 2640595"/>
              <a:gd name="connsiteY844" fmla="*/ 918513 h 2532844"/>
              <a:gd name="connsiteX845" fmla="*/ 291 w 2640595"/>
              <a:gd name="connsiteY845" fmla="*/ 907682 h 2532844"/>
              <a:gd name="connsiteX846" fmla="*/ 11122 w 2640595"/>
              <a:gd name="connsiteY846" fmla="*/ 896851 h 2532844"/>
              <a:gd name="connsiteX847" fmla="*/ 2454057 w 2640595"/>
              <a:gd name="connsiteY847" fmla="*/ 896811 h 2532844"/>
              <a:gd name="connsiteX848" fmla="*/ 2464887 w 2640595"/>
              <a:gd name="connsiteY848" fmla="*/ 907642 h 2532844"/>
              <a:gd name="connsiteX849" fmla="*/ 2454057 w 2640595"/>
              <a:gd name="connsiteY849" fmla="*/ 918472 h 2532844"/>
              <a:gd name="connsiteX850" fmla="*/ 2443226 w 2640595"/>
              <a:gd name="connsiteY850" fmla="*/ 907642 h 2532844"/>
              <a:gd name="connsiteX851" fmla="*/ 2454057 w 2640595"/>
              <a:gd name="connsiteY851" fmla="*/ 896811 h 2532844"/>
              <a:gd name="connsiteX852" fmla="*/ 2279532 w 2640595"/>
              <a:gd name="connsiteY852" fmla="*/ 896811 h 2532844"/>
              <a:gd name="connsiteX853" fmla="*/ 2290362 w 2640595"/>
              <a:gd name="connsiteY853" fmla="*/ 907642 h 2532844"/>
              <a:gd name="connsiteX854" fmla="*/ 2279532 w 2640595"/>
              <a:gd name="connsiteY854" fmla="*/ 918472 h 2532844"/>
              <a:gd name="connsiteX855" fmla="*/ 2268701 w 2640595"/>
              <a:gd name="connsiteY855" fmla="*/ 907642 h 2532844"/>
              <a:gd name="connsiteX856" fmla="*/ 2279532 w 2640595"/>
              <a:gd name="connsiteY856" fmla="*/ 896811 h 2532844"/>
              <a:gd name="connsiteX857" fmla="*/ 2104913 w 2640595"/>
              <a:gd name="connsiteY857" fmla="*/ 896811 h 2532844"/>
              <a:gd name="connsiteX858" fmla="*/ 2115743 w 2640595"/>
              <a:gd name="connsiteY858" fmla="*/ 907642 h 2532844"/>
              <a:gd name="connsiteX859" fmla="*/ 2104913 w 2640595"/>
              <a:gd name="connsiteY859" fmla="*/ 918472 h 2532844"/>
              <a:gd name="connsiteX860" fmla="*/ 2094082 w 2640595"/>
              <a:gd name="connsiteY860" fmla="*/ 907642 h 2532844"/>
              <a:gd name="connsiteX861" fmla="*/ 2104913 w 2640595"/>
              <a:gd name="connsiteY861" fmla="*/ 896811 h 2532844"/>
              <a:gd name="connsiteX862" fmla="*/ 1057287 w 2640595"/>
              <a:gd name="connsiteY862" fmla="*/ 896811 h 2532844"/>
              <a:gd name="connsiteX863" fmla="*/ 1068118 w 2640595"/>
              <a:gd name="connsiteY863" fmla="*/ 907642 h 2532844"/>
              <a:gd name="connsiteX864" fmla="*/ 1057287 w 2640595"/>
              <a:gd name="connsiteY864" fmla="*/ 918472 h 2532844"/>
              <a:gd name="connsiteX865" fmla="*/ 1046457 w 2640595"/>
              <a:gd name="connsiteY865" fmla="*/ 907642 h 2532844"/>
              <a:gd name="connsiteX866" fmla="*/ 1057287 w 2640595"/>
              <a:gd name="connsiteY866" fmla="*/ 896811 h 2532844"/>
              <a:gd name="connsiteX867" fmla="*/ 882667 w 2640595"/>
              <a:gd name="connsiteY867" fmla="*/ 896811 h 2532844"/>
              <a:gd name="connsiteX868" fmla="*/ 893498 w 2640595"/>
              <a:gd name="connsiteY868" fmla="*/ 907642 h 2532844"/>
              <a:gd name="connsiteX869" fmla="*/ 882667 w 2640595"/>
              <a:gd name="connsiteY869" fmla="*/ 918472 h 2532844"/>
              <a:gd name="connsiteX870" fmla="*/ 871837 w 2640595"/>
              <a:gd name="connsiteY870" fmla="*/ 907642 h 2532844"/>
              <a:gd name="connsiteX871" fmla="*/ 882667 w 2640595"/>
              <a:gd name="connsiteY871" fmla="*/ 896811 h 2532844"/>
              <a:gd name="connsiteX872" fmla="*/ 708142 w 2640595"/>
              <a:gd name="connsiteY872" fmla="*/ 896811 h 2532844"/>
              <a:gd name="connsiteX873" fmla="*/ 718973 w 2640595"/>
              <a:gd name="connsiteY873" fmla="*/ 907642 h 2532844"/>
              <a:gd name="connsiteX874" fmla="*/ 708142 w 2640595"/>
              <a:gd name="connsiteY874" fmla="*/ 918472 h 2532844"/>
              <a:gd name="connsiteX875" fmla="*/ 697312 w 2640595"/>
              <a:gd name="connsiteY875" fmla="*/ 907642 h 2532844"/>
              <a:gd name="connsiteX876" fmla="*/ 708142 w 2640595"/>
              <a:gd name="connsiteY876" fmla="*/ 896811 h 2532844"/>
              <a:gd name="connsiteX877" fmla="*/ 2629755 w 2640595"/>
              <a:gd name="connsiteY877" fmla="*/ 717480 h 2532844"/>
              <a:gd name="connsiteX878" fmla="*/ 2640586 w 2640595"/>
              <a:gd name="connsiteY878" fmla="*/ 728311 h 2532844"/>
              <a:gd name="connsiteX879" fmla="*/ 2629755 w 2640595"/>
              <a:gd name="connsiteY879" fmla="*/ 739142 h 2532844"/>
              <a:gd name="connsiteX880" fmla="*/ 2619019 w 2640595"/>
              <a:gd name="connsiteY880" fmla="*/ 728311 h 2532844"/>
              <a:gd name="connsiteX881" fmla="*/ 2629755 w 2640595"/>
              <a:gd name="connsiteY881" fmla="*/ 717480 h 2532844"/>
              <a:gd name="connsiteX882" fmla="*/ 2455230 w 2640595"/>
              <a:gd name="connsiteY882" fmla="*/ 717480 h 2532844"/>
              <a:gd name="connsiteX883" fmla="*/ 2465966 w 2640595"/>
              <a:gd name="connsiteY883" fmla="*/ 728311 h 2532844"/>
              <a:gd name="connsiteX884" fmla="*/ 2455230 w 2640595"/>
              <a:gd name="connsiteY884" fmla="*/ 739142 h 2532844"/>
              <a:gd name="connsiteX885" fmla="*/ 2444399 w 2640595"/>
              <a:gd name="connsiteY885" fmla="*/ 728311 h 2532844"/>
              <a:gd name="connsiteX886" fmla="*/ 2455230 w 2640595"/>
              <a:gd name="connsiteY886" fmla="*/ 717480 h 2532844"/>
              <a:gd name="connsiteX887" fmla="*/ 2280420 w 2640595"/>
              <a:gd name="connsiteY887" fmla="*/ 717480 h 2532844"/>
              <a:gd name="connsiteX888" fmla="*/ 2291251 w 2640595"/>
              <a:gd name="connsiteY888" fmla="*/ 728311 h 2532844"/>
              <a:gd name="connsiteX889" fmla="*/ 2280420 w 2640595"/>
              <a:gd name="connsiteY889" fmla="*/ 739142 h 2532844"/>
              <a:gd name="connsiteX890" fmla="*/ 2269589 w 2640595"/>
              <a:gd name="connsiteY890" fmla="*/ 728311 h 2532844"/>
              <a:gd name="connsiteX891" fmla="*/ 2280420 w 2640595"/>
              <a:gd name="connsiteY891" fmla="*/ 717480 h 2532844"/>
              <a:gd name="connsiteX892" fmla="*/ 2105990 w 2640595"/>
              <a:gd name="connsiteY892" fmla="*/ 717480 h 2532844"/>
              <a:gd name="connsiteX893" fmla="*/ 2116821 w 2640595"/>
              <a:gd name="connsiteY893" fmla="*/ 728311 h 2532844"/>
              <a:gd name="connsiteX894" fmla="*/ 2105990 w 2640595"/>
              <a:gd name="connsiteY894" fmla="*/ 739142 h 2532844"/>
              <a:gd name="connsiteX895" fmla="*/ 2095159 w 2640595"/>
              <a:gd name="connsiteY895" fmla="*/ 728311 h 2532844"/>
              <a:gd name="connsiteX896" fmla="*/ 2105990 w 2640595"/>
              <a:gd name="connsiteY896" fmla="*/ 717480 h 2532844"/>
              <a:gd name="connsiteX897" fmla="*/ 1931275 w 2640595"/>
              <a:gd name="connsiteY897" fmla="*/ 717480 h 2532844"/>
              <a:gd name="connsiteX898" fmla="*/ 1931371 w 2640595"/>
              <a:gd name="connsiteY898" fmla="*/ 717480 h 2532844"/>
              <a:gd name="connsiteX899" fmla="*/ 1942201 w 2640595"/>
              <a:gd name="connsiteY899" fmla="*/ 728311 h 2532844"/>
              <a:gd name="connsiteX900" fmla="*/ 1931371 w 2640595"/>
              <a:gd name="connsiteY900" fmla="*/ 739142 h 2532844"/>
              <a:gd name="connsiteX901" fmla="*/ 1920635 w 2640595"/>
              <a:gd name="connsiteY901" fmla="*/ 728406 h 2532844"/>
              <a:gd name="connsiteX902" fmla="*/ 1920635 w 2640595"/>
              <a:gd name="connsiteY902" fmla="*/ 728311 h 2532844"/>
              <a:gd name="connsiteX903" fmla="*/ 1931275 w 2640595"/>
              <a:gd name="connsiteY903" fmla="*/ 717480 h 2532844"/>
              <a:gd name="connsiteX904" fmla="*/ 1756846 w 2640595"/>
              <a:gd name="connsiteY904" fmla="*/ 717480 h 2532844"/>
              <a:gd name="connsiteX905" fmla="*/ 1767582 w 2640595"/>
              <a:gd name="connsiteY905" fmla="*/ 728311 h 2532844"/>
              <a:gd name="connsiteX906" fmla="*/ 1756846 w 2640595"/>
              <a:gd name="connsiteY906" fmla="*/ 739142 h 2532844"/>
              <a:gd name="connsiteX907" fmla="*/ 1746015 w 2640595"/>
              <a:gd name="connsiteY907" fmla="*/ 728311 h 2532844"/>
              <a:gd name="connsiteX908" fmla="*/ 1756846 w 2640595"/>
              <a:gd name="connsiteY908" fmla="*/ 717480 h 2532844"/>
              <a:gd name="connsiteX909" fmla="*/ 1582226 w 2640595"/>
              <a:gd name="connsiteY909" fmla="*/ 717480 h 2532844"/>
              <a:gd name="connsiteX910" fmla="*/ 1592962 w 2640595"/>
              <a:gd name="connsiteY910" fmla="*/ 728216 h 2532844"/>
              <a:gd name="connsiteX911" fmla="*/ 1592962 w 2640595"/>
              <a:gd name="connsiteY911" fmla="*/ 728311 h 2532844"/>
              <a:gd name="connsiteX912" fmla="*/ 1582321 w 2640595"/>
              <a:gd name="connsiteY912" fmla="*/ 739142 h 2532844"/>
              <a:gd name="connsiteX913" fmla="*/ 1582226 w 2640595"/>
              <a:gd name="connsiteY913" fmla="*/ 739142 h 2532844"/>
              <a:gd name="connsiteX914" fmla="*/ 1571395 w 2640595"/>
              <a:gd name="connsiteY914" fmla="*/ 728311 h 2532844"/>
              <a:gd name="connsiteX915" fmla="*/ 1582226 w 2640595"/>
              <a:gd name="connsiteY915" fmla="*/ 717480 h 2532844"/>
              <a:gd name="connsiteX916" fmla="*/ 1407606 w 2640595"/>
              <a:gd name="connsiteY916" fmla="*/ 717480 h 2532844"/>
              <a:gd name="connsiteX917" fmla="*/ 1418437 w 2640595"/>
              <a:gd name="connsiteY917" fmla="*/ 728311 h 2532844"/>
              <a:gd name="connsiteX918" fmla="*/ 1407606 w 2640595"/>
              <a:gd name="connsiteY918" fmla="*/ 739142 h 2532844"/>
              <a:gd name="connsiteX919" fmla="*/ 1396775 w 2640595"/>
              <a:gd name="connsiteY919" fmla="*/ 728311 h 2532844"/>
              <a:gd name="connsiteX920" fmla="*/ 1407606 w 2640595"/>
              <a:gd name="connsiteY920" fmla="*/ 717480 h 2532844"/>
              <a:gd name="connsiteX921" fmla="*/ 1232986 w 2640595"/>
              <a:gd name="connsiteY921" fmla="*/ 717480 h 2532844"/>
              <a:gd name="connsiteX922" fmla="*/ 1243817 w 2640595"/>
              <a:gd name="connsiteY922" fmla="*/ 728311 h 2532844"/>
              <a:gd name="connsiteX923" fmla="*/ 1232986 w 2640595"/>
              <a:gd name="connsiteY923" fmla="*/ 739142 h 2532844"/>
              <a:gd name="connsiteX924" fmla="*/ 1222155 w 2640595"/>
              <a:gd name="connsiteY924" fmla="*/ 728311 h 2532844"/>
              <a:gd name="connsiteX925" fmla="*/ 1232986 w 2640595"/>
              <a:gd name="connsiteY925" fmla="*/ 717480 h 2532844"/>
              <a:gd name="connsiteX926" fmla="*/ 1058366 w 2640595"/>
              <a:gd name="connsiteY926" fmla="*/ 717480 h 2532844"/>
              <a:gd name="connsiteX927" fmla="*/ 1069197 w 2640595"/>
              <a:gd name="connsiteY927" fmla="*/ 728311 h 2532844"/>
              <a:gd name="connsiteX928" fmla="*/ 1058366 w 2640595"/>
              <a:gd name="connsiteY928" fmla="*/ 739142 h 2532844"/>
              <a:gd name="connsiteX929" fmla="*/ 1047630 w 2640595"/>
              <a:gd name="connsiteY929" fmla="*/ 728311 h 2532844"/>
              <a:gd name="connsiteX930" fmla="*/ 1058366 w 2640595"/>
              <a:gd name="connsiteY930" fmla="*/ 717480 h 2532844"/>
              <a:gd name="connsiteX931" fmla="*/ 883936 w 2640595"/>
              <a:gd name="connsiteY931" fmla="*/ 717480 h 2532844"/>
              <a:gd name="connsiteX932" fmla="*/ 894672 w 2640595"/>
              <a:gd name="connsiteY932" fmla="*/ 728311 h 2532844"/>
              <a:gd name="connsiteX933" fmla="*/ 883936 w 2640595"/>
              <a:gd name="connsiteY933" fmla="*/ 739142 h 2532844"/>
              <a:gd name="connsiteX934" fmla="*/ 873105 w 2640595"/>
              <a:gd name="connsiteY934" fmla="*/ 728311 h 2532844"/>
              <a:gd name="connsiteX935" fmla="*/ 883936 w 2640595"/>
              <a:gd name="connsiteY935" fmla="*/ 717480 h 2532844"/>
              <a:gd name="connsiteX936" fmla="*/ 709222 w 2640595"/>
              <a:gd name="connsiteY936" fmla="*/ 717480 h 2532844"/>
              <a:gd name="connsiteX937" fmla="*/ 720052 w 2640595"/>
              <a:gd name="connsiteY937" fmla="*/ 728311 h 2532844"/>
              <a:gd name="connsiteX938" fmla="*/ 709222 w 2640595"/>
              <a:gd name="connsiteY938" fmla="*/ 739142 h 2532844"/>
              <a:gd name="connsiteX939" fmla="*/ 698391 w 2640595"/>
              <a:gd name="connsiteY939" fmla="*/ 728311 h 2532844"/>
              <a:gd name="connsiteX940" fmla="*/ 709222 w 2640595"/>
              <a:gd name="connsiteY940" fmla="*/ 717480 h 2532844"/>
              <a:gd name="connsiteX941" fmla="*/ 534602 w 2640595"/>
              <a:gd name="connsiteY941" fmla="*/ 717480 h 2532844"/>
              <a:gd name="connsiteX942" fmla="*/ 545432 w 2640595"/>
              <a:gd name="connsiteY942" fmla="*/ 728311 h 2532844"/>
              <a:gd name="connsiteX943" fmla="*/ 534602 w 2640595"/>
              <a:gd name="connsiteY943" fmla="*/ 739142 h 2532844"/>
              <a:gd name="connsiteX944" fmla="*/ 523771 w 2640595"/>
              <a:gd name="connsiteY944" fmla="*/ 728311 h 2532844"/>
              <a:gd name="connsiteX945" fmla="*/ 534602 w 2640595"/>
              <a:gd name="connsiteY945" fmla="*/ 717480 h 2532844"/>
              <a:gd name="connsiteX946" fmla="*/ 359982 w 2640595"/>
              <a:gd name="connsiteY946" fmla="*/ 717480 h 2532844"/>
              <a:gd name="connsiteX947" fmla="*/ 370812 w 2640595"/>
              <a:gd name="connsiteY947" fmla="*/ 728311 h 2532844"/>
              <a:gd name="connsiteX948" fmla="*/ 359982 w 2640595"/>
              <a:gd name="connsiteY948" fmla="*/ 739142 h 2532844"/>
              <a:gd name="connsiteX949" fmla="*/ 349151 w 2640595"/>
              <a:gd name="connsiteY949" fmla="*/ 728311 h 2532844"/>
              <a:gd name="connsiteX950" fmla="*/ 359982 w 2640595"/>
              <a:gd name="connsiteY950" fmla="*/ 717480 h 2532844"/>
              <a:gd name="connsiteX951" fmla="*/ 185362 w 2640595"/>
              <a:gd name="connsiteY951" fmla="*/ 717480 h 2532844"/>
              <a:gd name="connsiteX952" fmla="*/ 196192 w 2640595"/>
              <a:gd name="connsiteY952" fmla="*/ 728311 h 2532844"/>
              <a:gd name="connsiteX953" fmla="*/ 185362 w 2640595"/>
              <a:gd name="connsiteY953" fmla="*/ 739142 h 2532844"/>
              <a:gd name="connsiteX954" fmla="*/ 174626 w 2640595"/>
              <a:gd name="connsiteY954" fmla="*/ 728311 h 2532844"/>
              <a:gd name="connsiteX955" fmla="*/ 185362 w 2640595"/>
              <a:gd name="connsiteY955" fmla="*/ 717480 h 2532844"/>
              <a:gd name="connsiteX956" fmla="*/ 10837 w 2640595"/>
              <a:gd name="connsiteY956" fmla="*/ 717480 h 2532844"/>
              <a:gd name="connsiteX957" fmla="*/ 21572 w 2640595"/>
              <a:gd name="connsiteY957" fmla="*/ 728311 h 2532844"/>
              <a:gd name="connsiteX958" fmla="*/ 10837 w 2640595"/>
              <a:gd name="connsiteY958" fmla="*/ 739142 h 2532844"/>
              <a:gd name="connsiteX959" fmla="*/ 6 w 2640595"/>
              <a:gd name="connsiteY959" fmla="*/ 728311 h 2532844"/>
              <a:gd name="connsiteX960" fmla="*/ 10837 w 2640595"/>
              <a:gd name="connsiteY960" fmla="*/ 717480 h 2532844"/>
              <a:gd name="connsiteX961" fmla="*/ 1931370 w 2640595"/>
              <a:gd name="connsiteY961" fmla="*/ 538110 h 2532844"/>
              <a:gd name="connsiteX962" fmla="*/ 1931465 w 2640595"/>
              <a:gd name="connsiteY962" fmla="*/ 538110 h 2532844"/>
              <a:gd name="connsiteX963" fmla="*/ 1942201 w 2640595"/>
              <a:gd name="connsiteY963" fmla="*/ 548941 h 2532844"/>
              <a:gd name="connsiteX964" fmla="*/ 1931370 w 2640595"/>
              <a:gd name="connsiteY964" fmla="*/ 559392 h 2532844"/>
              <a:gd name="connsiteX965" fmla="*/ 1920730 w 2640595"/>
              <a:gd name="connsiteY965" fmla="*/ 548941 h 2532844"/>
              <a:gd name="connsiteX966" fmla="*/ 1931370 w 2640595"/>
              <a:gd name="connsiteY966" fmla="*/ 538110 h 2532844"/>
              <a:gd name="connsiteX967" fmla="*/ 1407701 w 2640595"/>
              <a:gd name="connsiteY967" fmla="*/ 538110 h 2532844"/>
              <a:gd name="connsiteX968" fmla="*/ 1418437 w 2640595"/>
              <a:gd name="connsiteY968" fmla="*/ 548941 h 2532844"/>
              <a:gd name="connsiteX969" fmla="*/ 1407701 w 2640595"/>
              <a:gd name="connsiteY969" fmla="*/ 559392 h 2532844"/>
              <a:gd name="connsiteX970" fmla="*/ 1396870 w 2640595"/>
              <a:gd name="connsiteY970" fmla="*/ 548561 h 2532844"/>
              <a:gd name="connsiteX971" fmla="*/ 1407701 w 2640595"/>
              <a:gd name="connsiteY971" fmla="*/ 538110 h 2532844"/>
              <a:gd name="connsiteX972" fmla="*/ 534981 w 2640595"/>
              <a:gd name="connsiteY972" fmla="*/ 538110 h 2532844"/>
              <a:gd name="connsiteX973" fmla="*/ 545431 w 2640595"/>
              <a:gd name="connsiteY973" fmla="*/ 548941 h 2532844"/>
              <a:gd name="connsiteX974" fmla="*/ 534601 w 2640595"/>
              <a:gd name="connsiteY974" fmla="*/ 559392 h 2532844"/>
              <a:gd name="connsiteX975" fmla="*/ 524150 w 2640595"/>
              <a:gd name="connsiteY975" fmla="*/ 548941 h 2532844"/>
              <a:gd name="connsiteX976" fmla="*/ 534981 w 2640595"/>
              <a:gd name="connsiteY976" fmla="*/ 538110 h 2532844"/>
              <a:gd name="connsiteX977" fmla="*/ 11122 w 2640595"/>
              <a:gd name="connsiteY977" fmla="*/ 538110 h 2532844"/>
              <a:gd name="connsiteX978" fmla="*/ 21572 w 2640595"/>
              <a:gd name="connsiteY978" fmla="*/ 548941 h 2532844"/>
              <a:gd name="connsiteX979" fmla="*/ 11122 w 2640595"/>
              <a:gd name="connsiteY979" fmla="*/ 559392 h 2532844"/>
              <a:gd name="connsiteX980" fmla="*/ 291 w 2640595"/>
              <a:gd name="connsiteY980" fmla="*/ 548561 h 2532844"/>
              <a:gd name="connsiteX981" fmla="*/ 11122 w 2640595"/>
              <a:gd name="connsiteY981" fmla="*/ 538110 h 2532844"/>
              <a:gd name="connsiteX982" fmla="*/ 2629755 w 2640595"/>
              <a:gd name="connsiteY982" fmla="*/ 537730 h 2532844"/>
              <a:gd name="connsiteX983" fmla="*/ 2640595 w 2640595"/>
              <a:gd name="connsiteY983" fmla="*/ 548554 h 2532844"/>
              <a:gd name="connsiteX984" fmla="*/ 2640586 w 2640595"/>
              <a:gd name="connsiteY984" fmla="*/ 548941 h 2532844"/>
              <a:gd name="connsiteX985" fmla="*/ 2629755 w 2640595"/>
              <a:gd name="connsiteY985" fmla="*/ 559392 h 2532844"/>
              <a:gd name="connsiteX986" fmla="*/ 2619019 w 2640595"/>
              <a:gd name="connsiteY986" fmla="*/ 548561 h 2532844"/>
              <a:gd name="connsiteX987" fmla="*/ 2629755 w 2640595"/>
              <a:gd name="connsiteY987" fmla="*/ 537730 h 2532844"/>
              <a:gd name="connsiteX988" fmla="*/ 2455230 w 2640595"/>
              <a:gd name="connsiteY988" fmla="*/ 537730 h 2532844"/>
              <a:gd name="connsiteX989" fmla="*/ 2465975 w 2640595"/>
              <a:gd name="connsiteY989" fmla="*/ 548649 h 2532844"/>
              <a:gd name="connsiteX990" fmla="*/ 2465966 w 2640595"/>
              <a:gd name="connsiteY990" fmla="*/ 548941 h 2532844"/>
              <a:gd name="connsiteX991" fmla="*/ 2455230 w 2640595"/>
              <a:gd name="connsiteY991" fmla="*/ 559392 h 2532844"/>
              <a:gd name="connsiteX992" fmla="*/ 2444399 w 2640595"/>
              <a:gd name="connsiteY992" fmla="*/ 548561 h 2532844"/>
              <a:gd name="connsiteX993" fmla="*/ 2455230 w 2640595"/>
              <a:gd name="connsiteY993" fmla="*/ 537730 h 2532844"/>
              <a:gd name="connsiteX994" fmla="*/ 2280610 w 2640595"/>
              <a:gd name="connsiteY994" fmla="*/ 537730 h 2532844"/>
              <a:gd name="connsiteX995" fmla="*/ 2291260 w 2640595"/>
              <a:gd name="connsiteY995" fmla="*/ 548742 h 2532844"/>
              <a:gd name="connsiteX996" fmla="*/ 2291251 w 2640595"/>
              <a:gd name="connsiteY996" fmla="*/ 548941 h 2532844"/>
              <a:gd name="connsiteX997" fmla="*/ 2280610 w 2640595"/>
              <a:gd name="connsiteY997" fmla="*/ 559392 h 2532844"/>
              <a:gd name="connsiteX998" fmla="*/ 2269779 w 2640595"/>
              <a:gd name="connsiteY998" fmla="*/ 548561 h 2532844"/>
              <a:gd name="connsiteX999" fmla="*/ 2280610 w 2640595"/>
              <a:gd name="connsiteY999" fmla="*/ 537730 h 2532844"/>
              <a:gd name="connsiteX1000" fmla="*/ 2105990 w 2640595"/>
              <a:gd name="connsiteY1000" fmla="*/ 537730 h 2532844"/>
              <a:gd name="connsiteX1001" fmla="*/ 2116830 w 2640595"/>
              <a:gd name="connsiteY1001" fmla="*/ 548554 h 2532844"/>
              <a:gd name="connsiteX1002" fmla="*/ 2116821 w 2640595"/>
              <a:gd name="connsiteY1002" fmla="*/ 548941 h 2532844"/>
              <a:gd name="connsiteX1003" fmla="*/ 2105990 w 2640595"/>
              <a:gd name="connsiteY1003" fmla="*/ 559392 h 2532844"/>
              <a:gd name="connsiteX1004" fmla="*/ 2095159 w 2640595"/>
              <a:gd name="connsiteY1004" fmla="*/ 548561 h 2532844"/>
              <a:gd name="connsiteX1005" fmla="*/ 2105990 w 2640595"/>
              <a:gd name="connsiteY1005" fmla="*/ 537730 h 2532844"/>
              <a:gd name="connsiteX1006" fmla="*/ 1756846 w 2640595"/>
              <a:gd name="connsiteY1006" fmla="*/ 537730 h 2532844"/>
              <a:gd name="connsiteX1007" fmla="*/ 1767591 w 2640595"/>
              <a:gd name="connsiteY1007" fmla="*/ 548649 h 2532844"/>
              <a:gd name="connsiteX1008" fmla="*/ 1767582 w 2640595"/>
              <a:gd name="connsiteY1008" fmla="*/ 548941 h 2532844"/>
              <a:gd name="connsiteX1009" fmla="*/ 1756846 w 2640595"/>
              <a:gd name="connsiteY1009" fmla="*/ 559392 h 2532844"/>
              <a:gd name="connsiteX1010" fmla="*/ 1746015 w 2640595"/>
              <a:gd name="connsiteY1010" fmla="*/ 548561 h 2532844"/>
              <a:gd name="connsiteX1011" fmla="*/ 1756846 w 2640595"/>
              <a:gd name="connsiteY1011" fmla="*/ 537730 h 2532844"/>
              <a:gd name="connsiteX1012" fmla="*/ 1582226 w 2640595"/>
              <a:gd name="connsiteY1012" fmla="*/ 537730 h 2532844"/>
              <a:gd name="connsiteX1013" fmla="*/ 1592971 w 2640595"/>
              <a:gd name="connsiteY1013" fmla="*/ 548456 h 2532844"/>
              <a:gd name="connsiteX1014" fmla="*/ 1592962 w 2640595"/>
              <a:gd name="connsiteY1014" fmla="*/ 548941 h 2532844"/>
              <a:gd name="connsiteX1015" fmla="*/ 1582226 w 2640595"/>
              <a:gd name="connsiteY1015" fmla="*/ 559392 h 2532844"/>
              <a:gd name="connsiteX1016" fmla="*/ 1571395 w 2640595"/>
              <a:gd name="connsiteY1016" fmla="*/ 548561 h 2532844"/>
              <a:gd name="connsiteX1017" fmla="*/ 1582226 w 2640595"/>
              <a:gd name="connsiteY1017" fmla="*/ 537730 h 2532844"/>
              <a:gd name="connsiteX1018" fmla="*/ 1232986 w 2640595"/>
              <a:gd name="connsiteY1018" fmla="*/ 537730 h 2532844"/>
              <a:gd name="connsiteX1019" fmla="*/ 1243826 w 2640595"/>
              <a:gd name="connsiteY1019" fmla="*/ 548554 h 2532844"/>
              <a:gd name="connsiteX1020" fmla="*/ 1243817 w 2640595"/>
              <a:gd name="connsiteY1020" fmla="*/ 548941 h 2532844"/>
              <a:gd name="connsiteX1021" fmla="*/ 1232986 w 2640595"/>
              <a:gd name="connsiteY1021" fmla="*/ 559392 h 2532844"/>
              <a:gd name="connsiteX1022" fmla="*/ 1222155 w 2640595"/>
              <a:gd name="connsiteY1022" fmla="*/ 548561 h 2532844"/>
              <a:gd name="connsiteX1023" fmla="*/ 1232986 w 2640595"/>
              <a:gd name="connsiteY1023" fmla="*/ 537730 h 2532844"/>
              <a:gd name="connsiteX1024" fmla="*/ 1058366 w 2640595"/>
              <a:gd name="connsiteY1024" fmla="*/ 537730 h 2532844"/>
              <a:gd name="connsiteX1025" fmla="*/ 1069206 w 2640595"/>
              <a:gd name="connsiteY1025" fmla="*/ 548554 h 2532844"/>
              <a:gd name="connsiteX1026" fmla="*/ 1069197 w 2640595"/>
              <a:gd name="connsiteY1026" fmla="*/ 548941 h 2532844"/>
              <a:gd name="connsiteX1027" fmla="*/ 1058366 w 2640595"/>
              <a:gd name="connsiteY1027" fmla="*/ 559392 h 2532844"/>
              <a:gd name="connsiteX1028" fmla="*/ 1047630 w 2640595"/>
              <a:gd name="connsiteY1028" fmla="*/ 548561 h 2532844"/>
              <a:gd name="connsiteX1029" fmla="*/ 1058366 w 2640595"/>
              <a:gd name="connsiteY1029" fmla="*/ 537730 h 2532844"/>
              <a:gd name="connsiteX1030" fmla="*/ 883841 w 2640595"/>
              <a:gd name="connsiteY1030" fmla="*/ 537730 h 2532844"/>
              <a:gd name="connsiteX1031" fmla="*/ 894681 w 2640595"/>
              <a:gd name="connsiteY1031" fmla="*/ 548554 h 2532844"/>
              <a:gd name="connsiteX1032" fmla="*/ 894672 w 2640595"/>
              <a:gd name="connsiteY1032" fmla="*/ 548941 h 2532844"/>
              <a:gd name="connsiteX1033" fmla="*/ 883841 w 2640595"/>
              <a:gd name="connsiteY1033" fmla="*/ 559392 h 2532844"/>
              <a:gd name="connsiteX1034" fmla="*/ 873010 w 2640595"/>
              <a:gd name="connsiteY1034" fmla="*/ 548561 h 2532844"/>
              <a:gd name="connsiteX1035" fmla="*/ 883841 w 2640595"/>
              <a:gd name="connsiteY1035" fmla="*/ 537730 h 2532844"/>
              <a:gd name="connsiteX1036" fmla="*/ 709222 w 2640595"/>
              <a:gd name="connsiteY1036" fmla="*/ 537730 h 2532844"/>
              <a:gd name="connsiteX1037" fmla="*/ 720062 w 2640595"/>
              <a:gd name="connsiteY1037" fmla="*/ 548554 h 2532844"/>
              <a:gd name="connsiteX1038" fmla="*/ 720052 w 2640595"/>
              <a:gd name="connsiteY1038" fmla="*/ 548941 h 2532844"/>
              <a:gd name="connsiteX1039" fmla="*/ 709222 w 2640595"/>
              <a:gd name="connsiteY1039" fmla="*/ 559392 h 2532844"/>
              <a:gd name="connsiteX1040" fmla="*/ 698391 w 2640595"/>
              <a:gd name="connsiteY1040" fmla="*/ 548561 h 2532844"/>
              <a:gd name="connsiteX1041" fmla="*/ 709222 w 2640595"/>
              <a:gd name="connsiteY1041" fmla="*/ 537730 h 2532844"/>
              <a:gd name="connsiteX1042" fmla="*/ 359982 w 2640595"/>
              <a:gd name="connsiteY1042" fmla="*/ 537730 h 2532844"/>
              <a:gd name="connsiteX1043" fmla="*/ 370822 w 2640595"/>
              <a:gd name="connsiteY1043" fmla="*/ 548554 h 2532844"/>
              <a:gd name="connsiteX1044" fmla="*/ 370812 w 2640595"/>
              <a:gd name="connsiteY1044" fmla="*/ 548941 h 2532844"/>
              <a:gd name="connsiteX1045" fmla="*/ 359982 w 2640595"/>
              <a:gd name="connsiteY1045" fmla="*/ 559392 h 2532844"/>
              <a:gd name="connsiteX1046" fmla="*/ 349151 w 2640595"/>
              <a:gd name="connsiteY1046" fmla="*/ 548561 h 2532844"/>
              <a:gd name="connsiteX1047" fmla="*/ 359982 w 2640595"/>
              <a:gd name="connsiteY1047" fmla="*/ 537730 h 2532844"/>
              <a:gd name="connsiteX1048" fmla="*/ 185362 w 2640595"/>
              <a:gd name="connsiteY1048" fmla="*/ 537730 h 2532844"/>
              <a:gd name="connsiteX1049" fmla="*/ 196202 w 2640595"/>
              <a:gd name="connsiteY1049" fmla="*/ 548554 h 2532844"/>
              <a:gd name="connsiteX1050" fmla="*/ 196192 w 2640595"/>
              <a:gd name="connsiteY1050" fmla="*/ 548941 h 2532844"/>
              <a:gd name="connsiteX1051" fmla="*/ 185362 w 2640595"/>
              <a:gd name="connsiteY1051" fmla="*/ 559392 h 2532844"/>
              <a:gd name="connsiteX1052" fmla="*/ 174626 w 2640595"/>
              <a:gd name="connsiteY1052" fmla="*/ 548561 h 2532844"/>
              <a:gd name="connsiteX1053" fmla="*/ 185362 w 2640595"/>
              <a:gd name="connsiteY1053" fmla="*/ 537730 h 2532844"/>
              <a:gd name="connsiteX1054" fmla="*/ 1407701 w 2640595"/>
              <a:gd name="connsiteY1054" fmla="*/ 358741 h 2532844"/>
              <a:gd name="connsiteX1055" fmla="*/ 1418437 w 2640595"/>
              <a:gd name="connsiteY1055" fmla="*/ 369381 h 2532844"/>
              <a:gd name="connsiteX1056" fmla="*/ 1407796 w 2640595"/>
              <a:gd name="connsiteY1056" fmla="*/ 380401 h 2532844"/>
              <a:gd name="connsiteX1057" fmla="*/ 1407701 w 2640595"/>
              <a:gd name="connsiteY1057" fmla="*/ 380402 h 2532844"/>
              <a:gd name="connsiteX1058" fmla="*/ 1396775 w 2640595"/>
              <a:gd name="connsiteY1058" fmla="*/ 369668 h 2532844"/>
              <a:gd name="connsiteX1059" fmla="*/ 1396775 w 2640595"/>
              <a:gd name="connsiteY1059" fmla="*/ 369381 h 2532844"/>
              <a:gd name="connsiteX1060" fmla="*/ 1407701 w 2640595"/>
              <a:gd name="connsiteY1060" fmla="*/ 358741 h 2532844"/>
              <a:gd name="connsiteX1061" fmla="*/ 11017 w 2640595"/>
              <a:gd name="connsiteY1061" fmla="*/ 358739 h 2532844"/>
              <a:gd name="connsiteX1062" fmla="*/ 11122 w 2640595"/>
              <a:gd name="connsiteY1062" fmla="*/ 358741 h 2532844"/>
              <a:gd name="connsiteX1063" fmla="*/ 21572 w 2640595"/>
              <a:gd name="connsiteY1063" fmla="*/ 369382 h 2532844"/>
              <a:gd name="connsiteX1064" fmla="*/ 11122 w 2640595"/>
              <a:gd name="connsiteY1064" fmla="*/ 380402 h 2532844"/>
              <a:gd name="connsiteX1065" fmla="*/ 6 w 2640595"/>
              <a:gd name="connsiteY1065" fmla="*/ 369862 h 2532844"/>
              <a:gd name="connsiteX1066" fmla="*/ 6 w 2640595"/>
              <a:gd name="connsiteY1066" fmla="*/ 369382 h 2532844"/>
              <a:gd name="connsiteX1067" fmla="*/ 11017 w 2640595"/>
              <a:gd name="connsiteY1067" fmla="*/ 358739 h 2532844"/>
              <a:gd name="connsiteX1068" fmla="*/ 2629755 w 2640595"/>
              <a:gd name="connsiteY1068" fmla="*/ 358550 h 2532844"/>
              <a:gd name="connsiteX1069" fmla="*/ 2640586 w 2640595"/>
              <a:gd name="connsiteY1069" fmla="*/ 369381 h 2532844"/>
              <a:gd name="connsiteX1070" fmla="*/ 2629755 w 2640595"/>
              <a:gd name="connsiteY1070" fmla="*/ 380212 h 2532844"/>
              <a:gd name="connsiteX1071" fmla="*/ 2619019 w 2640595"/>
              <a:gd name="connsiteY1071" fmla="*/ 369381 h 2532844"/>
              <a:gd name="connsiteX1072" fmla="*/ 2629755 w 2640595"/>
              <a:gd name="connsiteY1072" fmla="*/ 358550 h 2532844"/>
              <a:gd name="connsiteX1073" fmla="*/ 2455230 w 2640595"/>
              <a:gd name="connsiteY1073" fmla="*/ 358550 h 2532844"/>
              <a:gd name="connsiteX1074" fmla="*/ 2465966 w 2640595"/>
              <a:gd name="connsiteY1074" fmla="*/ 369381 h 2532844"/>
              <a:gd name="connsiteX1075" fmla="*/ 2455230 w 2640595"/>
              <a:gd name="connsiteY1075" fmla="*/ 380212 h 2532844"/>
              <a:gd name="connsiteX1076" fmla="*/ 2444399 w 2640595"/>
              <a:gd name="connsiteY1076" fmla="*/ 369381 h 2532844"/>
              <a:gd name="connsiteX1077" fmla="*/ 2455230 w 2640595"/>
              <a:gd name="connsiteY1077" fmla="*/ 358550 h 2532844"/>
              <a:gd name="connsiteX1078" fmla="*/ 2280610 w 2640595"/>
              <a:gd name="connsiteY1078" fmla="*/ 358550 h 2532844"/>
              <a:gd name="connsiteX1079" fmla="*/ 2291251 w 2640595"/>
              <a:gd name="connsiteY1079" fmla="*/ 369381 h 2532844"/>
              <a:gd name="connsiteX1080" fmla="*/ 2280420 w 2640595"/>
              <a:gd name="connsiteY1080" fmla="*/ 380212 h 2532844"/>
              <a:gd name="connsiteX1081" fmla="*/ 2269779 w 2640595"/>
              <a:gd name="connsiteY1081" fmla="*/ 369381 h 2532844"/>
              <a:gd name="connsiteX1082" fmla="*/ 2280610 w 2640595"/>
              <a:gd name="connsiteY1082" fmla="*/ 358550 h 2532844"/>
              <a:gd name="connsiteX1083" fmla="*/ 2105990 w 2640595"/>
              <a:gd name="connsiteY1083" fmla="*/ 358550 h 2532844"/>
              <a:gd name="connsiteX1084" fmla="*/ 2116821 w 2640595"/>
              <a:gd name="connsiteY1084" fmla="*/ 369381 h 2532844"/>
              <a:gd name="connsiteX1085" fmla="*/ 2105990 w 2640595"/>
              <a:gd name="connsiteY1085" fmla="*/ 380212 h 2532844"/>
              <a:gd name="connsiteX1086" fmla="*/ 2095159 w 2640595"/>
              <a:gd name="connsiteY1086" fmla="*/ 369381 h 2532844"/>
              <a:gd name="connsiteX1087" fmla="*/ 2105990 w 2640595"/>
              <a:gd name="connsiteY1087" fmla="*/ 358550 h 2532844"/>
              <a:gd name="connsiteX1088" fmla="*/ 1931370 w 2640595"/>
              <a:gd name="connsiteY1088" fmla="*/ 358550 h 2532844"/>
              <a:gd name="connsiteX1089" fmla="*/ 1931465 w 2640595"/>
              <a:gd name="connsiteY1089" fmla="*/ 358550 h 2532844"/>
              <a:gd name="connsiteX1090" fmla="*/ 1942201 w 2640595"/>
              <a:gd name="connsiteY1090" fmla="*/ 369381 h 2532844"/>
              <a:gd name="connsiteX1091" fmla="*/ 1931370 w 2640595"/>
              <a:gd name="connsiteY1091" fmla="*/ 380212 h 2532844"/>
              <a:gd name="connsiteX1092" fmla="*/ 1920730 w 2640595"/>
              <a:gd name="connsiteY1092" fmla="*/ 369382 h 2532844"/>
              <a:gd name="connsiteX1093" fmla="*/ 1920730 w 2640595"/>
              <a:gd name="connsiteY1093" fmla="*/ 369381 h 2532844"/>
              <a:gd name="connsiteX1094" fmla="*/ 1931370 w 2640595"/>
              <a:gd name="connsiteY1094" fmla="*/ 358550 h 2532844"/>
              <a:gd name="connsiteX1095" fmla="*/ 1756846 w 2640595"/>
              <a:gd name="connsiteY1095" fmla="*/ 358550 h 2532844"/>
              <a:gd name="connsiteX1096" fmla="*/ 1767582 w 2640595"/>
              <a:gd name="connsiteY1096" fmla="*/ 369381 h 2532844"/>
              <a:gd name="connsiteX1097" fmla="*/ 1756846 w 2640595"/>
              <a:gd name="connsiteY1097" fmla="*/ 380212 h 2532844"/>
              <a:gd name="connsiteX1098" fmla="*/ 1746015 w 2640595"/>
              <a:gd name="connsiteY1098" fmla="*/ 369381 h 2532844"/>
              <a:gd name="connsiteX1099" fmla="*/ 1756846 w 2640595"/>
              <a:gd name="connsiteY1099" fmla="*/ 358550 h 2532844"/>
              <a:gd name="connsiteX1100" fmla="*/ 1582226 w 2640595"/>
              <a:gd name="connsiteY1100" fmla="*/ 358550 h 2532844"/>
              <a:gd name="connsiteX1101" fmla="*/ 1592962 w 2640595"/>
              <a:gd name="connsiteY1101" fmla="*/ 369286 h 2532844"/>
              <a:gd name="connsiteX1102" fmla="*/ 1592962 w 2640595"/>
              <a:gd name="connsiteY1102" fmla="*/ 369381 h 2532844"/>
              <a:gd name="connsiteX1103" fmla="*/ 1582321 w 2640595"/>
              <a:gd name="connsiteY1103" fmla="*/ 380212 h 2532844"/>
              <a:gd name="connsiteX1104" fmla="*/ 1582226 w 2640595"/>
              <a:gd name="connsiteY1104" fmla="*/ 380212 h 2532844"/>
              <a:gd name="connsiteX1105" fmla="*/ 1571395 w 2640595"/>
              <a:gd name="connsiteY1105" fmla="*/ 369381 h 2532844"/>
              <a:gd name="connsiteX1106" fmla="*/ 1582226 w 2640595"/>
              <a:gd name="connsiteY1106" fmla="*/ 358550 h 2532844"/>
              <a:gd name="connsiteX1107" fmla="*/ 1232986 w 2640595"/>
              <a:gd name="connsiteY1107" fmla="*/ 358550 h 2532844"/>
              <a:gd name="connsiteX1108" fmla="*/ 1243817 w 2640595"/>
              <a:gd name="connsiteY1108" fmla="*/ 369381 h 2532844"/>
              <a:gd name="connsiteX1109" fmla="*/ 1232986 w 2640595"/>
              <a:gd name="connsiteY1109" fmla="*/ 380212 h 2532844"/>
              <a:gd name="connsiteX1110" fmla="*/ 1222155 w 2640595"/>
              <a:gd name="connsiteY1110" fmla="*/ 369381 h 2532844"/>
              <a:gd name="connsiteX1111" fmla="*/ 1232986 w 2640595"/>
              <a:gd name="connsiteY1111" fmla="*/ 358550 h 2532844"/>
              <a:gd name="connsiteX1112" fmla="*/ 1058366 w 2640595"/>
              <a:gd name="connsiteY1112" fmla="*/ 358550 h 2532844"/>
              <a:gd name="connsiteX1113" fmla="*/ 1069197 w 2640595"/>
              <a:gd name="connsiteY1113" fmla="*/ 369381 h 2532844"/>
              <a:gd name="connsiteX1114" fmla="*/ 1058366 w 2640595"/>
              <a:gd name="connsiteY1114" fmla="*/ 380212 h 2532844"/>
              <a:gd name="connsiteX1115" fmla="*/ 1047630 w 2640595"/>
              <a:gd name="connsiteY1115" fmla="*/ 369381 h 2532844"/>
              <a:gd name="connsiteX1116" fmla="*/ 1058366 w 2640595"/>
              <a:gd name="connsiteY1116" fmla="*/ 358550 h 2532844"/>
              <a:gd name="connsiteX1117" fmla="*/ 883841 w 2640595"/>
              <a:gd name="connsiteY1117" fmla="*/ 358550 h 2532844"/>
              <a:gd name="connsiteX1118" fmla="*/ 894672 w 2640595"/>
              <a:gd name="connsiteY1118" fmla="*/ 369381 h 2532844"/>
              <a:gd name="connsiteX1119" fmla="*/ 883936 w 2640595"/>
              <a:gd name="connsiteY1119" fmla="*/ 380212 h 2532844"/>
              <a:gd name="connsiteX1120" fmla="*/ 873010 w 2640595"/>
              <a:gd name="connsiteY1120" fmla="*/ 369476 h 2532844"/>
              <a:gd name="connsiteX1121" fmla="*/ 873010 w 2640595"/>
              <a:gd name="connsiteY1121" fmla="*/ 369381 h 2532844"/>
              <a:gd name="connsiteX1122" fmla="*/ 883841 w 2640595"/>
              <a:gd name="connsiteY1122" fmla="*/ 358550 h 2532844"/>
              <a:gd name="connsiteX1123" fmla="*/ 709222 w 2640595"/>
              <a:gd name="connsiteY1123" fmla="*/ 358550 h 2532844"/>
              <a:gd name="connsiteX1124" fmla="*/ 720052 w 2640595"/>
              <a:gd name="connsiteY1124" fmla="*/ 369381 h 2532844"/>
              <a:gd name="connsiteX1125" fmla="*/ 709222 w 2640595"/>
              <a:gd name="connsiteY1125" fmla="*/ 380212 h 2532844"/>
              <a:gd name="connsiteX1126" fmla="*/ 698391 w 2640595"/>
              <a:gd name="connsiteY1126" fmla="*/ 369381 h 2532844"/>
              <a:gd name="connsiteX1127" fmla="*/ 709222 w 2640595"/>
              <a:gd name="connsiteY1127" fmla="*/ 358550 h 2532844"/>
              <a:gd name="connsiteX1128" fmla="*/ 534981 w 2640595"/>
              <a:gd name="connsiteY1128" fmla="*/ 358550 h 2532844"/>
              <a:gd name="connsiteX1129" fmla="*/ 545431 w 2640595"/>
              <a:gd name="connsiteY1129" fmla="*/ 369381 h 2532844"/>
              <a:gd name="connsiteX1130" fmla="*/ 534601 w 2640595"/>
              <a:gd name="connsiteY1130" fmla="*/ 380212 h 2532844"/>
              <a:gd name="connsiteX1131" fmla="*/ 524150 w 2640595"/>
              <a:gd name="connsiteY1131" fmla="*/ 369381 h 2532844"/>
              <a:gd name="connsiteX1132" fmla="*/ 534981 w 2640595"/>
              <a:gd name="connsiteY1132" fmla="*/ 358550 h 2532844"/>
              <a:gd name="connsiteX1133" fmla="*/ 359982 w 2640595"/>
              <a:gd name="connsiteY1133" fmla="*/ 358550 h 2532844"/>
              <a:gd name="connsiteX1134" fmla="*/ 370812 w 2640595"/>
              <a:gd name="connsiteY1134" fmla="*/ 369381 h 2532844"/>
              <a:gd name="connsiteX1135" fmla="*/ 359982 w 2640595"/>
              <a:gd name="connsiteY1135" fmla="*/ 380212 h 2532844"/>
              <a:gd name="connsiteX1136" fmla="*/ 349151 w 2640595"/>
              <a:gd name="connsiteY1136" fmla="*/ 369381 h 2532844"/>
              <a:gd name="connsiteX1137" fmla="*/ 359982 w 2640595"/>
              <a:gd name="connsiteY1137" fmla="*/ 358550 h 2532844"/>
              <a:gd name="connsiteX1138" fmla="*/ 185362 w 2640595"/>
              <a:gd name="connsiteY1138" fmla="*/ 358550 h 2532844"/>
              <a:gd name="connsiteX1139" fmla="*/ 196192 w 2640595"/>
              <a:gd name="connsiteY1139" fmla="*/ 369381 h 2532844"/>
              <a:gd name="connsiteX1140" fmla="*/ 185362 w 2640595"/>
              <a:gd name="connsiteY1140" fmla="*/ 380212 h 2532844"/>
              <a:gd name="connsiteX1141" fmla="*/ 174626 w 2640595"/>
              <a:gd name="connsiteY1141" fmla="*/ 369381 h 2532844"/>
              <a:gd name="connsiteX1142" fmla="*/ 185362 w 2640595"/>
              <a:gd name="connsiteY1142" fmla="*/ 358550 h 2532844"/>
              <a:gd name="connsiteX1143" fmla="*/ 2629755 w 2640595"/>
              <a:gd name="connsiteY1143" fmla="*/ 179370 h 2532844"/>
              <a:gd name="connsiteX1144" fmla="*/ 2640586 w 2640595"/>
              <a:gd name="connsiteY1144" fmla="*/ 190201 h 2532844"/>
              <a:gd name="connsiteX1145" fmla="*/ 2629755 w 2640595"/>
              <a:gd name="connsiteY1145" fmla="*/ 201032 h 2532844"/>
              <a:gd name="connsiteX1146" fmla="*/ 2619019 w 2640595"/>
              <a:gd name="connsiteY1146" fmla="*/ 190201 h 2532844"/>
              <a:gd name="connsiteX1147" fmla="*/ 2629755 w 2640595"/>
              <a:gd name="connsiteY1147" fmla="*/ 179370 h 2532844"/>
              <a:gd name="connsiteX1148" fmla="*/ 1931370 w 2640595"/>
              <a:gd name="connsiteY1148" fmla="*/ 179370 h 2532844"/>
              <a:gd name="connsiteX1149" fmla="*/ 1942201 w 2640595"/>
              <a:gd name="connsiteY1149" fmla="*/ 190201 h 2532844"/>
              <a:gd name="connsiteX1150" fmla="*/ 1931370 w 2640595"/>
              <a:gd name="connsiteY1150" fmla="*/ 201032 h 2532844"/>
              <a:gd name="connsiteX1151" fmla="*/ 1920730 w 2640595"/>
              <a:gd name="connsiteY1151" fmla="*/ 190202 h 2532844"/>
              <a:gd name="connsiteX1152" fmla="*/ 1920730 w 2640595"/>
              <a:gd name="connsiteY1152" fmla="*/ 190201 h 2532844"/>
              <a:gd name="connsiteX1153" fmla="*/ 1931370 w 2640595"/>
              <a:gd name="connsiteY1153" fmla="*/ 179370 h 2532844"/>
              <a:gd name="connsiteX1154" fmla="*/ 1756846 w 2640595"/>
              <a:gd name="connsiteY1154" fmla="*/ 179370 h 2532844"/>
              <a:gd name="connsiteX1155" fmla="*/ 1767582 w 2640595"/>
              <a:gd name="connsiteY1155" fmla="*/ 190201 h 2532844"/>
              <a:gd name="connsiteX1156" fmla="*/ 1756846 w 2640595"/>
              <a:gd name="connsiteY1156" fmla="*/ 201032 h 2532844"/>
              <a:gd name="connsiteX1157" fmla="*/ 1746015 w 2640595"/>
              <a:gd name="connsiteY1157" fmla="*/ 190201 h 2532844"/>
              <a:gd name="connsiteX1158" fmla="*/ 1756846 w 2640595"/>
              <a:gd name="connsiteY1158" fmla="*/ 179370 h 2532844"/>
              <a:gd name="connsiteX1159" fmla="*/ 1582226 w 2640595"/>
              <a:gd name="connsiteY1159" fmla="*/ 179370 h 2532844"/>
              <a:gd name="connsiteX1160" fmla="*/ 1592962 w 2640595"/>
              <a:gd name="connsiteY1160" fmla="*/ 190106 h 2532844"/>
              <a:gd name="connsiteX1161" fmla="*/ 1592962 w 2640595"/>
              <a:gd name="connsiteY1161" fmla="*/ 190201 h 2532844"/>
              <a:gd name="connsiteX1162" fmla="*/ 1582321 w 2640595"/>
              <a:gd name="connsiteY1162" fmla="*/ 201032 h 2532844"/>
              <a:gd name="connsiteX1163" fmla="*/ 1582226 w 2640595"/>
              <a:gd name="connsiteY1163" fmla="*/ 201032 h 2532844"/>
              <a:gd name="connsiteX1164" fmla="*/ 1571395 w 2640595"/>
              <a:gd name="connsiteY1164" fmla="*/ 190201 h 2532844"/>
              <a:gd name="connsiteX1165" fmla="*/ 1582226 w 2640595"/>
              <a:gd name="connsiteY1165" fmla="*/ 179370 h 2532844"/>
              <a:gd name="connsiteX1166" fmla="*/ 1407701 w 2640595"/>
              <a:gd name="connsiteY1166" fmla="*/ 179370 h 2532844"/>
              <a:gd name="connsiteX1167" fmla="*/ 1418437 w 2640595"/>
              <a:gd name="connsiteY1167" fmla="*/ 190201 h 2532844"/>
              <a:gd name="connsiteX1168" fmla="*/ 1407701 w 2640595"/>
              <a:gd name="connsiteY1168" fmla="*/ 201032 h 2532844"/>
              <a:gd name="connsiteX1169" fmla="*/ 1396870 w 2640595"/>
              <a:gd name="connsiteY1169" fmla="*/ 190201 h 2532844"/>
              <a:gd name="connsiteX1170" fmla="*/ 1407701 w 2640595"/>
              <a:gd name="connsiteY1170" fmla="*/ 179370 h 2532844"/>
              <a:gd name="connsiteX1171" fmla="*/ 1232986 w 2640595"/>
              <a:gd name="connsiteY1171" fmla="*/ 179370 h 2532844"/>
              <a:gd name="connsiteX1172" fmla="*/ 1243817 w 2640595"/>
              <a:gd name="connsiteY1172" fmla="*/ 190201 h 2532844"/>
              <a:gd name="connsiteX1173" fmla="*/ 1232986 w 2640595"/>
              <a:gd name="connsiteY1173" fmla="*/ 201032 h 2532844"/>
              <a:gd name="connsiteX1174" fmla="*/ 1222155 w 2640595"/>
              <a:gd name="connsiteY1174" fmla="*/ 190201 h 2532844"/>
              <a:gd name="connsiteX1175" fmla="*/ 1232986 w 2640595"/>
              <a:gd name="connsiteY1175" fmla="*/ 179370 h 2532844"/>
              <a:gd name="connsiteX1176" fmla="*/ 534601 w 2640595"/>
              <a:gd name="connsiteY1176" fmla="*/ 179370 h 2532844"/>
              <a:gd name="connsiteX1177" fmla="*/ 545431 w 2640595"/>
              <a:gd name="connsiteY1177" fmla="*/ 190201 h 2532844"/>
              <a:gd name="connsiteX1178" fmla="*/ 534601 w 2640595"/>
              <a:gd name="connsiteY1178" fmla="*/ 201032 h 2532844"/>
              <a:gd name="connsiteX1179" fmla="*/ 524150 w 2640595"/>
              <a:gd name="connsiteY1179" fmla="*/ 190201 h 2532844"/>
              <a:gd name="connsiteX1180" fmla="*/ 534601 w 2640595"/>
              <a:gd name="connsiteY1180" fmla="*/ 179370 h 2532844"/>
              <a:gd name="connsiteX1181" fmla="*/ 359982 w 2640595"/>
              <a:gd name="connsiteY1181" fmla="*/ 179370 h 2532844"/>
              <a:gd name="connsiteX1182" fmla="*/ 370812 w 2640595"/>
              <a:gd name="connsiteY1182" fmla="*/ 190201 h 2532844"/>
              <a:gd name="connsiteX1183" fmla="*/ 359982 w 2640595"/>
              <a:gd name="connsiteY1183" fmla="*/ 201032 h 2532844"/>
              <a:gd name="connsiteX1184" fmla="*/ 349151 w 2640595"/>
              <a:gd name="connsiteY1184" fmla="*/ 190201 h 2532844"/>
              <a:gd name="connsiteX1185" fmla="*/ 359982 w 2640595"/>
              <a:gd name="connsiteY1185" fmla="*/ 179370 h 2532844"/>
              <a:gd name="connsiteX1186" fmla="*/ 185362 w 2640595"/>
              <a:gd name="connsiteY1186" fmla="*/ 179370 h 2532844"/>
              <a:gd name="connsiteX1187" fmla="*/ 196192 w 2640595"/>
              <a:gd name="connsiteY1187" fmla="*/ 190201 h 2532844"/>
              <a:gd name="connsiteX1188" fmla="*/ 185362 w 2640595"/>
              <a:gd name="connsiteY1188" fmla="*/ 201032 h 2532844"/>
              <a:gd name="connsiteX1189" fmla="*/ 174626 w 2640595"/>
              <a:gd name="connsiteY1189" fmla="*/ 190201 h 2532844"/>
              <a:gd name="connsiteX1190" fmla="*/ 185362 w 2640595"/>
              <a:gd name="connsiteY1190" fmla="*/ 179370 h 2532844"/>
              <a:gd name="connsiteX1191" fmla="*/ 11122 w 2640595"/>
              <a:gd name="connsiteY1191" fmla="*/ 179370 h 2532844"/>
              <a:gd name="connsiteX1192" fmla="*/ 21572 w 2640595"/>
              <a:gd name="connsiteY1192" fmla="*/ 190201 h 2532844"/>
              <a:gd name="connsiteX1193" fmla="*/ 11122 w 2640595"/>
              <a:gd name="connsiteY1193" fmla="*/ 201032 h 2532844"/>
              <a:gd name="connsiteX1194" fmla="*/ 291 w 2640595"/>
              <a:gd name="connsiteY1194" fmla="*/ 190201 h 2532844"/>
              <a:gd name="connsiteX1195" fmla="*/ 11122 w 2640595"/>
              <a:gd name="connsiteY1195" fmla="*/ 179370 h 2532844"/>
              <a:gd name="connsiteX1196" fmla="*/ 2454057 w 2640595"/>
              <a:gd name="connsiteY1196" fmla="*/ 179330 h 2532844"/>
              <a:gd name="connsiteX1197" fmla="*/ 2464887 w 2640595"/>
              <a:gd name="connsiteY1197" fmla="*/ 190161 h 2532844"/>
              <a:gd name="connsiteX1198" fmla="*/ 2454057 w 2640595"/>
              <a:gd name="connsiteY1198" fmla="*/ 200991 h 2532844"/>
              <a:gd name="connsiteX1199" fmla="*/ 2443226 w 2640595"/>
              <a:gd name="connsiteY1199" fmla="*/ 190161 h 2532844"/>
              <a:gd name="connsiteX1200" fmla="*/ 2454057 w 2640595"/>
              <a:gd name="connsiteY1200" fmla="*/ 179330 h 2532844"/>
              <a:gd name="connsiteX1201" fmla="*/ 2279532 w 2640595"/>
              <a:gd name="connsiteY1201" fmla="*/ 179330 h 2532844"/>
              <a:gd name="connsiteX1202" fmla="*/ 2290362 w 2640595"/>
              <a:gd name="connsiteY1202" fmla="*/ 190161 h 2532844"/>
              <a:gd name="connsiteX1203" fmla="*/ 2279532 w 2640595"/>
              <a:gd name="connsiteY1203" fmla="*/ 200991 h 2532844"/>
              <a:gd name="connsiteX1204" fmla="*/ 2268701 w 2640595"/>
              <a:gd name="connsiteY1204" fmla="*/ 190161 h 2532844"/>
              <a:gd name="connsiteX1205" fmla="*/ 2279532 w 2640595"/>
              <a:gd name="connsiteY1205" fmla="*/ 179330 h 2532844"/>
              <a:gd name="connsiteX1206" fmla="*/ 2104913 w 2640595"/>
              <a:gd name="connsiteY1206" fmla="*/ 179330 h 2532844"/>
              <a:gd name="connsiteX1207" fmla="*/ 2115743 w 2640595"/>
              <a:gd name="connsiteY1207" fmla="*/ 190161 h 2532844"/>
              <a:gd name="connsiteX1208" fmla="*/ 2104913 w 2640595"/>
              <a:gd name="connsiteY1208" fmla="*/ 200991 h 2532844"/>
              <a:gd name="connsiteX1209" fmla="*/ 2094082 w 2640595"/>
              <a:gd name="connsiteY1209" fmla="*/ 190161 h 2532844"/>
              <a:gd name="connsiteX1210" fmla="*/ 2104913 w 2640595"/>
              <a:gd name="connsiteY1210" fmla="*/ 179330 h 2532844"/>
              <a:gd name="connsiteX1211" fmla="*/ 1057287 w 2640595"/>
              <a:gd name="connsiteY1211" fmla="*/ 179330 h 2532844"/>
              <a:gd name="connsiteX1212" fmla="*/ 1068118 w 2640595"/>
              <a:gd name="connsiteY1212" fmla="*/ 190161 h 2532844"/>
              <a:gd name="connsiteX1213" fmla="*/ 1057287 w 2640595"/>
              <a:gd name="connsiteY1213" fmla="*/ 200991 h 2532844"/>
              <a:gd name="connsiteX1214" fmla="*/ 1046457 w 2640595"/>
              <a:gd name="connsiteY1214" fmla="*/ 190161 h 2532844"/>
              <a:gd name="connsiteX1215" fmla="*/ 1057287 w 2640595"/>
              <a:gd name="connsiteY1215" fmla="*/ 179330 h 2532844"/>
              <a:gd name="connsiteX1216" fmla="*/ 882667 w 2640595"/>
              <a:gd name="connsiteY1216" fmla="*/ 179330 h 2532844"/>
              <a:gd name="connsiteX1217" fmla="*/ 893498 w 2640595"/>
              <a:gd name="connsiteY1217" fmla="*/ 190161 h 2532844"/>
              <a:gd name="connsiteX1218" fmla="*/ 882667 w 2640595"/>
              <a:gd name="connsiteY1218" fmla="*/ 200991 h 2532844"/>
              <a:gd name="connsiteX1219" fmla="*/ 871837 w 2640595"/>
              <a:gd name="connsiteY1219" fmla="*/ 190161 h 2532844"/>
              <a:gd name="connsiteX1220" fmla="*/ 882667 w 2640595"/>
              <a:gd name="connsiteY1220" fmla="*/ 179330 h 2532844"/>
              <a:gd name="connsiteX1221" fmla="*/ 708142 w 2640595"/>
              <a:gd name="connsiteY1221" fmla="*/ 179330 h 2532844"/>
              <a:gd name="connsiteX1222" fmla="*/ 718973 w 2640595"/>
              <a:gd name="connsiteY1222" fmla="*/ 190161 h 2532844"/>
              <a:gd name="connsiteX1223" fmla="*/ 708142 w 2640595"/>
              <a:gd name="connsiteY1223" fmla="*/ 200991 h 2532844"/>
              <a:gd name="connsiteX1224" fmla="*/ 697312 w 2640595"/>
              <a:gd name="connsiteY1224" fmla="*/ 190161 h 2532844"/>
              <a:gd name="connsiteX1225" fmla="*/ 708142 w 2640595"/>
              <a:gd name="connsiteY1225" fmla="*/ 179330 h 2532844"/>
              <a:gd name="connsiteX1226" fmla="*/ 2629755 w 2640595"/>
              <a:gd name="connsiteY1226" fmla="*/ 0 h 2532844"/>
              <a:gd name="connsiteX1227" fmla="*/ 2640586 w 2640595"/>
              <a:gd name="connsiteY1227" fmla="*/ 10831 h 2532844"/>
              <a:gd name="connsiteX1228" fmla="*/ 2629755 w 2640595"/>
              <a:gd name="connsiteY1228" fmla="*/ 21662 h 2532844"/>
              <a:gd name="connsiteX1229" fmla="*/ 2619019 w 2640595"/>
              <a:gd name="connsiteY1229" fmla="*/ 10831 h 2532844"/>
              <a:gd name="connsiteX1230" fmla="*/ 2629755 w 2640595"/>
              <a:gd name="connsiteY1230" fmla="*/ 0 h 2532844"/>
              <a:gd name="connsiteX1231" fmla="*/ 2455230 w 2640595"/>
              <a:gd name="connsiteY1231" fmla="*/ 0 h 2532844"/>
              <a:gd name="connsiteX1232" fmla="*/ 2465966 w 2640595"/>
              <a:gd name="connsiteY1232" fmla="*/ 10831 h 2532844"/>
              <a:gd name="connsiteX1233" fmla="*/ 2455230 w 2640595"/>
              <a:gd name="connsiteY1233" fmla="*/ 21662 h 2532844"/>
              <a:gd name="connsiteX1234" fmla="*/ 2444399 w 2640595"/>
              <a:gd name="connsiteY1234" fmla="*/ 10831 h 2532844"/>
              <a:gd name="connsiteX1235" fmla="*/ 2455230 w 2640595"/>
              <a:gd name="connsiteY1235" fmla="*/ 0 h 2532844"/>
              <a:gd name="connsiteX1236" fmla="*/ 2280420 w 2640595"/>
              <a:gd name="connsiteY1236" fmla="*/ 0 h 2532844"/>
              <a:gd name="connsiteX1237" fmla="*/ 2291251 w 2640595"/>
              <a:gd name="connsiteY1237" fmla="*/ 10831 h 2532844"/>
              <a:gd name="connsiteX1238" fmla="*/ 2280420 w 2640595"/>
              <a:gd name="connsiteY1238" fmla="*/ 21662 h 2532844"/>
              <a:gd name="connsiteX1239" fmla="*/ 2269589 w 2640595"/>
              <a:gd name="connsiteY1239" fmla="*/ 10831 h 2532844"/>
              <a:gd name="connsiteX1240" fmla="*/ 2280420 w 2640595"/>
              <a:gd name="connsiteY1240" fmla="*/ 0 h 2532844"/>
              <a:gd name="connsiteX1241" fmla="*/ 2105990 w 2640595"/>
              <a:gd name="connsiteY1241" fmla="*/ 0 h 2532844"/>
              <a:gd name="connsiteX1242" fmla="*/ 2116821 w 2640595"/>
              <a:gd name="connsiteY1242" fmla="*/ 10831 h 2532844"/>
              <a:gd name="connsiteX1243" fmla="*/ 2105990 w 2640595"/>
              <a:gd name="connsiteY1243" fmla="*/ 21662 h 2532844"/>
              <a:gd name="connsiteX1244" fmla="*/ 2095159 w 2640595"/>
              <a:gd name="connsiteY1244" fmla="*/ 10831 h 2532844"/>
              <a:gd name="connsiteX1245" fmla="*/ 2105990 w 2640595"/>
              <a:gd name="connsiteY1245" fmla="*/ 0 h 2532844"/>
              <a:gd name="connsiteX1246" fmla="*/ 1931370 w 2640595"/>
              <a:gd name="connsiteY1246" fmla="*/ 0 h 2532844"/>
              <a:gd name="connsiteX1247" fmla="*/ 1931465 w 2640595"/>
              <a:gd name="connsiteY1247" fmla="*/ 0 h 2532844"/>
              <a:gd name="connsiteX1248" fmla="*/ 1942201 w 2640595"/>
              <a:gd name="connsiteY1248" fmla="*/ 10831 h 2532844"/>
              <a:gd name="connsiteX1249" fmla="*/ 1931370 w 2640595"/>
              <a:gd name="connsiteY1249" fmla="*/ 21662 h 2532844"/>
              <a:gd name="connsiteX1250" fmla="*/ 1920730 w 2640595"/>
              <a:gd name="connsiteY1250" fmla="*/ 10832 h 2532844"/>
              <a:gd name="connsiteX1251" fmla="*/ 1920730 w 2640595"/>
              <a:gd name="connsiteY1251" fmla="*/ 10831 h 2532844"/>
              <a:gd name="connsiteX1252" fmla="*/ 1931370 w 2640595"/>
              <a:gd name="connsiteY1252" fmla="*/ 0 h 2532844"/>
              <a:gd name="connsiteX1253" fmla="*/ 1756846 w 2640595"/>
              <a:gd name="connsiteY1253" fmla="*/ 0 h 2532844"/>
              <a:gd name="connsiteX1254" fmla="*/ 1767582 w 2640595"/>
              <a:gd name="connsiteY1254" fmla="*/ 10831 h 2532844"/>
              <a:gd name="connsiteX1255" fmla="*/ 1756846 w 2640595"/>
              <a:gd name="connsiteY1255" fmla="*/ 21662 h 2532844"/>
              <a:gd name="connsiteX1256" fmla="*/ 1746015 w 2640595"/>
              <a:gd name="connsiteY1256" fmla="*/ 10831 h 2532844"/>
              <a:gd name="connsiteX1257" fmla="*/ 1756846 w 2640595"/>
              <a:gd name="connsiteY1257" fmla="*/ 0 h 2532844"/>
              <a:gd name="connsiteX1258" fmla="*/ 1582226 w 2640595"/>
              <a:gd name="connsiteY1258" fmla="*/ 0 h 2532844"/>
              <a:gd name="connsiteX1259" fmla="*/ 1592962 w 2640595"/>
              <a:gd name="connsiteY1259" fmla="*/ 10736 h 2532844"/>
              <a:gd name="connsiteX1260" fmla="*/ 1592962 w 2640595"/>
              <a:gd name="connsiteY1260" fmla="*/ 10831 h 2532844"/>
              <a:gd name="connsiteX1261" fmla="*/ 1582321 w 2640595"/>
              <a:gd name="connsiteY1261" fmla="*/ 21662 h 2532844"/>
              <a:gd name="connsiteX1262" fmla="*/ 1582226 w 2640595"/>
              <a:gd name="connsiteY1262" fmla="*/ 21662 h 2532844"/>
              <a:gd name="connsiteX1263" fmla="*/ 1571395 w 2640595"/>
              <a:gd name="connsiteY1263" fmla="*/ 10831 h 2532844"/>
              <a:gd name="connsiteX1264" fmla="*/ 1582226 w 2640595"/>
              <a:gd name="connsiteY1264" fmla="*/ 0 h 2532844"/>
              <a:gd name="connsiteX1265" fmla="*/ 1407701 w 2640595"/>
              <a:gd name="connsiteY1265" fmla="*/ 0 h 2532844"/>
              <a:gd name="connsiteX1266" fmla="*/ 1418437 w 2640595"/>
              <a:gd name="connsiteY1266" fmla="*/ 10831 h 2532844"/>
              <a:gd name="connsiteX1267" fmla="*/ 1407701 w 2640595"/>
              <a:gd name="connsiteY1267" fmla="*/ 21662 h 2532844"/>
              <a:gd name="connsiteX1268" fmla="*/ 1396870 w 2640595"/>
              <a:gd name="connsiteY1268" fmla="*/ 10831 h 2532844"/>
              <a:gd name="connsiteX1269" fmla="*/ 1407701 w 2640595"/>
              <a:gd name="connsiteY1269" fmla="*/ 0 h 2532844"/>
              <a:gd name="connsiteX1270" fmla="*/ 1232986 w 2640595"/>
              <a:gd name="connsiteY1270" fmla="*/ 0 h 2532844"/>
              <a:gd name="connsiteX1271" fmla="*/ 1243817 w 2640595"/>
              <a:gd name="connsiteY1271" fmla="*/ 10831 h 2532844"/>
              <a:gd name="connsiteX1272" fmla="*/ 1232986 w 2640595"/>
              <a:gd name="connsiteY1272" fmla="*/ 21662 h 2532844"/>
              <a:gd name="connsiteX1273" fmla="*/ 1222155 w 2640595"/>
              <a:gd name="connsiteY1273" fmla="*/ 10831 h 2532844"/>
              <a:gd name="connsiteX1274" fmla="*/ 1232986 w 2640595"/>
              <a:gd name="connsiteY1274" fmla="*/ 0 h 2532844"/>
              <a:gd name="connsiteX1275" fmla="*/ 1058366 w 2640595"/>
              <a:gd name="connsiteY1275" fmla="*/ 0 h 2532844"/>
              <a:gd name="connsiteX1276" fmla="*/ 1069197 w 2640595"/>
              <a:gd name="connsiteY1276" fmla="*/ 10831 h 2532844"/>
              <a:gd name="connsiteX1277" fmla="*/ 1058366 w 2640595"/>
              <a:gd name="connsiteY1277" fmla="*/ 21662 h 2532844"/>
              <a:gd name="connsiteX1278" fmla="*/ 1047630 w 2640595"/>
              <a:gd name="connsiteY1278" fmla="*/ 10831 h 2532844"/>
              <a:gd name="connsiteX1279" fmla="*/ 1058366 w 2640595"/>
              <a:gd name="connsiteY1279" fmla="*/ 0 h 2532844"/>
              <a:gd name="connsiteX1280" fmla="*/ 883936 w 2640595"/>
              <a:gd name="connsiteY1280" fmla="*/ 0 h 2532844"/>
              <a:gd name="connsiteX1281" fmla="*/ 894672 w 2640595"/>
              <a:gd name="connsiteY1281" fmla="*/ 10831 h 2532844"/>
              <a:gd name="connsiteX1282" fmla="*/ 883936 w 2640595"/>
              <a:gd name="connsiteY1282" fmla="*/ 21662 h 2532844"/>
              <a:gd name="connsiteX1283" fmla="*/ 873105 w 2640595"/>
              <a:gd name="connsiteY1283" fmla="*/ 10831 h 2532844"/>
              <a:gd name="connsiteX1284" fmla="*/ 883936 w 2640595"/>
              <a:gd name="connsiteY1284" fmla="*/ 0 h 2532844"/>
              <a:gd name="connsiteX1285" fmla="*/ 709222 w 2640595"/>
              <a:gd name="connsiteY1285" fmla="*/ 0 h 2532844"/>
              <a:gd name="connsiteX1286" fmla="*/ 720052 w 2640595"/>
              <a:gd name="connsiteY1286" fmla="*/ 10831 h 2532844"/>
              <a:gd name="connsiteX1287" fmla="*/ 709222 w 2640595"/>
              <a:gd name="connsiteY1287" fmla="*/ 21662 h 2532844"/>
              <a:gd name="connsiteX1288" fmla="*/ 698391 w 2640595"/>
              <a:gd name="connsiteY1288" fmla="*/ 10831 h 2532844"/>
              <a:gd name="connsiteX1289" fmla="*/ 709222 w 2640595"/>
              <a:gd name="connsiteY1289" fmla="*/ 0 h 2532844"/>
              <a:gd name="connsiteX1290" fmla="*/ 534981 w 2640595"/>
              <a:gd name="connsiteY1290" fmla="*/ 0 h 2532844"/>
              <a:gd name="connsiteX1291" fmla="*/ 545431 w 2640595"/>
              <a:gd name="connsiteY1291" fmla="*/ 10831 h 2532844"/>
              <a:gd name="connsiteX1292" fmla="*/ 534601 w 2640595"/>
              <a:gd name="connsiteY1292" fmla="*/ 21662 h 2532844"/>
              <a:gd name="connsiteX1293" fmla="*/ 524150 w 2640595"/>
              <a:gd name="connsiteY1293" fmla="*/ 10831 h 2532844"/>
              <a:gd name="connsiteX1294" fmla="*/ 534981 w 2640595"/>
              <a:gd name="connsiteY1294" fmla="*/ 0 h 2532844"/>
              <a:gd name="connsiteX1295" fmla="*/ 359982 w 2640595"/>
              <a:gd name="connsiteY1295" fmla="*/ 0 h 2532844"/>
              <a:gd name="connsiteX1296" fmla="*/ 370812 w 2640595"/>
              <a:gd name="connsiteY1296" fmla="*/ 10831 h 2532844"/>
              <a:gd name="connsiteX1297" fmla="*/ 359982 w 2640595"/>
              <a:gd name="connsiteY1297" fmla="*/ 21662 h 2532844"/>
              <a:gd name="connsiteX1298" fmla="*/ 349151 w 2640595"/>
              <a:gd name="connsiteY1298" fmla="*/ 10831 h 2532844"/>
              <a:gd name="connsiteX1299" fmla="*/ 359982 w 2640595"/>
              <a:gd name="connsiteY1299" fmla="*/ 0 h 2532844"/>
              <a:gd name="connsiteX1300" fmla="*/ 185362 w 2640595"/>
              <a:gd name="connsiteY1300" fmla="*/ 0 h 2532844"/>
              <a:gd name="connsiteX1301" fmla="*/ 196192 w 2640595"/>
              <a:gd name="connsiteY1301" fmla="*/ 10831 h 2532844"/>
              <a:gd name="connsiteX1302" fmla="*/ 185362 w 2640595"/>
              <a:gd name="connsiteY1302" fmla="*/ 21662 h 2532844"/>
              <a:gd name="connsiteX1303" fmla="*/ 174626 w 2640595"/>
              <a:gd name="connsiteY1303" fmla="*/ 10831 h 2532844"/>
              <a:gd name="connsiteX1304" fmla="*/ 185362 w 2640595"/>
              <a:gd name="connsiteY1304" fmla="*/ 0 h 2532844"/>
              <a:gd name="connsiteX1305" fmla="*/ 11122 w 2640595"/>
              <a:gd name="connsiteY1305" fmla="*/ 0 h 2532844"/>
              <a:gd name="connsiteX1306" fmla="*/ 21572 w 2640595"/>
              <a:gd name="connsiteY1306" fmla="*/ 10831 h 2532844"/>
              <a:gd name="connsiteX1307" fmla="*/ 11122 w 2640595"/>
              <a:gd name="connsiteY1307" fmla="*/ 21662 h 2532844"/>
              <a:gd name="connsiteX1308" fmla="*/ 291 w 2640595"/>
              <a:gd name="connsiteY1308" fmla="*/ 10831 h 2532844"/>
              <a:gd name="connsiteX1309" fmla="*/ 11122 w 2640595"/>
              <a:gd name="connsiteY1309" fmla="*/ 0 h 253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</a:cxnLst>
            <a:rect l="l" t="t" r="r" b="b"/>
            <a:pathLst>
              <a:path w="2640595" h="2532844">
                <a:moveTo>
                  <a:pt x="2629755" y="2511278"/>
                </a:moveTo>
                <a:cubicBezTo>
                  <a:pt x="2635684" y="2511221"/>
                  <a:pt x="2640528" y="2515990"/>
                  <a:pt x="2640586" y="2521918"/>
                </a:cubicBezTo>
                <a:cubicBezTo>
                  <a:pt x="2640586" y="2521947"/>
                  <a:pt x="2640586" y="2521985"/>
                  <a:pt x="2640586" y="2522013"/>
                </a:cubicBezTo>
                <a:cubicBezTo>
                  <a:pt x="2640586" y="2527999"/>
                  <a:pt x="2635740" y="2532844"/>
                  <a:pt x="2629755" y="2532844"/>
                </a:cubicBezTo>
                <a:cubicBezTo>
                  <a:pt x="2623808" y="2532796"/>
                  <a:pt x="2619019" y="2527961"/>
                  <a:pt x="2619019" y="2522013"/>
                </a:cubicBezTo>
                <a:cubicBezTo>
                  <a:pt x="2619019" y="2516085"/>
                  <a:pt x="2623826" y="2511278"/>
                  <a:pt x="2629755" y="2511278"/>
                </a:cubicBezTo>
                <a:close/>
                <a:moveTo>
                  <a:pt x="2280325" y="2511278"/>
                </a:moveTo>
                <a:cubicBezTo>
                  <a:pt x="2280354" y="2511278"/>
                  <a:pt x="2280392" y="2511278"/>
                  <a:pt x="2280420" y="2511278"/>
                </a:cubicBezTo>
                <a:cubicBezTo>
                  <a:pt x="2286349" y="2511221"/>
                  <a:pt x="2291194" y="2515990"/>
                  <a:pt x="2291251" y="2521918"/>
                </a:cubicBezTo>
                <a:cubicBezTo>
                  <a:pt x="2291251" y="2521947"/>
                  <a:pt x="2291251" y="2521985"/>
                  <a:pt x="2291251" y="2522013"/>
                </a:cubicBezTo>
                <a:cubicBezTo>
                  <a:pt x="2291251" y="2527999"/>
                  <a:pt x="2286406" y="2532844"/>
                  <a:pt x="2280420" y="2532844"/>
                </a:cubicBezTo>
                <a:cubicBezTo>
                  <a:pt x="2274435" y="2532844"/>
                  <a:pt x="2269589" y="2527999"/>
                  <a:pt x="2269589" y="2522013"/>
                </a:cubicBezTo>
                <a:cubicBezTo>
                  <a:pt x="2269589" y="2516085"/>
                  <a:pt x="2274397" y="2511278"/>
                  <a:pt x="2280325" y="2511278"/>
                </a:cubicBezTo>
                <a:close/>
                <a:moveTo>
                  <a:pt x="2105895" y="2511278"/>
                </a:moveTo>
                <a:cubicBezTo>
                  <a:pt x="2105923" y="2511278"/>
                  <a:pt x="2105962" y="2511278"/>
                  <a:pt x="2105990" y="2511278"/>
                </a:cubicBezTo>
                <a:cubicBezTo>
                  <a:pt x="2111919" y="2511221"/>
                  <a:pt x="2116763" y="2515990"/>
                  <a:pt x="2116821" y="2521918"/>
                </a:cubicBezTo>
                <a:cubicBezTo>
                  <a:pt x="2116821" y="2521947"/>
                  <a:pt x="2116821" y="2521985"/>
                  <a:pt x="2116821" y="2522013"/>
                </a:cubicBezTo>
                <a:cubicBezTo>
                  <a:pt x="2116821" y="2527999"/>
                  <a:pt x="2111976" y="2532844"/>
                  <a:pt x="2105990" y="2532844"/>
                </a:cubicBezTo>
                <a:cubicBezTo>
                  <a:pt x="2100005" y="2532844"/>
                  <a:pt x="2095159" y="2527999"/>
                  <a:pt x="2095159" y="2522013"/>
                </a:cubicBezTo>
                <a:cubicBezTo>
                  <a:pt x="2095159" y="2516085"/>
                  <a:pt x="2099967" y="2511278"/>
                  <a:pt x="2105895" y="2511278"/>
                </a:cubicBezTo>
                <a:close/>
                <a:moveTo>
                  <a:pt x="1931180" y="2511278"/>
                </a:moveTo>
                <a:cubicBezTo>
                  <a:pt x="1931247" y="2511278"/>
                  <a:pt x="1931304" y="2511278"/>
                  <a:pt x="1931371" y="2511278"/>
                </a:cubicBezTo>
                <a:cubicBezTo>
                  <a:pt x="1937299" y="2511221"/>
                  <a:pt x="1942144" y="2515990"/>
                  <a:pt x="1942201" y="2521918"/>
                </a:cubicBezTo>
                <a:cubicBezTo>
                  <a:pt x="1942201" y="2521947"/>
                  <a:pt x="1942201" y="2521985"/>
                  <a:pt x="1942201" y="2522013"/>
                </a:cubicBezTo>
                <a:cubicBezTo>
                  <a:pt x="1942201" y="2527999"/>
                  <a:pt x="1937356" y="2532844"/>
                  <a:pt x="1931371" y="2532844"/>
                </a:cubicBezTo>
                <a:cubicBezTo>
                  <a:pt x="1925442" y="2532844"/>
                  <a:pt x="1920635" y="2528037"/>
                  <a:pt x="1920635" y="2522108"/>
                </a:cubicBezTo>
                <a:cubicBezTo>
                  <a:pt x="1920635" y="2522080"/>
                  <a:pt x="1920635" y="2522042"/>
                  <a:pt x="1920635" y="2522013"/>
                </a:cubicBezTo>
                <a:cubicBezTo>
                  <a:pt x="1920578" y="2516133"/>
                  <a:pt x="1925300" y="2511335"/>
                  <a:pt x="1931180" y="2511278"/>
                </a:cubicBezTo>
                <a:close/>
                <a:moveTo>
                  <a:pt x="1582131" y="2511278"/>
                </a:moveTo>
                <a:cubicBezTo>
                  <a:pt x="1582159" y="2511278"/>
                  <a:pt x="1582198" y="2511278"/>
                  <a:pt x="1582226" y="2511278"/>
                </a:cubicBezTo>
                <a:cubicBezTo>
                  <a:pt x="1588107" y="2511221"/>
                  <a:pt x="1592905" y="2515943"/>
                  <a:pt x="1592962" y="2521823"/>
                </a:cubicBezTo>
                <a:cubicBezTo>
                  <a:pt x="1592962" y="2521890"/>
                  <a:pt x="1592962" y="2521947"/>
                  <a:pt x="1592962" y="2522013"/>
                </a:cubicBezTo>
                <a:cubicBezTo>
                  <a:pt x="1593009" y="2527942"/>
                  <a:pt x="1588250" y="2532787"/>
                  <a:pt x="1582321" y="2532844"/>
                </a:cubicBezTo>
                <a:cubicBezTo>
                  <a:pt x="1582293" y="2532844"/>
                  <a:pt x="1582255" y="2532844"/>
                  <a:pt x="1582226" y="2532844"/>
                </a:cubicBezTo>
                <a:cubicBezTo>
                  <a:pt x="1576241" y="2532844"/>
                  <a:pt x="1571395" y="2527999"/>
                  <a:pt x="1571395" y="2522013"/>
                </a:cubicBezTo>
                <a:cubicBezTo>
                  <a:pt x="1571395" y="2516085"/>
                  <a:pt x="1576203" y="2511278"/>
                  <a:pt x="1582131" y="2511278"/>
                </a:cubicBezTo>
                <a:close/>
                <a:moveTo>
                  <a:pt x="1407511" y="2511278"/>
                </a:moveTo>
                <a:cubicBezTo>
                  <a:pt x="1407539" y="2511278"/>
                  <a:pt x="1407578" y="2511278"/>
                  <a:pt x="1407606" y="2511278"/>
                </a:cubicBezTo>
                <a:cubicBezTo>
                  <a:pt x="1413535" y="2511221"/>
                  <a:pt x="1418380" y="2515990"/>
                  <a:pt x="1418437" y="2521918"/>
                </a:cubicBezTo>
                <a:cubicBezTo>
                  <a:pt x="1418437" y="2521947"/>
                  <a:pt x="1418437" y="2521985"/>
                  <a:pt x="1418437" y="2522013"/>
                </a:cubicBezTo>
                <a:cubicBezTo>
                  <a:pt x="1418437" y="2527999"/>
                  <a:pt x="1413592" y="2532844"/>
                  <a:pt x="1407606" y="2532844"/>
                </a:cubicBezTo>
                <a:cubicBezTo>
                  <a:pt x="1401621" y="2532844"/>
                  <a:pt x="1396775" y="2527999"/>
                  <a:pt x="1396775" y="2522013"/>
                </a:cubicBezTo>
                <a:cubicBezTo>
                  <a:pt x="1396775" y="2516085"/>
                  <a:pt x="1401583" y="2511278"/>
                  <a:pt x="1407511" y="2511278"/>
                </a:cubicBezTo>
                <a:close/>
                <a:moveTo>
                  <a:pt x="1232891" y="2511278"/>
                </a:moveTo>
                <a:cubicBezTo>
                  <a:pt x="1232920" y="2511278"/>
                  <a:pt x="1232958" y="2511278"/>
                  <a:pt x="1232986" y="2511278"/>
                </a:cubicBezTo>
                <a:cubicBezTo>
                  <a:pt x="1238915" y="2511221"/>
                  <a:pt x="1243760" y="2515990"/>
                  <a:pt x="1243817" y="2521918"/>
                </a:cubicBezTo>
                <a:cubicBezTo>
                  <a:pt x="1243817" y="2521947"/>
                  <a:pt x="1243817" y="2521985"/>
                  <a:pt x="1243817" y="2522013"/>
                </a:cubicBezTo>
                <a:cubicBezTo>
                  <a:pt x="1243817" y="2527999"/>
                  <a:pt x="1238972" y="2532844"/>
                  <a:pt x="1232986" y="2532844"/>
                </a:cubicBezTo>
                <a:cubicBezTo>
                  <a:pt x="1227001" y="2532844"/>
                  <a:pt x="1222155" y="2527999"/>
                  <a:pt x="1222155" y="2522013"/>
                </a:cubicBezTo>
                <a:cubicBezTo>
                  <a:pt x="1222155" y="2516085"/>
                  <a:pt x="1226963" y="2511278"/>
                  <a:pt x="1232891" y="2511278"/>
                </a:cubicBezTo>
                <a:close/>
                <a:moveTo>
                  <a:pt x="1058366" y="2511278"/>
                </a:moveTo>
                <a:cubicBezTo>
                  <a:pt x="1064295" y="2511221"/>
                  <a:pt x="1069140" y="2515990"/>
                  <a:pt x="1069197" y="2521918"/>
                </a:cubicBezTo>
                <a:cubicBezTo>
                  <a:pt x="1069197" y="2521947"/>
                  <a:pt x="1069197" y="2521985"/>
                  <a:pt x="1069197" y="2522013"/>
                </a:cubicBezTo>
                <a:cubicBezTo>
                  <a:pt x="1069197" y="2527999"/>
                  <a:pt x="1064351" y="2532844"/>
                  <a:pt x="1058366" y="2532844"/>
                </a:cubicBezTo>
                <a:cubicBezTo>
                  <a:pt x="1052419" y="2532796"/>
                  <a:pt x="1047630" y="2527961"/>
                  <a:pt x="1047630" y="2522013"/>
                </a:cubicBezTo>
                <a:cubicBezTo>
                  <a:pt x="1047630" y="2516085"/>
                  <a:pt x="1052438" y="2511278"/>
                  <a:pt x="1058366" y="2511278"/>
                </a:cubicBezTo>
                <a:close/>
                <a:moveTo>
                  <a:pt x="709126" y="2511278"/>
                </a:moveTo>
                <a:cubicBezTo>
                  <a:pt x="709155" y="2511278"/>
                  <a:pt x="709193" y="2511278"/>
                  <a:pt x="709222" y="2511278"/>
                </a:cubicBezTo>
                <a:cubicBezTo>
                  <a:pt x="715150" y="2511221"/>
                  <a:pt x="719995" y="2515990"/>
                  <a:pt x="720052" y="2521918"/>
                </a:cubicBezTo>
                <a:cubicBezTo>
                  <a:pt x="720052" y="2521947"/>
                  <a:pt x="720052" y="2521985"/>
                  <a:pt x="720052" y="2522013"/>
                </a:cubicBezTo>
                <a:cubicBezTo>
                  <a:pt x="720052" y="2527999"/>
                  <a:pt x="715207" y="2532844"/>
                  <a:pt x="709222" y="2532844"/>
                </a:cubicBezTo>
                <a:cubicBezTo>
                  <a:pt x="703236" y="2532844"/>
                  <a:pt x="698391" y="2527999"/>
                  <a:pt x="698391" y="2522013"/>
                </a:cubicBezTo>
                <a:cubicBezTo>
                  <a:pt x="698391" y="2516085"/>
                  <a:pt x="703198" y="2511278"/>
                  <a:pt x="709126" y="2511278"/>
                </a:cubicBezTo>
                <a:close/>
                <a:moveTo>
                  <a:pt x="534507" y="2511278"/>
                </a:moveTo>
                <a:cubicBezTo>
                  <a:pt x="534535" y="2511278"/>
                  <a:pt x="534573" y="2511278"/>
                  <a:pt x="534602" y="2511278"/>
                </a:cubicBezTo>
                <a:cubicBezTo>
                  <a:pt x="540530" y="2511221"/>
                  <a:pt x="545375" y="2515990"/>
                  <a:pt x="545432" y="2521918"/>
                </a:cubicBezTo>
                <a:cubicBezTo>
                  <a:pt x="545432" y="2521947"/>
                  <a:pt x="545432" y="2521985"/>
                  <a:pt x="545432" y="2522013"/>
                </a:cubicBezTo>
                <a:cubicBezTo>
                  <a:pt x="545432" y="2527999"/>
                  <a:pt x="540587" y="2532844"/>
                  <a:pt x="534602" y="2532844"/>
                </a:cubicBezTo>
                <a:cubicBezTo>
                  <a:pt x="528616" y="2532844"/>
                  <a:pt x="523771" y="2527999"/>
                  <a:pt x="523771" y="2522013"/>
                </a:cubicBezTo>
                <a:cubicBezTo>
                  <a:pt x="523771" y="2516085"/>
                  <a:pt x="528578" y="2511278"/>
                  <a:pt x="534507" y="2511278"/>
                </a:cubicBezTo>
                <a:close/>
                <a:moveTo>
                  <a:pt x="359887" y="2511278"/>
                </a:moveTo>
                <a:cubicBezTo>
                  <a:pt x="359915" y="2511278"/>
                  <a:pt x="359953" y="2511278"/>
                  <a:pt x="359982" y="2511278"/>
                </a:cubicBezTo>
                <a:cubicBezTo>
                  <a:pt x="365910" y="2511221"/>
                  <a:pt x="370755" y="2515990"/>
                  <a:pt x="370812" y="2521918"/>
                </a:cubicBezTo>
                <a:cubicBezTo>
                  <a:pt x="370812" y="2521947"/>
                  <a:pt x="370812" y="2521985"/>
                  <a:pt x="370812" y="2522013"/>
                </a:cubicBezTo>
                <a:cubicBezTo>
                  <a:pt x="370812" y="2527999"/>
                  <a:pt x="365967" y="2532844"/>
                  <a:pt x="359982" y="2532844"/>
                </a:cubicBezTo>
                <a:cubicBezTo>
                  <a:pt x="353997" y="2532844"/>
                  <a:pt x="349151" y="2527999"/>
                  <a:pt x="349151" y="2522013"/>
                </a:cubicBezTo>
                <a:cubicBezTo>
                  <a:pt x="349151" y="2516085"/>
                  <a:pt x="353958" y="2511278"/>
                  <a:pt x="359887" y="2511278"/>
                </a:cubicBezTo>
                <a:close/>
                <a:moveTo>
                  <a:pt x="185362" y="2511278"/>
                </a:moveTo>
                <a:cubicBezTo>
                  <a:pt x="191290" y="2511221"/>
                  <a:pt x="196135" y="2515990"/>
                  <a:pt x="196192" y="2521918"/>
                </a:cubicBezTo>
                <a:cubicBezTo>
                  <a:pt x="196192" y="2521947"/>
                  <a:pt x="196192" y="2521985"/>
                  <a:pt x="196192" y="2522013"/>
                </a:cubicBezTo>
                <a:cubicBezTo>
                  <a:pt x="196192" y="2527999"/>
                  <a:pt x="191347" y="2532844"/>
                  <a:pt x="185362" y="2532844"/>
                </a:cubicBezTo>
                <a:cubicBezTo>
                  <a:pt x="179414" y="2532796"/>
                  <a:pt x="174626" y="2527961"/>
                  <a:pt x="174626" y="2522013"/>
                </a:cubicBezTo>
                <a:cubicBezTo>
                  <a:pt x="174626" y="2516085"/>
                  <a:pt x="179433" y="2511278"/>
                  <a:pt x="185362" y="2511278"/>
                </a:cubicBezTo>
                <a:close/>
                <a:moveTo>
                  <a:pt x="2455135" y="2511277"/>
                </a:moveTo>
                <a:cubicBezTo>
                  <a:pt x="2455163" y="2511277"/>
                  <a:pt x="2455202" y="2511277"/>
                  <a:pt x="2455230" y="2511277"/>
                </a:cubicBezTo>
                <a:cubicBezTo>
                  <a:pt x="2461158" y="2511277"/>
                  <a:pt x="2465966" y="2516084"/>
                  <a:pt x="2465966" y="2522013"/>
                </a:cubicBezTo>
                <a:cubicBezTo>
                  <a:pt x="2465966" y="2527960"/>
                  <a:pt x="2461177" y="2532796"/>
                  <a:pt x="2455230" y="2532844"/>
                </a:cubicBezTo>
                <a:cubicBezTo>
                  <a:pt x="2449245" y="2532844"/>
                  <a:pt x="2444399" y="2527998"/>
                  <a:pt x="2444399" y="2522013"/>
                </a:cubicBezTo>
                <a:cubicBezTo>
                  <a:pt x="2444399" y="2516084"/>
                  <a:pt x="2449206" y="2511277"/>
                  <a:pt x="2455135" y="2511277"/>
                </a:cubicBezTo>
                <a:close/>
                <a:moveTo>
                  <a:pt x="1756751" y="2511277"/>
                </a:moveTo>
                <a:cubicBezTo>
                  <a:pt x="1756779" y="2511277"/>
                  <a:pt x="1756818" y="2511277"/>
                  <a:pt x="1756846" y="2511277"/>
                </a:cubicBezTo>
                <a:cubicBezTo>
                  <a:pt x="1762775" y="2511277"/>
                  <a:pt x="1767582" y="2516084"/>
                  <a:pt x="1767582" y="2522013"/>
                </a:cubicBezTo>
                <a:cubicBezTo>
                  <a:pt x="1767582" y="2527960"/>
                  <a:pt x="1762793" y="2532796"/>
                  <a:pt x="1756846" y="2532844"/>
                </a:cubicBezTo>
                <a:cubicBezTo>
                  <a:pt x="1750861" y="2532844"/>
                  <a:pt x="1746015" y="2527998"/>
                  <a:pt x="1746015" y="2522013"/>
                </a:cubicBezTo>
                <a:cubicBezTo>
                  <a:pt x="1746015" y="2516084"/>
                  <a:pt x="1750823" y="2511277"/>
                  <a:pt x="1756751" y="2511277"/>
                </a:cubicBezTo>
                <a:close/>
                <a:moveTo>
                  <a:pt x="883841" y="2511277"/>
                </a:moveTo>
                <a:cubicBezTo>
                  <a:pt x="883869" y="2511277"/>
                  <a:pt x="883908" y="2511277"/>
                  <a:pt x="883936" y="2511277"/>
                </a:cubicBezTo>
                <a:cubicBezTo>
                  <a:pt x="889865" y="2511277"/>
                  <a:pt x="894672" y="2516084"/>
                  <a:pt x="894672" y="2522013"/>
                </a:cubicBezTo>
                <a:cubicBezTo>
                  <a:pt x="894672" y="2527960"/>
                  <a:pt x="889883" y="2532796"/>
                  <a:pt x="883936" y="2532844"/>
                </a:cubicBezTo>
                <a:cubicBezTo>
                  <a:pt x="877951" y="2532844"/>
                  <a:pt x="873105" y="2527998"/>
                  <a:pt x="873105" y="2522013"/>
                </a:cubicBezTo>
                <a:cubicBezTo>
                  <a:pt x="873105" y="2516084"/>
                  <a:pt x="877913" y="2511277"/>
                  <a:pt x="883841" y="2511277"/>
                </a:cubicBezTo>
                <a:close/>
                <a:moveTo>
                  <a:pt x="10742" y="2511277"/>
                </a:moveTo>
                <a:cubicBezTo>
                  <a:pt x="10770" y="2511277"/>
                  <a:pt x="10808" y="2511277"/>
                  <a:pt x="10837" y="2511277"/>
                </a:cubicBezTo>
                <a:cubicBezTo>
                  <a:pt x="16765" y="2511277"/>
                  <a:pt x="21572" y="2516084"/>
                  <a:pt x="21572" y="2522013"/>
                </a:cubicBezTo>
                <a:cubicBezTo>
                  <a:pt x="21572" y="2527960"/>
                  <a:pt x="16784" y="2532796"/>
                  <a:pt x="10837" y="2532844"/>
                </a:cubicBezTo>
                <a:cubicBezTo>
                  <a:pt x="4852" y="2532844"/>
                  <a:pt x="6" y="2527998"/>
                  <a:pt x="6" y="2522013"/>
                </a:cubicBezTo>
                <a:cubicBezTo>
                  <a:pt x="6" y="2516084"/>
                  <a:pt x="4813" y="2511277"/>
                  <a:pt x="10742" y="2511277"/>
                </a:cubicBezTo>
                <a:close/>
                <a:moveTo>
                  <a:pt x="2629755" y="2331812"/>
                </a:moveTo>
                <a:cubicBezTo>
                  <a:pt x="2635740" y="2331812"/>
                  <a:pt x="2640586" y="2336658"/>
                  <a:pt x="2640586" y="2342643"/>
                </a:cubicBezTo>
                <a:cubicBezTo>
                  <a:pt x="2640586" y="2348628"/>
                  <a:pt x="2635740" y="2353474"/>
                  <a:pt x="2629755" y="2353474"/>
                </a:cubicBezTo>
                <a:cubicBezTo>
                  <a:pt x="2623808" y="2353426"/>
                  <a:pt x="2619019" y="2348590"/>
                  <a:pt x="2619019" y="2342643"/>
                </a:cubicBezTo>
                <a:cubicBezTo>
                  <a:pt x="2619019" y="2336696"/>
                  <a:pt x="2623808" y="2331860"/>
                  <a:pt x="2629755" y="2331812"/>
                </a:cubicBezTo>
                <a:close/>
                <a:moveTo>
                  <a:pt x="2455230" y="2331812"/>
                </a:moveTo>
                <a:cubicBezTo>
                  <a:pt x="2461177" y="2331860"/>
                  <a:pt x="2465966" y="2336696"/>
                  <a:pt x="2465966" y="2342643"/>
                </a:cubicBezTo>
                <a:cubicBezTo>
                  <a:pt x="2465966" y="2348590"/>
                  <a:pt x="2461177" y="2353426"/>
                  <a:pt x="2455230" y="2353474"/>
                </a:cubicBezTo>
                <a:cubicBezTo>
                  <a:pt x="2449245" y="2353474"/>
                  <a:pt x="2444399" y="2348628"/>
                  <a:pt x="2444399" y="2342643"/>
                </a:cubicBezTo>
                <a:cubicBezTo>
                  <a:pt x="2444399" y="2336658"/>
                  <a:pt x="2449245" y="2331812"/>
                  <a:pt x="2455230" y="2331812"/>
                </a:cubicBezTo>
                <a:close/>
                <a:moveTo>
                  <a:pt x="2280420" y="2331812"/>
                </a:moveTo>
                <a:cubicBezTo>
                  <a:pt x="2286406" y="2331812"/>
                  <a:pt x="2291251" y="2336658"/>
                  <a:pt x="2291251" y="2342643"/>
                </a:cubicBezTo>
                <a:cubicBezTo>
                  <a:pt x="2291251" y="2348628"/>
                  <a:pt x="2286406" y="2353474"/>
                  <a:pt x="2280420" y="2353474"/>
                </a:cubicBezTo>
                <a:cubicBezTo>
                  <a:pt x="2274435" y="2353474"/>
                  <a:pt x="2269589" y="2348628"/>
                  <a:pt x="2269589" y="2342643"/>
                </a:cubicBezTo>
                <a:cubicBezTo>
                  <a:pt x="2269589" y="2336658"/>
                  <a:pt x="2274435" y="2331812"/>
                  <a:pt x="2280420" y="2331812"/>
                </a:cubicBezTo>
                <a:close/>
                <a:moveTo>
                  <a:pt x="2105990" y="2331812"/>
                </a:moveTo>
                <a:cubicBezTo>
                  <a:pt x="2111976" y="2331812"/>
                  <a:pt x="2116821" y="2336658"/>
                  <a:pt x="2116821" y="2342643"/>
                </a:cubicBezTo>
                <a:cubicBezTo>
                  <a:pt x="2116821" y="2348628"/>
                  <a:pt x="2111976" y="2353474"/>
                  <a:pt x="2105990" y="2353474"/>
                </a:cubicBezTo>
                <a:cubicBezTo>
                  <a:pt x="2100005" y="2353474"/>
                  <a:pt x="2095159" y="2348628"/>
                  <a:pt x="2095159" y="2342643"/>
                </a:cubicBezTo>
                <a:cubicBezTo>
                  <a:pt x="2095159" y="2336658"/>
                  <a:pt x="2100005" y="2331812"/>
                  <a:pt x="2105990" y="2331812"/>
                </a:cubicBezTo>
                <a:close/>
                <a:moveTo>
                  <a:pt x="1931370" y="2331812"/>
                </a:moveTo>
                <a:cubicBezTo>
                  <a:pt x="1931399" y="2331812"/>
                  <a:pt x="1931437" y="2331812"/>
                  <a:pt x="1931465" y="2331812"/>
                </a:cubicBezTo>
                <a:cubicBezTo>
                  <a:pt x="1937412" y="2331870"/>
                  <a:pt x="1942201" y="2336696"/>
                  <a:pt x="1942201" y="2342643"/>
                </a:cubicBezTo>
                <a:cubicBezTo>
                  <a:pt x="1942201" y="2348628"/>
                  <a:pt x="1937356" y="2353474"/>
                  <a:pt x="1931370" y="2353474"/>
                </a:cubicBezTo>
                <a:cubicBezTo>
                  <a:pt x="1925442" y="2353426"/>
                  <a:pt x="1920682" y="2348571"/>
                  <a:pt x="1920730" y="2342643"/>
                </a:cubicBezTo>
                <a:cubicBezTo>
                  <a:pt x="1920682" y="2336715"/>
                  <a:pt x="1925442" y="2331870"/>
                  <a:pt x="1931370" y="2331812"/>
                </a:cubicBezTo>
                <a:close/>
                <a:moveTo>
                  <a:pt x="1756846" y="2331812"/>
                </a:moveTo>
                <a:cubicBezTo>
                  <a:pt x="1762793" y="2331860"/>
                  <a:pt x="1767582" y="2336696"/>
                  <a:pt x="1767582" y="2342643"/>
                </a:cubicBezTo>
                <a:cubicBezTo>
                  <a:pt x="1767582" y="2348590"/>
                  <a:pt x="1762793" y="2353426"/>
                  <a:pt x="1756846" y="2353474"/>
                </a:cubicBezTo>
                <a:cubicBezTo>
                  <a:pt x="1750861" y="2353474"/>
                  <a:pt x="1746015" y="2348628"/>
                  <a:pt x="1746015" y="2342643"/>
                </a:cubicBezTo>
                <a:cubicBezTo>
                  <a:pt x="1746015" y="2336658"/>
                  <a:pt x="1750861" y="2331812"/>
                  <a:pt x="1756846" y="2331812"/>
                </a:cubicBezTo>
                <a:close/>
                <a:moveTo>
                  <a:pt x="1582226" y="2331812"/>
                </a:moveTo>
                <a:cubicBezTo>
                  <a:pt x="1588155" y="2331812"/>
                  <a:pt x="1592962" y="2336620"/>
                  <a:pt x="1592962" y="2342548"/>
                </a:cubicBezTo>
                <a:cubicBezTo>
                  <a:pt x="1592962" y="2342576"/>
                  <a:pt x="1592962" y="2342614"/>
                  <a:pt x="1592962" y="2342643"/>
                </a:cubicBezTo>
                <a:cubicBezTo>
                  <a:pt x="1593009" y="2348571"/>
                  <a:pt x="1588250" y="2353417"/>
                  <a:pt x="1582321" y="2353474"/>
                </a:cubicBezTo>
                <a:cubicBezTo>
                  <a:pt x="1582293" y="2353474"/>
                  <a:pt x="1582255" y="2353474"/>
                  <a:pt x="1582226" y="2353474"/>
                </a:cubicBezTo>
                <a:cubicBezTo>
                  <a:pt x="1576241" y="2353474"/>
                  <a:pt x="1571395" y="2348628"/>
                  <a:pt x="1571395" y="2342643"/>
                </a:cubicBezTo>
                <a:cubicBezTo>
                  <a:pt x="1571395" y="2336658"/>
                  <a:pt x="1576241" y="2331812"/>
                  <a:pt x="1582226" y="2331812"/>
                </a:cubicBezTo>
                <a:close/>
                <a:moveTo>
                  <a:pt x="1407606" y="2331812"/>
                </a:moveTo>
                <a:cubicBezTo>
                  <a:pt x="1413592" y="2331812"/>
                  <a:pt x="1418437" y="2336658"/>
                  <a:pt x="1418437" y="2342643"/>
                </a:cubicBezTo>
                <a:cubicBezTo>
                  <a:pt x="1418437" y="2348628"/>
                  <a:pt x="1413592" y="2353474"/>
                  <a:pt x="1407606" y="2353474"/>
                </a:cubicBezTo>
                <a:cubicBezTo>
                  <a:pt x="1401621" y="2353474"/>
                  <a:pt x="1396775" y="2348628"/>
                  <a:pt x="1396775" y="2342643"/>
                </a:cubicBezTo>
                <a:cubicBezTo>
                  <a:pt x="1396775" y="2336658"/>
                  <a:pt x="1401621" y="2331812"/>
                  <a:pt x="1407606" y="2331812"/>
                </a:cubicBezTo>
                <a:close/>
                <a:moveTo>
                  <a:pt x="1232986" y="2331812"/>
                </a:moveTo>
                <a:cubicBezTo>
                  <a:pt x="1238972" y="2331812"/>
                  <a:pt x="1243817" y="2336658"/>
                  <a:pt x="1243817" y="2342643"/>
                </a:cubicBezTo>
                <a:cubicBezTo>
                  <a:pt x="1243817" y="2348628"/>
                  <a:pt x="1238972" y="2353474"/>
                  <a:pt x="1232986" y="2353474"/>
                </a:cubicBezTo>
                <a:cubicBezTo>
                  <a:pt x="1227001" y="2353474"/>
                  <a:pt x="1222155" y="2348628"/>
                  <a:pt x="1222155" y="2342643"/>
                </a:cubicBezTo>
                <a:cubicBezTo>
                  <a:pt x="1222155" y="2336658"/>
                  <a:pt x="1227001" y="2331812"/>
                  <a:pt x="1232986" y="2331812"/>
                </a:cubicBezTo>
                <a:close/>
                <a:moveTo>
                  <a:pt x="1058366" y="2331812"/>
                </a:moveTo>
                <a:cubicBezTo>
                  <a:pt x="1064351" y="2331812"/>
                  <a:pt x="1069197" y="2336658"/>
                  <a:pt x="1069197" y="2342643"/>
                </a:cubicBezTo>
                <a:cubicBezTo>
                  <a:pt x="1069197" y="2348628"/>
                  <a:pt x="1064351" y="2353474"/>
                  <a:pt x="1058366" y="2353474"/>
                </a:cubicBezTo>
                <a:cubicBezTo>
                  <a:pt x="1052419" y="2353426"/>
                  <a:pt x="1047630" y="2348590"/>
                  <a:pt x="1047630" y="2342643"/>
                </a:cubicBezTo>
                <a:cubicBezTo>
                  <a:pt x="1047630" y="2336696"/>
                  <a:pt x="1052419" y="2331860"/>
                  <a:pt x="1058366" y="2331812"/>
                </a:cubicBezTo>
                <a:close/>
                <a:moveTo>
                  <a:pt x="883936" y="2331812"/>
                </a:moveTo>
                <a:cubicBezTo>
                  <a:pt x="889883" y="2331860"/>
                  <a:pt x="894672" y="2336696"/>
                  <a:pt x="894672" y="2342643"/>
                </a:cubicBezTo>
                <a:cubicBezTo>
                  <a:pt x="894672" y="2348590"/>
                  <a:pt x="889883" y="2353426"/>
                  <a:pt x="883936" y="2353474"/>
                </a:cubicBezTo>
                <a:cubicBezTo>
                  <a:pt x="877951" y="2353474"/>
                  <a:pt x="873105" y="2348628"/>
                  <a:pt x="873105" y="2342643"/>
                </a:cubicBezTo>
                <a:cubicBezTo>
                  <a:pt x="873105" y="2336658"/>
                  <a:pt x="877951" y="2331812"/>
                  <a:pt x="883936" y="2331812"/>
                </a:cubicBezTo>
                <a:close/>
                <a:moveTo>
                  <a:pt x="709222" y="2331812"/>
                </a:moveTo>
                <a:cubicBezTo>
                  <a:pt x="715207" y="2331812"/>
                  <a:pt x="720052" y="2336658"/>
                  <a:pt x="720052" y="2342643"/>
                </a:cubicBezTo>
                <a:cubicBezTo>
                  <a:pt x="720052" y="2348628"/>
                  <a:pt x="715207" y="2353474"/>
                  <a:pt x="709222" y="2353474"/>
                </a:cubicBezTo>
                <a:cubicBezTo>
                  <a:pt x="703236" y="2353474"/>
                  <a:pt x="698391" y="2348628"/>
                  <a:pt x="698391" y="2342643"/>
                </a:cubicBezTo>
                <a:cubicBezTo>
                  <a:pt x="698391" y="2336658"/>
                  <a:pt x="703236" y="2331812"/>
                  <a:pt x="709222" y="2331812"/>
                </a:cubicBezTo>
                <a:close/>
                <a:moveTo>
                  <a:pt x="534981" y="2331812"/>
                </a:moveTo>
                <a:cubicBezTo>
                  <a:pt x="540815" y="2332021"/>
                  <a:pt x="545431" y="2336810"/>
                  <a:pt x="545431" y="2342643"/>
                </a:cubicBezTo>
                <a:cubicBezTo>
                  <a:pt x="545431" y="2348628"/>
                  <a:pt x="540586" y="2353474"/>
                  <a:pt x="534601" y="2353474"/>
                </a:cubicBezTo>
                <a:cubicBezTo>
                  <a:pt x="528768" y="2353265"/>
                  <a:pt x="524150" y="2348476"/>
                  <a:pt x="524150" y="2342643"/>
                </a:cubicBezTo>
                <a:cubicBezTo>
                  <a:pt x="524150" y="2336658"/>
                  <a:pt x="528996" y="2331812"/>
                  <a:pt x="534981" y="2331812"/>
                </a:cubicBezTo>
                <a:close/>
                <a:moveTo>
                  <a:pt x="359982" y="2331812"/>
                </a:moveTo>
                <a:cubicBezTo>
                  <a:pt x="365967" y="2331812"/>
                  <a:pt x="370812" y="2336658"/>
                  <a:pt x="370812" y="2342643"/>
                </a:cubicBezTo>
                <a:cubicBezTo>
                  <a:pt x="370812" y="2348628"/>
                  <a:pt x="365967" y="2353474"/>
                  <a:pt x="359982" y="2353474"/>
                </a:cubicBezTo>
                <a:cubicBezTo>
                  <a:pt x="353997" y="2353474"/>
                  <a:pt x="349151" y="2348628"/>
                  <a:pt x="349151" y="2342643"/>
                </a:cubicBezTo>
                <a:cubicBezTo>
                  <a:pt x="349151" y="2336658"/>
                  <a:pt x="353997" y="2331812"/>
                  <a:pt x="359982" y="2331812"/>
                </a:cubicBezTo>
                <a:close/>
                <a:moveTo>
                  <a:pt x="185362" y="2331812"/>
                </a:moveTo>
                <a:cubicBezTo>
                  <a:pt x="191347" y="2331812"/>
                  <a:pt x="196192" y="2336658"/>
                  <a:pt x="196192" y="2342643"/>
                </a:cubicBezTo>
                <a:cubicBezTo>
                  <a:pt x="196192" y="2348628"/>
                  <a:pt x="191347" y="2353474"/>
                  <a:pt x="185362" y="2353474"/>
                </a:cubicBezTo>
                <a:cubicBezTo>
                  <a:pt x="179414" y="2353426"/>
                  <a:pt x="174626" y="2348590"/>
                  <a:pt x="174626" y="2342643"/>
                </a:cubicBezTo>
                <a:cubicBezTo>
                  <a:pt x="174626" y="2336696"/>
                  <a:pt x="179414" y="2331860"/>
                  <a:pt x="185362" y="2331812"/>
                </a:cubicBezTo>
                <a:close/>
                <a:moveTo>
                  <a:pt x="10837" y="2331812"/>
                </a:moveTo>
                <a:cubicBezTo>
                  <a:pt x="16784" y="2331860"/>
                  <a:pt x="21572" y="2336696"/>
                  <a:pt x="21572" y="2342643"/>
                </a:cubicBezTo>
                <a:cubicBezTo>
                  <a:pt x="21572" y="2348590"/>
                  <a:pt x="16784" y="2353426"/>
                  <a:pt x="10837" y="2353474"/>
                </a:cubicBezTo>
                <a:cubicBezTo>
                  <a:pt x="4852" y="2353474"/>
                  <a:pt x="6" y="2348628"/>
                  <a:pt x="6" y="2342643"/>
                </a:cubicBezTo>
                <a:cubicBezTo>
                  <a:pt x="6" y="2336658"/>
                  <a:pt x="4852" y="2331812"/>
                  <a:pt x="10837" y="2331812"/>
                </a:cubicBezTo>
                <a:close/>
                <a:moveTo>
                  <a:pt x="2105990" y="2152822"/>
                </a:moveTo>
                <a:cubicBezTo>
                  <a:pt x="2111824" y="2152822"/>
                  <a:pt x="2116612" y="2157440"/>
                  <a:pt x="2116821" y="2163273"/>
                </a:cubicBezTo>
                <a:cubicBezTo>
                  <a:pt x="2117030" y="2169249"/>
                  <a:pt x="2112355" y="2174265"/>
                  <a:pt x="2106380" y="2174474"/>
                </a:cubicBezTo>
                <a:cubicBezTo>
                  <a:pt x="2106246" y="2174484"/>
                  <a:pt x="2106123" y="2174484"/>
                  <a:pt x="2105990" y="2174484"/>
                </a:cubicBezTo>
                <a:cubicBezTo>
                  <a:pt x="2100005" y="2174484"/>
                  <a:pt x="2095159" y="2169638"/>
                  <a:pt x="2095159" y="2163653"/>
                </a:cubicBezTo>
                <a:cubicBezTo>
                  <a:pt x="2095159" y="2157668"/>
                  <a:pt x="2100005" y="2152822"/>
                  <a:pt x="2105990" y="2152822"/>
                </a:cubicBezTo>
                <a:close/>
                <a:moveTo>
                  <a:pt x="1407701" y="2152822"/>
                </a:moveTo>
                <a:cubicBezTo>
                  <a:pt x="1413496" y="2152870"/>
                  <a:pt x="1418237" y="2157478"/>
                  <a:pt x="1418437" y="2163273"/>
                </a:cubicBezTo>
                <a:cubicBezTo>
                  <a:pt x="1418646" y="2169249"/>
                  <a:pt x="1413971" y="2174265"/>
                  <a:pt x="1407996" y="2174474"/>
                </a:cubicBezTo>
                <a:cubicBezTo>
                  <a:pt x="1407901" y="2174484"/>
                  <a:pt x="1407796" y="2174484"/>
                  <a:pt x="1407701" y="2174484"/>
                </a:cubicBezTo>
                <a:cubicBezTo>
                  <a:pt x="1401716" y="2174484"/>
                  <a:pt x="1396870" y="2169638"/>
                  <a:pt x="1396870" y="2163653"/>
                </a:cubicBezTo>
                <a:cubicBezTo>
                  <a:pt x="1396870" y="2157668"/>
                  <a:pt x="1401716" y="2152822"/>
                  <a:pt x="1407701" y="2152822"/>
                </a:cubicBezTo>
                <a:close/>
                <a:moveTo>
                  <a:pt x="534602" y="2152822"/>
                </a:moveTo>
                <a:cubicBezTo>
                  <a:pt x="540435" y="2152822"/>
                  <a:pt x="545224" y="2157440"/>
                  <a:pt x="545432" y="2163273"/>
                </a:cubicBezTo>
                <a:cubicBezTo>
                  <a:pt x="545642" y="2169249"/>
                  <a:pt x="540967" y="2174265"/>
                  <a:pt x="534991" y="2174474"/>
                </a:cubicBezTo>
                <a:cubicBezTo>
                  <a:pt x="534858" y="2174484"/>
                  <a:pt x="534735" y="2174484"/>
                  <a:pt x="534602" y="2174484"/>
                </a:cubicBezTo>
                <a:cubicBezTo>
                  <a:pt x="528616" y="2174484"/>
                  <a:pt x="523771" y="2169638"/>
                  <a:pt x="523771" y="2163653"/>
                </a:cubicBezTo>
                <a:cubicBezTo>
                  <a:pt x="523771" y="2157668"/>
                  <a:pt x="528616" y="2152822"/>
                  <a:pt x="534602" y="2152822"/>
                </a:cubicBezTo>
                <a:close/>
                <a:moveTo>
                  <a:pt x="11122" y="2152822"/>
                </a:moveTo>
                <a:cubicBezTo>
                  <a:pt x="16813" y="2153022"/>
                  <a:pt x="21373" y="2157582"/>
                  <a:pt x="21572" y="2163273"/>
                </a:cubicBezTo>
                <a:cubicBezTo>
                  <a:pt x="21782" y="2169249"/>
                  <a:pt x="17117" y="2174265"/>
                  <a:pt x="11131" y="2174484"/>
                </a:cubicBezTo>
                <a:cubicBezTo>
                  <a:pt x="11131" y="2174484"/>
                  <a:pt x="11122" y="2174484"/>
                  <a:pt x="11122" y="2174484"/>
                </a:cubicBezTo>
                <a:cubicBezTo>
                  <a:pt x="5137" y="2174484"/>
                  <a:pt x="291" y="2169638"/>
                  <a:pt x="291" y="2163653"/>
                </a:cubicBezTo>
                <a:cubicBezTo>
                  <a:pt x="291" y="2157668"/>
                  <a:pt x="5137" y="2152822"/>
                  <a:pt x="11122" y="2152822"/>
                </a:cubicBezTo>
                <a:close/>
                <a:moveTo>
                  <a:pt x="2629755" y="2152442"/>
                </a:moveTo>
                <a:cubicBezTo>
                  <a:pt x="2635740" y="2152442"/>
                  <a:pt x="2640586" y="2157288"/>
                  <a:pt x="2640586" y="2163273"/>
                </a:cubicBezTo>
                <a:cubicBezTo>
                  <a:pt x="2640586" y="2169259"/>
                  <a:pt x="2635740" y="2174104"/>
                  <a:pt x="2629755" y="2174104"/>
                </a:cubicBezTo>
                <a:cubicBezTo>
                  <a:pt x="2623808" y="2174056"/>
                  <a:pt x="2619019" y="2169221"/>
                  <a:pt x="2619019" y="2163273"/>
                </a:cubicBezTo>
                <a:cubicBezTo>
                  <a:pt x="2619019" y="2157326"/>
                  <a:pt x="2623808" y="2152490"/>
                  <a:pt x="2629755" y="2152442"/>
                </a:cubicBezTo>
                <a:close/>
                <a:moveTo>
                  <a:pt x="2455230" y="2152442"/>
                </a:moveTo>
                <a:cubicBezTo>
                  <a:pt x="2461177" y="2152490"/>
                  <a:pt x="2465966" y="2157326"/>
                  <a:pt x="2465966" y="2163273"/>
                </a:cubicBezTo>
                <a:cubicBezTo>
                  <a:pt x="2465966" y="2169221"/>
                  <a:pt x="2461177" y="2174056"/>
                  <a:pt x="2455230" y="2174104"/>
                </a:cubicBezTo>
                <a:cubicBezTo>
                  <a:pt x="2449245" y="2174104"/>
                  <a:pt x="2444399" y="2169259"/>
                  <a:pt x="2444399" y="2163273"/>
                </a:cubicBezTo>
                <a:cubicBezTo>
                  <a:pt x="2444399" y="2157288"/>
                  <a:pt x="2449245" y="2152442"/>
                  <a:pt x="2455230" y="2152442"/>
                </a:cubicBezTo>
                <a:close/>
                <a:moveTo>
                  <a:pt x="2280420" y="2152442"/>
                </a:moveTo>
                <a:cubicBezTo>
                  <a:pt x="2286406" y="2152442"/>
                  <a:pt x="2291251" y="2157288"/>
                  <a:pt x="2291251" y="2163273"/>
                </a:cubicBezTo>
                <a:cubicBezTo>
                  <a:pt x="2291251" y="2169259"/>
                  <a:pt x="2286406" y="2174104"/>
                  <a:pt x="2280420" y="2174104"/>
                </a:cubicBezTo>
                <a:cubicBezTo>
                  <a:pt x="2274435" y="2174104"/>
                  <a:pt x="2269589" y="2169259"/>
                  <a:pt x="2269589" y="2163273"/>
                </a:cubicBezTo>
                <a:cubicBezTo>
                  <a:pt x="2269589" y="2157288"/>
                  <a:pt x="2274435" y="2152442"/>
                  <a:pt x="2280420" y="2152442"/>
                </a:cubicBezTo>
                <a:close/>
                <a:moveTo>
                  <a:pt x="1931275" y="2152442"/>
                </a:moveTo>
                <a:cubicBezTo>
                  <a:pt x="1931304" y="2152442"/>
                  <a:pt x="1931342" y="2152442"/>
                  <a:pt x="1931371" y="2152442"/>
                </a:cubicBezTo>
                <a:cubicBezTo>
                  <a:pt x="1937356" y="2152442"/>
                  <a:pt x="1942201" y="2157288"/>
                  <a:pt x="1942201" y="2163273"/>
                </a:cubicBezTo>
                <a:cubicBezTo>
                  <a:pt x="1942201" y="2169259"/>
                  <a:pt x="1937356" y="2174104"/>
                  <a:pt x="1931371" y="2174104"/>
                </a:cubicBezTo>
                <a:cubicBezTo>
                  <a:pt x="1925442" y="2174104"/>
                  <a:pt x="1920635" y="2169297"/>
                  <a:pt x="1920635" y="2163368"/>
                </a:cubicBezTo>
                <a:cubicBezTo>
                  <a:pt x="1920635" y="2163340"/>
                  <a:pt x="1920635" y="2163302"/>
                  <a:pt x="1920635" y="2163273"/>
                </a:cubicBezTo>
                <a:cubicBezTo>
                  <a:pt x="1920578" y="2157345"/>
                  <a:pt x="1925347" y="2152500"/>
                  <a:pt x="1931275" y="2152442"/>
                </a:cubicBezTo>
                <a:close/>
                <a:moveTo>
                  <a:pt x="1756846" y="2152442"/>
                </a:moveTo>
                <a:cubicBezTo>
                  <a:pt x="1762793" y="2152490"/>
                  <a:pt x="1767582" y="2157326"/>
                  <a:pt x="1767582" y="2163273"/>
                </a:cubicBezTo>
                <a:cubicBezTo>
                  <a:pt x="1767582" y="2169221"/>
                  <a:pt x="1762793" y="2174056"/>
                  <a:pt x="1756846" y="2174104"/>
                </a:cubicBezTo>
                <a:cubicBezTo>
                  <a:pt x="1750861" y="2174104"/>
                  <a:pt x="1746015" y="2169259"/>
                  <a:pt x="1746015" y="2163273"/>
                </a:cubicBezTo>
                <a:cubicBezTo>
                  <a:pt x="1746015" y="2157288"/>
                  <a:pt x="1750861" y="2152442"/>
                  <a:pt x="1756846" y="2152442"/>
                </a:cubicBezTo>
                <a:close/>
                <a:moveTo>
                  <a:pt x="1582226" y="2152442"/>
                </a:moveTo>
                <a:cubicBezTo>
                  <a:pt x="1588155" y="2152442"/>
                  <a:pt x="1592962" y="2157250"/>
                  <a:pt x="1592962" y="2163178"/>
                </a:cubicBezTo>
                <a:cubicBezTo>
                  <a:pt x="1592962" y="2163206"/>
                  <a:pt x="1592962" y="2163244"/>
                  <a:pt x="1592962" y="2163273"/>
                </a:cubicBezTo>
                <a:cubicBezTo>
                  <a:pt x="1593009" y="2169201"/>
                  <a:pt x="1588250" y="2174047"/>
                  <a:pt x="1582321" y="2174104"/>
                </a:cubicBezTo>
                <a:cubicBezTo>
                  <a:pt x="1582293" y="2174104"/>
                  <a:pt x="1582255" y="2174104"/>
                  <a:pt x="1582226" y="2174104"/>
                </a:cubicBezTo>
                <a:cubicBezTo>
                  <a:pt x="1576241" y="2174104"/>
                  <a:pt x="1571395" y="2169259"/>
                  <a:pt x="1571395" y="2163273"/>
                </a:cubicBezTo>
                <a:cubicBezTo>
                  <a:pt x="1571395" y="2157288"/>
                  <a:pt x="1576241" y="2152442"/>
                  <a:pt x="1582226" y="2152442"/>
                </a:cubicBezTo>
                <a:close/>
                <a:moveTo>
                  <a:pt x="1232986" y="2152442"/>
                </a:moveTo>
                <a:cubicBezTo>
                  <a:pt x="1238972" y="2152442"/>
                  <a:pt x="1243817" y="2157288"/>
                  <a:pt x="1243817" y="2163273"/>
                </a:cubicBezTo>
                <a:cubicBezTo>
                  <a:pt x="1243817" y="2169259"/>
                  <a:pt x="1238972" y="2174104"/>
                  <a:pt x="1232986" y="2174104"/>
                </a:cubicBezTo>
                <a:cubicBezTo>
                  <a:pt x="1227001" y="2174104"/>
                  <a:pt x="1222155" y="2169259"/>
                  <a:pt x="1222155" y="2163273"/>
                </a:cubicBezTo>
                <a:cubicBezTo>
                  <a:pt x="1222155" y="2157288"/>
                  <a:pt x="1227001" y="2152442"/>
                  <a:pt x="1232986" y="2152442"/>
                </a:cubicBezTo>
                <a:close/>
                <a:moveTo>
                  <a:pt x="1058366" y="2152442"/>
                </a:moveTo>
                <a:cubicBezTo>
                  <a:pt x="1064351" y="2152442"/>
                  <a:pt x="1069197" y="2157288"/>
                  <a:pt x="1069197" y="2163273"/>
                </a:cubicBezTo>
                <a:cubicBezTo>
                  <a:pt x="1069197" y="2169259"/>
                  <a:pt x="1064351" y="2174104"/>
                  <a:pt x="1058366" y="2174104"/>
                </a:cubicBezTo>
                <a:cubicBezTo>
                  <a:pt x="1052419" y="2174056"/>
                  <a:pt x="1047630" y="2169221"/>
                  <a:pt x="1047630" y="2163273"/>
                </a:cubicBezTo>
                <a:cubicBezTo>
                  <a:pt x="1047630" y="2157326"/>
                  <a:pt x="1052419" y="2152490"/>
                  <a:pt x="1058366" y="2152442"/>
                </a:cubicBezTo>
                <a:close/>
                <a:moveTo>
                  <a:pt x="883936" y="2152442"/>
                </a:moveTo>
                <a:cubicBezTo>
                  <a:pt x="889883" y="2152490"/>
                  <a:pt x="894672" y="2157326"/>
                  <a:pt x="894672" y="2163273"/>
                </a:cubicBezTo>
                <a:cubicBezTo>
                  <a:pt x="894672" y="2169221"/>
                  <a:pt x="889883" y="2174056"/>
                  <a:pt x="883936" y="2174104"/>
                </a:cubicBezTo>
                <a:cubicBezTo>
                  <a:pt x="877951" y="2174104"/>
                  <a:pt x="873105" y="2169259"/>
                  <a:pt x="873105" y="2163273"/>
                </a:cubicBezTo>
                <a:cubicBezTo>
                  <a:pt x="873105" y="2157288"/>
                  <a:pt x="877951" y="2152442"/>
                  <a:pt x="883936" y="2152442"/>
                </a:cubicBezTo>
                <a:close/>
                <a:moveTo>
                  <a:pt x="709222" y="2152442"/>
                </a:moveTo>
                <a:cubicBezTo>
                  <a:pt x="715207" y="2152442"/>
                  <a:pt x="720052" y="2157288"/>
                  <a:pt x="720052" y="2163273"/>
                </a:cubicBezTo>
                <a:cubicBezTo>
                  <a:pt x="720052" y="2169259"/>
                  <a:pt x="715207" y="2174104"/>
                  <a:pt x="709222" y="2174104"/>
                </a:cubicBezTo>
                <a:cubicBezTo>
                  <a:pt x="703236" y="2174104"/>
                  <a:pt x="698391" y="2169259"/>
                  <a:pt x="698391" y="2163273"/>
                </a:cubicBezTo>
                <a:cubicBezTo>
                  <a:pt x="698391" y="2157288"/>
                  <a:pt x="703236" y="2152442"/>
                  <a:pt x="709222" y="2152442"/>
                </a:cubicBezTo>
                <a:close/>
                <a:moveTo>
                  <a:pt x="359982" y="2152442"/>
                </a:moveTo>
                <a:cubicBezTo>
                  <a:pt x="365967" y="2152442"/>
                  <a:pt x="370812" y="2157288"/>
                  <a:pt x="370812" y="2163273"/>
                </a:cubicBezTo>
                <a:cubicBezTo>
                  <a:pt x="370812" y="2169259"/>
                  <a:pt x="365967" y="2174104"/>
                  <a:pt x="359982" y="2174104"/>
                </a:cubicBezTo>
                <a:cubicBezTo>
                  <a:pt x="353997" y="2174104"/>
                  <a:pt x="349151" y="2169259"/>
                  <a:pt x="349151" y="2163273"/>
                </a:cubicBezTo>
                <a:cubicBezTo>
                  <a:pt x="349151" y="2157288"/>
                  <a:pt x="353997" y="2152442"/>
                  <a:pt x="359982" y="2152442"/>
                </a:cubicBezTo>
                <a:close/>
                <a:moveTo>
                  <a:pt x="185362" y="2152442"/>
                </a:moveTo>
                <a:cubicBezTo>
                  <a:pt x="191347" y="2152442"/>
                  <a:pt x="196192" y="2157288"/>
                  <a:pt x="196192" y="2163273"/>
                </a:cubicBezTo>
                <a:cubicBezTo>
                  <a:pt x="196192" y="2169259"/>
                  <a:pt x="191347" y="2174104"/>
                  <a:pt x="185362" y="2174104"/>
                </a:cubicBezTo>
                <a:cubicBezTo>
                  <a:pt x="179414" y="2174056"/>
                  <a:pt x="174626" y="2169221"/>
                  <a:pt x="174626" y="2163273"/>
                </a:cubicBezTo>
                <a:cubicBezTo>
                  <a:pt x="174626" y="2157326"/>
                  <a:pt x="179414" y="2152490"/>
                  <a:pt x="185362" y="2152442"/>
                </a:cubicBezTo>
                <a:close/>
                <a:moveTo>
                  <a:pt x="2629755" y="1973072"/>
                </a:moveTo>
                <a:cubicBezTo>
                  <a:pt x="2635740" y="1973072"/>
                  <a:pt x="2640586" y="1977918"/>
                  <a:pt x="2640586" y="1983903"/>
                </a:cubicBezTo>
                <a:cubicBezTo>
                  <a:pt x="2640586" y="1989888"/>
                  <a:pt x="2635740" y="1994734"/>
                  <a:pt x="2629755" y="1994734"/>
                </a:cubicBezTo>
                <a:cubicBezTo>
                  <a:pt x="2623808" y="1994686"/>
                  <a:pt x="2619019" y="1989850"/>
                  <a:pt x="2619019" y="1983903"/>
                </a:cubicBezTo>
                <a:cubicBezTo>
                  <a:pt x="2619019" y="1977956"/>
                  <a:pt x="2623808" y="1973120"/>
                  <a:pt x="2629755" y="1973072"/>
                </a:cubicBezTo>
                <a:close/>
                <a:moveTo>
                  <a:pt x="1931275" y="1973072"/>
                </a:moveTo>
                <a:cubicBezTo>
                  <a:pt x="1931304" y="1973072"/>
                  <a:pt x="1931342" y="1973072"/>
                  <a:pt x="1931371" y="1973072"/>
                </a:cubicBezTo>
                <a:cubicBezTo>
                  <a:pt x="1937356" y="1973072"/>
                  <a:pt x="1942201" y="1977918"/>
                  <a:pt x="1942201" y="1983903"/>
                </a:cubicBezTo>
                <a:cubicBezTo>
                  <a:pt x="1942201" y="1989888"/>
                  <a:pt x="1937356" y="1994734"/>
                  <a:pt x="1931371" y="1994734"/>
                </a:cubicBezTo>
                <a:cubicBezTo>
                  <a:pt x="1925442" y="1994734"/>
                  <a:pt x="1920635" y="1989926"/>
                  <a:pt x="1920635" y="1983998"/>
                </a:cubicBezTo>
                <a:cubicBezTo>
                  <a:pt x="1920635" y="1983970"/>
                  <a:pt x="1920635" y="1983931"/>
                  <a:pt x="1920635" y="1983903"/>
                </a:cubicBezTo>
                <a:cubicBezTo>
                  <a:pt x="1920578" y="1977975"/>
                  <a:pt x="1925347" y="1973129"/>
                  <a:pt x="1931275" y="1973072"/>
                </a:cubicBezTo>
                <a:close/>
                <a:moveTo>
                  <a:pt x="1756846" y="1973072"/>
                </a:moveTo>
                <a:cubicBezTo>
                  <a:pt x="1762793" y="1973120"/>
                  <a:pt x="1767582" y="1977956"/>
                  <a:pt x="1767582" y="1983903"/>
                </a:cubicBezTo>
                <a:cubicBezTo>
                  <a:pt x="1767582" y="1989850"/>
                  <a:pt x="1762793" y="1994686"/>
                  <a:pt x="1756846" y="1994734"/>
                </a:cubicBezTo>
                <a:cubicBezTo>
                  <a:pt x="1750861" y="1994734"/>
                  <a:pt x="1746015" y="1989888"/>
                  <a:pt x="1746015" y="1983903"/>
                </a:cubicBezTo>
                <a:cubicBezTo>
                  <a:pt x="1746015" y="1977918"/>
                  <a:pt x="1750861" y="1973072"/>
                  <a:pt x="1756846" y="1973072"/>
                </a:cubicBezTo>
                <a:close/>
                <a:moveTo>
                  <a:pt x="1582226" y="1973072"/>
                </a:moveTo>
                <a:cubicBezTo>
                  <a:pt x="1588155" y="1973072"/>
                  <a:pt x="1592962" y="1977880"/>
                  <a:pt x="1592962" y="1983808"/>
                </a:cubicBezTo>
                <a:cubicBezTo>
                  <a:pt x="1592962" y="1983836"/>
                  <a:pt x="1592962" y="1983874"/>
                  <a:pt x="1592962" y="1983903"/>
                </a:cubicBezTo>
                <a:cubicBezTo>
                  <a:pt x="1593009" y="1989831"/>
                  <a:pt x="1588250" y="1994677"/>
                  <a:pt x="1582321" y="1994734"/>
                </a:cubicBezTo>
                <a:cubicBezTo>
                  <a:pt x="1582293" y="1994734"/>
                  <a:pt x="1582255" y="1994734"/>
                  <a:pt x="1582226" y="1994734"/>
                </a:cubicBezTo>
                <a:cubicBezTo>
                  <a:pt x="1576241" y="1994734"/>
                  <a:pt x="1571395" y="1989888"/>
                  <a:pt x="1571395" y="1983903"/>
                </a:cubicBezTo>
                <a:cubicBezTo>
                  <a:pt x="1571395" y="1977918"/>
                  <a:pt x="1576241" y="1973072"/>
                  <a:pt x="1582226" y="1973072"/>
                </a:cubicBezTo>
                <a:close/>
                <a:moveTo>
                  <a:pt x="1407606" y="1973072"/>
                </a:moveTo>
                <a:cubicBezTo>
                  <a:pt x="1407635" y="1973072"/>
                  <a:pt x="1407673" y="1973072"/>
                  <a:pt x="1407701" y="1973072"/>
                </a:cubicBezTo>
                <a:cubicBezTo>
                  <a:pt x="1413648" y="1973120"/>
                  <a:pt x="1418437" y="1977956"/>
                  <a:pt x="1418437" y="1983903"/>
                </a:cubicBezTo>
                <a:cubicBezTo>
                  <a:pt x="1418437" y="1989888"/>
                  <a:pt x="1413592" y="1994734"/>
                  <a:pt x="1407606" y="1994734"/>
                </a:cubicBezTo>
                <a:cubicBezTo>
                  <a:pt x="1401621" y="1994734"/>
                  <a:pt x="1396775" y="1989888"/>
                  <a:pt x="1396775" y="1983903"/>
                </a:cubicBezTo>
                <a:cubicBezTo>
                  <a:pt x="1396775" y="1977918"/>
                  <a:pt x="1401621" y="1973072"/>
                  <a:pt x="1407606" y="1973072"/>
                </a:cubicBezTo>
                <a:close/>
                <a:moveTo>
                  <a:pt x="1232986" y="1973072"/>
                </a:moveTo>
                <a:cubicBezTo>
                  <a:pt x="1238972" y="1973072"/>
                  <a:pt x="1243817" y="1977918"/>
                  <a:pt x="1243817" y="1983903"/>
                </a:cubicBezTo>
                <a:cubicBezTo>
                  <a:pt x="1243817" y="1989888"/>
                  <a:pt x="1238972" y="1994734"/>
                  <a:pt x="1232986" y="1994734"/>
                </a:cubicBezTo>
                <a:cubicBezTo>
                  <a:pt x="1227001" y="1994734"/>
                  <a:pt x="1222155" y="1989888"/>
                  <a:pt x="1222155" y="1983903"/>
                </a:cubicBezTo>
                <a:cubicBezTo>
                  <a:pt x="1222155" y="1977918"/>
                  <a:pt x="1227001" y="1973072"/>
                  <a:pt x="1232986" y="1973072"/>
                </a:cubicBezTo>
                <a:close/>
                <a:moveTo>
                  <a:pt x="534602" y="1973072"/>
                </a:moveTo>
                <a:cubicBezTo>
                  <a:pt x="540587" y="1973072"/>
                  <a:pt x="545432" y="1977918"/>
                  <a:pt x="545432" y="1983903"/>
                </a:cubicBezTo>
                <a:cubicBezTo>
                  <a:pt x="545432" y="1989888"/>
                  <a:pt x="540587" y="1994734"/>
                  <a:pt x="534602" y="1994734"/>
                </a:cubicBezTo>
                <a:cubicBezTo>
                  <a:pt x="528616" y="1994734"/>
                  <a:pt x="523771" y="1989888"/>
                  <a:pt x="523771" y="1983903"/>
                </a:cubicBezTo>
                <a:cubicBezTo>
                  <a:pt x="523771" y="1977918"/>
                  <a:pt x="528616" y="1973072"/>
                  <a:pt x="534602" y="1973072"/>
                </a:cubicBezTo>
                <a:close/>
                <a:moveTo>
                  <a:pt x="359982" y="1973072"/>
                </a:moveTo>
                <a:cubicBezTo>
                  <a:pt x="365967" y="1973072"/>
                  <a:pt x="370812" y="1977918"/>
                  <a:pt x="370812" y="1983903"/>
                </a:cubicBezTo>
                <a:cubicBezTo>
                  <a:pt x="370812" y="1989888"/>
                  <a:pt x="365967" y="1994734"/>
                  <a:pt x="359982" y="1994734"/>
                </a:cubicBezTo>
                <a:cubicBezTo>
                  <a:pt x="353997" y="1994734"/>
                  <a:pt x="349151" y="1989888"/>
                  <a:pt x="349151" y="1983903"/>
                </a:cubicBezTo>
                <a:cubicBezTo>
                  <a:pt x="349151" y="1977918"/>
                  <a:pt x="353997" y="1973072"/>
                  <a:pt x="359982" y="1973072"/>
                </a:cubicBezTo>
                <a:close/>
                <a:moveTo>
                  <a:pt x="185362" y="1973072"/>
                </a:moveTo>
                <a:cubicBezTo>
                  <a:pt x="191347" y="1973072"/>
                  <a:pt x="196192" y="1977918"/>
                  <a:pt x="196192" y="1983903"/>
                </a:cubicBezTo>
                <a:cubicBezTo>
                  <a:pt x="196192" y="1989888"/>
                  <a:pt x="191347" y="1994734"/>
                  <a:pt x="185362" y="1994734"/>
                </a:cubicBezTo>
                <a:cubicBezTo>
                  <a:pt x="179414" y="1994686"/>
                  <a:pt x="174626" y="1989850"/>
                  <a:pt x="174626" y="1983903"/>
                </a:cubicBezTo>
                <a:cubicBezTo>
                  <a:pt x="174626" y="1977956"/>
                  <a:pt x="179414" y="1973120"/>
                  <a:pt x="185362" y="1973072"/>
                </a:cubicBezTo>
                <a:close/>
                <a:moveTo>
                  <a:pt x="10837" y="1973072"/>
                </a:moveTo>
                <a:cubicBezTo>
                  <a:pt x="10932" y="1973072"/>
                  <a:pt x="11027" y="1973072"/>
                  <a:pt x="11122" y="1973072"/>
                </a:cubicBezTo>
                <a:cubicBezTo>
                  <a:pt x="16955" y="1973281"/>
                  <a:pt x="21572" y="1978070"/>
                  <a:pt x="21572" y="1983903"/>
                </a:cubicBezTo>
                <a:cubicBezTo>
                  <a:pt x="21572" y="1989850"/>
                  <a:pt x="16784" y="1994686"/>
                  <a:pt x="10837" y="1994734"/>
                </a:cubicBezTo>
                <a:cubicBezTo>
                  <a:pt x="4852" y="1994734"/>
                  <a:pt x="6" y="1989888"/>
                  <a:pt x="6" y="1983903"/>
                </a:cubicBezTo>
                <a:cubicBezTo>
                  <a:pt x="6" y="1977918"/>
                  <a:pt x="4852" y="1973072"/>
                  <a:pt x="10837" y="1973072"/>
                </a:cubicBezTo>
                <a:close/>
                <a:moveTo>
                  <a:pt x="2454057" y="1973032"/>
                </a:moveTo>
                <a:cubicBezTo>
                  <a:pt x="2460038" y="1973032"/>
                  <a:pt x="2464887" y="1977881"/>
                  <a:pt x="2464887" y="1983862"/>
                </a:cubicBezTo>
                <a:cubicBezTo>
                  <a:pt x="2464887" y="1989844"/>
                  <a:pt x="2460038" y="1994693"/>
                  <a:pt x="2454057" y="1994693"/>
                </a:cubicBezTo>
                <a:cubicBezTo>
                  <a:pt x="2448075" y="1994693"/>
                  <a:pt x="2443226" y="1989844"/>
                  <a:pt x="2443226" y="1983862"/>
                </a:cubicBezTo>
                <a:cubicBezTo>
                  <a:pt x="2443226" y="1977881"/>
                  <a:pt x="2448075" y="1973032"/>
                  <a:pt x="2454057" y="1973032"/>
                </a:cubicBezTo>
                <a:close/>
                <a:moveTo>
                  <a:pt x="2279532" y="1973032"/>
                </a:moveTo>
                <a:cubicBezTo>
                  <a:pt x="2285513" y="1973032"/>
                  <a:pt x="2290362" y="1977881"/>
                  <a:pt x="2290362" y="1983862"/>
                </a:cubicBezTo>
                <a:cubicBezTo>
                  <a:pt x="2290362" y="1989844"/>
                  <a:pt x="2285513" y="1994693"/>
                  <a:pt x="2279532" y="1994693"/>
                </a:cubicBezTo>
                <a:cubicBezTo>
                  <a:pt x="2273550" y="1994693"/>
                  <a:pt x="2268701" y="1989844"/>
                  <a:pt x="2268701" y="1983862"/>
                </a:cubicBezTo>
                <a:cubicBezTo>
                  <a:pt x="2268701" y="1977881"/>
                  <a:pt x="2273550" y="1973032"/>
                  <a:pt x="2279532" y="1973032"/>
                </a:cubicBezTo>
                <a:close/>
                <a:moveTo>
                  <a:pt x="2104913" y="1973032"/>
                </a:moveTo>
                <a:cubicBezTo>
                  <a:pt x="2110894" y="1973032"/>
                  <a:pt x="2115743" y="1977881"/>
                  <a:pt x="2115743" y="1983862"/>
                </a:cubicBezTo>
                <a:cubicBezTo>
                  <a:pt x="2115743" y="1989844"/>
                  <a:pt x="2110894" y="1994693"/>
                  <a:pt x="2104913" y="1994693"/>
                </a:cubicBezTo>
                <a:cubicBezTo>
                  <a:pt x="2098931" y="1994693"/>
                  <a:pt x="2094082" y="1989844"/>
                  <a:pt x="2094082" y="1983862"/>
                </a:cubicBezTo>
                <a:cubicBezTo>
                  <a:pt x="2094082" y="1977881"/>
                  <a:pt x="2098931" y="1973032"/>
                  <a:pt x="2104913" y="1973032"/>
                </a:cubicBezTo>
                <a:close/>
                <a:moveTo>
                  <a:pt x="1057287" y="1973032"/>
                </a:moveTo>
                <a:cubicBezTo>
                  <a:pt x="1063269" y="1973032"/>
                  <a:pt x="1068118" y="1977881"/>
                  <a:pt x="1068118" y="1983862"/>
                </a:cubicBezTo>
                <a:cubicBezTo>
                  <a:pt x="1068118" y="1989844"/>
                  <a:pt x="1063269" y="1994693"/>
                  <a:pt x="1057287" y="1994693"/>
                </a:cubicBezTo>
                <a:cubicBezTo>
                  <a:pt x="1051306" y="1994693"/>
                  <a:pt x="1046457" y="1989844"/>
                  <a:pt x="1046457" y="1983862"/>
                </a:cubicBezTo>
                <a:cubicBezTo>
                  <a:pt x="1046457" y="1977881"/>
                  <a:pt x="1051306" y="1973032"/>
                  <a:pt x="1057287" y="1973032"/>
                </a:cubicBezTo>
                <a:close/>
                <a:moveTo>
                  <a:pt x="882667" y="1973032"/>
                </a:moveTo>
                <a:cubicBezTo>
                  <a:pt x="888649" y="1973032"/>
                  <a:pt x="893498" y="1977881"/>
                  <a:pt x="893498" y="1983862"/>
                </a:cubicBezTo>
                <a:cubicBezTo>
                  <a:pt x="893498" y="1989844"/>
                  <a:pt x="888649" y="1994693"/>
                  <a:pt x="882667" y="1994693"/>
                </a:cubicBezTo>
                <a:cubicBezTo>
                  <a:pt x="876686" y="1994693"/>
                  <a:pt x="871837" y="1989844"/>
                  <a:pt x="871837" y="1983862"/>
                </a:cubicBezTo>
                <a:cubicBezTo>
                  <a:pt x="871837" y="1977881"/>
                  <a:pt x="876686" y="1973032"/>
                  <a:pt x="882667" y="1973032"/>
                </a:cubicBezTo>
                <a:close/>
                <a:moveTo>
                  <a:pt x="708142" y="1973032"/>
                </a:moveTo>
                <a:cubicBezTo>
                  <a:pt x="714124" y="1973032"/>
                  <a:pt x="718973" y="1977881"/>
                  <a:pt x="718973" y="1983862"/>
                </a:cubicBezTo>
                <a:cubicBezTo>
                  <a:pt x="718973" y="1989844"/>
                  <a:pt x="714124" y="1994693"/>
                  <a:pt x="708142" y="1994693"/>
                </a:cubicBezTo>
                <a:cubicBezTo>
                  <a:pt x="702161" y="1994693"/>
                  <a:pt x="697312" y="1989844"/>
                  <a:pt x="697312" y="1983862"/>
                </a:cubicBezTo>
                <a:cubicBezTo>
                  <a:pt x="697312" y="1977881"/>
                  <a:pt x="702161" y="1973032"/>
                  <a:pt x="708142" y="1973032"/>
                </a:cubicBezTo>
                <a:close/>
                <a:moveTo>
                  <a:pt x="2629755" y="1793702"/>
                </a:moveTo>
                <a:cubicBezTo>
                  <a:pt x="2635740" y="1793702"/>
                  <a:pt x="2640586" y="1798548"/>
                  <a:pt x="2640586" y="1804533"/>
                </a:cubicBezTo>
                <a:cubicBezTo>
                  <a:pt x="2640586" y="1810518"/>
                  <a:pt x="2635740" y="1815364"/>
                  <a:pt x="2629755" y="1815364"/>
                </a:cubicBezTo>
                <a:cubicBezTo>
                  <a:pt x="2623808" y="1815316"/>
                  <a:pt x="2619019" y="1810480"/>
                  <a:pt x="2619019" y="1804533"/>
                </a:cubicBezTo>
                <a:cubicBezTo>
                  <a:pt x="2619019" y="1798586"/>
                  <a:pt x="2623808" y="1793750"/>
                  <a:pt x="2629755" y="1793702"/>
                </a:cubicBezTo>
                <a:close/>
                <a:moveTo>
                  <a:pt x="1931275" y="1793702"/>
                </a:moveTo>
                <a:cubicBezTo>
                  <a:pt x="1931304" y="1793702"/>
                  <a:pt x="1931342" y="1793702"/>
                  <a:pt x="1931371" y="1793702"/>
                </a:cubicBezTo>
                <a:cubicBezTo>
                  <a:pt x="1937356" y="1793702"/>
                  <a:pt x="1942201" y="1798548"/>
                  <a:pt x="1942201" y="1804533"/>
                </a:cubicBezTo>
                <a:cubicBezTo>
                  <a:pt x="1942201" y="1810518"/>
                  <a:pt x="1937356" y="1815364"/>
                  <a:pt x="1931371" y="1815364"/>
                </a:cubicBezTo>
                <a:cubicBezTo>
                  <a:pt x="1925442" y="1815364"/>
                  <a:pt x="1920635" y="1810556"/>
                  <a:pt x="1920635" y="1804628"/>
                </a:cubicBezTo>
                <a:cubicBezTo>
                  <a:pt x="1920635" y="1804600"/>
                  <a:pt x="1920635" y="1804562"/>
                  <a:pt x="1920635" y="1804533"/>
                </a:cubicBezTo>
                <a:cubicBezTo>
                  <a:pt x="1920578" y="1798605"/>
                  <a:pt x="1925347" y="1793759"/>
                  <a:pt x="1931275" y="1793702"/>
                </a:cubicBezTo>
                <a:close/>
                <a:moveTo>
                  <a:pt x="1756846" y="1793702"/>
                </a:moveTo>
                <a:cubicBezTo>
                  <a:pt x="1762793" y="1793750"/>
                  <a:pt x="1767582" y="1798586"/>
                  <a:pt x="1767582" y="1804533"/>
                </a:cubicBezTo>
                <a:cubicBezTo>
                  <a:pt x="1767582" y="1810480"/>
                  <a:pt x="1762793" y="1815316"/>
                  <a:pt x="1756846" y="1815364"/>
                </a:cubicBezTo>
                <a:cubicBezTo>
                  <a:pt x="1750861" y="1815364"/>
                  <a:pt x="1746015" y="1810518"/>
                  <a:pt x="1746015" y="1804533"/>
                </a:cubicBezTo>
                <a:cubicBezTo>
                  <a:pt x="1746015" y="1798548"/>
                  <a:pt x="1750861" y="1793702"/>
                  <a:pt x="1756846" y="1793702"/>
                </a:cubicBezTo>
                <a:close/>
                <a:moveTo>
                  <a:pt x="1582226" y="1793702"/>
                </a:moveTo>
                <a:cubicBezTo>
                  <a:pt x="1588155" y="1793702"/>
                  <a:pt x="1592962" y="1798510"/>
                  <a:pt x="1592962" y="1804438"/>
                </a:cubicBezTo>
                <a:cubicBezTo>
                  <a:pt x="1592962" y="1804466"/>
                  <a:pt x="1592962" y="1804505"/>
                  <a:pt x="1592962" y="1804533"/>
                </a:cubicBezTo>
                <a:cubicBezTo>
                  <a:pt x="1593009" y="1810461"/>
                  <a:pt x="1588250" y="1815307"/>
                  <a:pt x="1582321" y="1815364"/>
                </a:cubicBezTo>
                <a:cubicBezTo>
                  <a:pt x="1582293" y="1815364"/>
                  <a:pt x="1582255" y="1815364"/>
                  <a:pt x="1582226" y="1815364"/>
                </a:cubicBezTo>
                <a:cubicBezTo>
                  <a:pt x="1576241" y="1815364"/>
                  <a:pt x="1571395" y="1810518"/>
                  <a:pt x="1571395" y="1804533"/>
                </a:cubicBezTo>
                <a:cubicBezTo>
                  <a:pt x="1571395" y="1798548"/>
                  <a:pt x="1576241" y="1793702"/>
                  <a:pt x="1582226" y="1793702"/>
                </a:cubicBezTo>
                <a:close/>
                <a:moveTo>
                  <a:pt x="1407701" y="1793702"/>
                </a:moveTo>
                <a:cubicBezTo>
                  <a:pt x="1413648" y="1793750"/>
                  <a:pt x="1418437" y="1798586"/>
                  <a:pt x="1418437" y="1804533"/>
                </a:cubicBezTo>
                <a:cubicBezTo>
                  <a:pt x="1418437" y="1810480"/>
                  <a:pt x="1413648" y="1815316"/>
                  <a:pt x="1407701" y="1815364"/>
                </a:cubicBezTo>
                <a:cubicBezTo>
                  <a:pt x="1401716" y="1815364"/>
                  <a:pt x="1396870" y="1810518"/>
                  <a:pt x="1396870" y="1804533"/>
                </a:cubicBezTo>
                <a:cubicBezTo>
                  <a:pt x="1396870" y="1798548"/>
                  <a:pt x="1401716" y="1793702"/>
                  <a:pt x="1407701" y="1793702"/>
                </a:cubicBezTo>
                <a:close/>
                <a:moveTo>
                  <a:pt x="1232986" y="1793702"/>
                </a:moveTo>
                <a:cubicBezTo>
                  <a:pt x="1238972" y="1793702"/>
                  <a:pt x="1243817" y="1798548"/>
                  <a:pt x="1243817" y="1804533"/>
                </a:cubicBezTo>
                <a:cubicBezTo>
                  <a:pt x="1243817" y="1810518"/>
                  <a:pt x="1238972" y="1815364"/>
                  <a:pt x="1232986" y="1815364"/>
                </a:cubicBezTo>
                <a:cubicBezTo>
                  <a:pt x="1227001" y="1815364"/>
                  <a:pt x="1222155" y="1810518"/>
                  <a:pt x="1222155" y="1804533"/>
                </a:cubicBezTo>
                <a:cubicBezTo>
                  <a:pt x="1222155" y="1798548"/>
                  <a:pt x="1227001" y="1793702"/>
                  <a:pt x="1232986" y="1793702"/>
                </a:cubicBezTo>
                <a:close/>
                <a:moveTo>
                  <a:pt x="534602" y="1793702"/>
                </a:moveTo>
                <a:cubicBezTo>
                  <a:pt x="540587" y="1793702"/>
                  <a:pt x="545432" y="1798548"/>
                  <a:pt x="545432" y="1804533"/>
                </a:cubicBezTo>
                <a:cubicBezTo>
                  <a:pt x="545432" y="1810518"/>
                  <a:pt x="540587" y="1815364"/>
                  <a:pt x="534602" y="1815364"/>
                </a:cubicBezTo>
                <a:cubicBezTo>
                  <a:pt x="528616" y="1815364"/>
                  <a:pt x="523771" y="1810518"/>
                  <a:pt x="523771" y="1804533"/>
                </a:cubicBezTo>
                <a:cubicBezTo>
                  <a:pt x="523771" y="1798548"/>
                  <a:pt x="528616" y="1793702"/>
                  <a:pt x="534602" y="1793702"/>
                </a:cubicBezTo>
                <a:close/>
                <a:moveTo>
                  <a:pt x="359982" y="1793702"/>
                </a:moveTo>
                <a:cubicBezTo>
                  <a:pt x="365967" y="1793702"/>
                  <a:pt x="370812" y="1798548"/>
                  <a:pt x="370812" y="1804533"/>
                </a:cubicBezTo>
                <a:cubicBezTo>
                  <a:pt x="370812" y="1810518"/>
                  <a:pt x="365967" y="1815364"/>
                  <a:pt x="359982" y="1815364"/>
                </a:cubicBezTo>
                <a:cubicBezTo>
                  <a:pt x="353997" y="1815364"/>
                  <a:pt x="349151" y="1810518"/>
                  <a:pt x="349151" y="1804533"/>
                </a:cubicBezTo>
                <a:cubicBezTo>
                  <a:pt x="349151" y="1798548"/>
                  <a:pt x="353997" y="1793702"/>
                  <a:pt x="359982" y="1793702"/>
                </a:cubicBezTo>
                <a:close/>
                <a:moveTo>
                  <a:pt x="185362" y="1793702"/>
                </a:moveTo>
                <a:cubicBezTo>
                  <a:pt x="191347" y="1793702"/>
                  <a:pt x="196192" y="1798548"/>
                  <a:pt x="196192" y="1804533"/>
                </a:cubicBezTo>
                <a:cubicBezTo>
                  <a:pt x="196192" y="1810518"/>
                  <a:pt x="191347" y="1815364"/>
                  <a:pt x="185362" y="1815364"/>
                </a:cubicBezTo>
                <a:cubicBezTo>
                  <a:pt x="179414" y="1815316"/>
                  <a:pt x="174626" y="1810480"/>
                  <a:pt x="174626" y="1804533"/>
                </a:cubicBezTo>
                <a:cubicBezTo>
                  <a:pt x="174626" y="1798586"/>
                  <a:pt x="179414" y="1793750"/>
                  <a:pt x="185362" y="1793702"/>
                </a:cubicBezTo>
                <a:close/>
                <a:moveTo>
                  <a:pt x="11122" y="1793702"/>
                </a:moveTo>
                <a:cubicBezTo>
                  <a:pt x="16956" y="1793911"/>
                  <a:pt x="21572" y="1798700"/>
                  <a:pt x="21572" y="1804533"/>
                </a:cubicBezTo>
                <a:cubicBezTo>
                  <a:pt x="21572" y="1810366"/>
                  <a:pt x="16956" y="1815155"/>
                  <a:pt x="11122" y="1815364"/>
                </a:cubicBezTo>
                <a:cubicBezTo>
                  <a:pt x="5137" y="1815364"/>
                  <a:pt x="291" y="1810518"/>
                  <a:pt x="291" y="1804533"/>
                </a:cubicBezTo>
                <a:cubicBezTo>
                  <a:pt x="291" y="1798548"/>
                  <a:pt x="5137" y="1793702"/>
                  <a:pt x="11122" y="1793702"/>
                </a:cubicBezTo>
                <a:close/>
                <a:moveTo>
                  <a:pt x="2454057" y="1793662"/>
                </a:moveTo>
                <a:cubicBezTo>
                  <a:pt x="2460038" y="1793662"/>
                  <a:pt x="2464887" y="1798511"/>
                  <a:pt x="2464887" y="1804493"/>
                </a:cubicBezTo>
                <a:cubicBezTo>
                  <a:pt x="2464887" y="1810474"/>
                  <a:pt x="2460038" y="1815323"/>
                  <a:pt x="2454057" y="1815323"/>
                </a:cubicBezTo>
                <a:cubicBezTo>
                  <a:pt x="2448075" y="1815323"/>
                  <a:pt x="2443226" y="1810474"/>
                  <a:pt x="2443226" y="1804493"/>
                </a:cubicBezTo>
                <a:cubicBezTo>
                  <a:pt x="2443226" y="1798511"/>
                  <a:pt x="2448075" y="1793662"/>
                  <a:pt x="2454057" y="1793662"/>
                </a:cubicBezTo>
                <a:close/>
                <a:moveTo>
                  <a:pt x="2279532" y="1793662"/>
                </a:moveTo>
                <a:cubicBezTo>
                  <a:pt x="2285513" y="1793662"/>
                  <a:pt x="2290362" y="1798511"/>
                  <a:pt x="2290362" y="1804493"/>
                </a:cubicBezTo>
                <a:cubicBezTo>
                  <a:pt x="2290362" y="1810474"/>
                  <a:pt x="2285513" y="1815323"/>
                  <a:pt x="2279532" y="1815323"/>
                </a:cubicBezTo>
                <a:cubicBezTo>
                  <a:pt x="2273550" y="1815323"/>
                  <a:pt x="2268701" y="1810474"/>
                  <a:pt x="2268701" y="1804493"/>
                </a:cubicBezTo>
                <a:cubicBezTo>
                  <a:pt x="2268701" y="1798511"/>
                  <a:pt x="2273550" y="1793662"/>
                  <a:pt x="2279532" y="1793662"/>
                </a:cubicBezTo>
                <a:close/>
                <a:moveTo>
                  <a:pt x="2104913" y="1793662"/>
                </a:moveTo>
                <a:cubicBezTo>
                  <a:pt x="2110894" y="1793662"/>
                  <a:pt x="2115743" y="1798511"/>
                  <a:pt x="2115743" y="1804493"/>
                </a:cubicBezTo>
                <a:cubicBezTo>
                  <a:pt x="2115743" y="1810474"/>
                  <a:pt x="2110894" y="1815323"/>
                  <a:pt x="2104913" y="1815323"/>
                </a:cubicBezTo>
                <a:cubicBezTo>
                  <a:pt x="2098931" y="1815323"/>
                  <a:pt x="2094082" y="1810474"/>
                  <a:pt x="2094082" y="1804493"/>
                </a:cubicBezTo>
                <a:cubicBezTo>
                  <a:pt x="2094082" y="1798511"/>
                  <a:pt x="2098931" y="1793662"/>
                  <a:pt x="2104913" y="1793662"/>
                </a:cubicBezTo>
                <a:close/>
                <a:moveTo>
                  <a:pt x="1057287" y="1793662"/>
                </a:moveTo>
                <a:cubicBezTo>
                  <a:pt x="1063269" y="1793662"/>
                  <a:pt x="1068118" y="1798511"/>
                  <a:pt x="1068118" y="1804493"/>
                </a:cubicBezTo>
                <a:cubicBezTo>
                  <a:pt x="1068118" y="1810474"/>
                  <a:pt x="1063269" y="1815323"/>
                  <a:pt x="1057287" y="1815323"/>
                </a:cubicBezTo>
                <a:cubicBezTo>
                  <a:pt x="1051306" y="1815323"/>
                  <a:pt x="1046457" y="1810474"/>
                  <a:pt x="1046457" y="1804493"/>
                </a:cubicBezTo>
                <a:cubicBezTo>
                  <a:pt x="1046457" y="1798511"/>
                  <a:pt x="1051306" y="1793662"/>
                  <a:pt x="1057287" y="1793662"/>
                </a:cubicBezTo>
                <a:close/>
                <a:moveTo>
                  <a:pt x="882667" y="1793662"/>
                </a:moveTo>
                <a:cubicBezTo>
                  <a:pt x="888649" y="1793662"/>
                  <a:pt x="893498" y="1798511"/>
                  <a:pt x="893498" y="1804493"/>
                </a:cubicBezTo>
                <a:cubicBezTo>
                  <a:pt x="893498" y="1810474"/>
                  <a:pt x="888649" y="1815323"/>
                  <a:pt x="882667" y="1815323"/>
                </a:cubicBezTo>
                <a:cubicBezTo>
                  <a:pt x="876686" y="1815323"/>
                  <a:pt x="871837" y="1810474"/>
                  <a:pt x="871837" y="1804493"/>
                </a:cubicBezTo>
                <a:cubicBezTo>
                  <a:pt x="871837" y="1798511"/>
                  <a:pt x="876686" y="1793662"/>
                  <a:pt x="882667" y="1793662"/>
                </a:cubicBezTo>
                <a:close/>
                <a:moveTo>
                  <a:pt x="708142" y="1793662"/>
                </a:moveTo>
                <a:cubicBezTo>
                  <a:pt x="714124" y="1793662"/>
                  <a:pt x="718973" y="1798511"/>
                  <a:pt x="718973" y="1804493"/>
                </a:cubicBezTo>
                <a:cubicBezTo>
                  <a:pt x="718973" y="1810474"/>
                  <a:pt x="714124" y="1815323"/>
                  <a:pt x="708142" y="1815323"/>
                </a:cubicBezTo>
                <a:cubicBezTo>
                  <a:pt x="702161" y="1815323"/>
                  <a:pt x="697312" y="1810474"/>
                  <a:pt x="697312" y="1804493"/>
                </a:cubicBezTo>
                <a:cubicBezTo>
                  <a:pt x="697312" y="1798511"/>
                  <a:pt x="702161" y="1793662"/>
                  <a:pt x="708142" y="1793662"/>
                </a:cubicBezTo>
                <a:close/>
                <a:moveTo>
                  <a:pt x="2629755" y="1614331"/>
                </a:moveTo>
                <a:cubicBezTo>
                  <a:pt x="2635740" y="1614331"/>
                  <a:pt x="2640586" y="1619177"/>
                  <a:pt x="2640586" y="1625162"/>
                </a:cubicBezTo>
                <a:cubicBezTo>
                  <a:pt x="2640586" y="1631147"/>
                  <a:pt x="2635740" y="1635993"/>
                  <a:pt x="2629755" y="1635993"/>
                </a:cubicBezTo>
                <a:cubicBezTo>
                  <a:pt x="2623808" y="1635936"/>
                  <a:pt x="2619019" y="1631109"/>
                  <a:pt x="2619019" y="1625162"/>
                </a:cubicBezTo>
                <a:cubicBezTo>
                  <a:pt x="2619019" y="1619215"/>
                  <a:pt x="2623808" y="1614379"/>
                  <a:pt x="2629755" y="1614331"/>
                </a:cubicBezTo>
                <a:close/>
                <a:moveTo>
                  <a:pt x="2455230" y="1614331"/>
                </a:moveTo>
                <a:cubicBezTo>
                  <a:pt x="2461177" y="1614379"/>
                  <a:pt x="2465966" y="1619215"/>
                  <a:pt x="2465966" y="1625162"/>
                </a:cubicBezTo>
                <a:cubicBezTo>
                  <a:pt x="2465966" y="1631109"/>
                  <a:pt x="2461177" y="1635936"/>
                  <a:pt x="2455230" y="1635993"/>
                </a:cubicBezTo>
                <a:cubicBezTo>
                  <a:pt x="2449245" y="1635993"/>
                  <a:pt x="2444399" y="1631147"/>
                  <a:pt x="2444399" y="1625162"/>
                </a:cubicBezTo>
                <a:cubicBezTo>
                  <a:pt x="2444399" y="1619177"/>
                  <a:pt x="2449245" y="1614331"/>
                  <a:pt x="2455230" y="1614331"/>
                </a:cubicBezTo>
                <a:close/>
                <a:moveTo>
                  <a:pt x="2280420" y="1614331"/>
                </a:moveTo>
                <a:cubicBezTo>
                  <a:pt x="2286406" y="1614331"/>
                  <a:pt x="2291251" y="1619177"/>
                  <a:pt x="2291251" y="1625162"/>
                </a:cubicBezTo>
                <a:cubicBezTo>
                  <a:pt x="2291251" y="1631147"/>
                  <a:pt x="2286406" y="1635993"/>
                  <a:pt x="2280420" y="1635993"/>
                </a:cubicBezTo>
                <a:cubicBezTo>
                  <a:pt x="2274435" y="1635993"/>
                  <a:pt x="2269589" y="1631147"/>
                  <a:pt x="2269589" y="1625162"/>
                </a:cubicBezTo>
                <a:cubicBezTo>
                  <a:pt x="2269589" y="1619177"/>
                  <a:pt x="2274435" y="1614331"/>
                  <a:pt x="2280420" y="1614331"/>
                </a:cubicBezTo>
                <a:close/>
                <a:moveTo>
                  <a:pt x="1931275" y="1614331"/>
                </a:moveTo>
                <a:cubicBezTo>
                  <a:pt x="1931304" y="1614331"/>
                  <a:pt x="1931342" y="1614331"/>
                  <a:pt x="1931371" y="1614331"/>
                </a:cubicBezTo>
                <a:cubicBezTo>
                  <a:pt x="1937356" y="1614331"/>
                  <a:pt x="1942201" y="1619177"/>
                  <a:pt x="1942201" y="1625162"/>
                </a:cubicBezTo>
                <a:cubicBezTo>
                  <a:pt x="1942201" y="1631147"/>
                  <a:pt x="1937356" y="1635993"/>
                  <a:pt x="1931371" y="1635993"/>
                </a:cubicBezTo>
                <a:cubicBezTo>
                  <a:pt x="1925442" y="1635993"/>
                  <a:pt x="1920635" y="1631185"/>
                  <a:pt x="1920635" y="1625257"/>
                </a:cubicBezTo>
                <a:cubicBezTo>
                  <a:pt x="1920635" y="1625229"/>
                  <a:pt x="1920635" y="1625191"/>
                  <a:pt x="1920635" y="1625162"/>
                </a:cubicBezTo>
                <a:cubicBezTo>
                  <a:pt x="1920578" y="1619234"/>
                  <a:pt x="1925347" y="1614389"/>
                  <a:pt x="1931275" y="1614331"/>
                </a:cubicBezTo>
                <a:close/>
                <a:moveTo>
                  <a:pt x="1756846" y="1614331"/>
                </a:moveTo>
                <a:cubicBezTo>
                  <a:pt x="1762793" y="1614379"/>
                  <a:pt x="1767582" y="1619215"/>
                  <a:pt x="1767582" y="1625162"/>
                </a:cubicBezTo>
                <a:cubicBezTo>
                  <a:pt x="1767582" y="1631109"/>
                  <a:pt x="1762793" y="1635936"/>
                  <a:pt x="1756846" y="1635993"/>
                </a:cubicBezTo>
                <a:cubicBezTo>
                  <a:pt x="1750861" y="1635993"/>
                  <a:pt x="1746015" y="1631147"/>
                  <a:pt x="1746015" y="1625162"/>
                </a:cubicBezTo>
                <a:cubicBezTo>
                  <a:pt x="1746015" y="1619177"/>
                  <a:pt x="1750861" y="1614331"/>
                  <a:pt x="1756846" y="1614331"/>
                </a:cubicBezTo>
                <a:close/>
                <a:moveTo>
                  <a:pt x="1582226" y="1614331"/>
                </a:moveTo>
                <a:cubicBezTo>
                  <a:pt x="1588155" y="1614331"/>
                  <a:pt x="1592962" y="1619139"/>
                  <a:pt x="1592962" y="1625067"/>
                </a:cubicBezTo>
                <a:cubicBezTo>
                  <a:pt x="1592962" y="1625096"/>
                  <a:pt x="1592962" y="1625134"/>
                  <a:pt x="1592962" y="1625162"/>
                </a:cubicBezTo>
                <a:cubicBezTo>
                  <a:pt x="1593009" y="1631090"/>
                  <a:pt x="1588250" y="1635936"/>
                  <a:pt x="1582321" y="1635993"/>
                </a:cubicBezTo>
                <a:cubicBezTo>
                  <a:pt x="1582293" y="1635993"/>
                  <a:pt x="1582255" y="1635993"/>
                  <a:pt x="1582226" y="1635993"/>
                </a:cubicBezTo>
                <a:cubicBezTo>
                  <a:pt x="1576241" y="1635993"/>
                  <a:pt x="1571395" y="1631147"/>
                  <a:pt x="1571395" y="1625162"/>
                </a:cubicBezTo>
                <a:cubicBezTo>
                  <a:pt x="1571395" y="1619177"/>
                  <a:pt x="1576241" y="1614331"/>
                  <a:pt x="1582226" y="1614331"/>
                </a:cubicBezTo>
                <a:close/>
                <a:moveTo>
                  <a:pt x="1232986" y="1614331"/>
                </a:moveTo>
                <a:cubicBezTo>
                  <a:pt x="1238972" y="1614331"/>
                  <a:pt x="1243817" y="1619177"/>
                  <a:pt x="1243817" y="1625162"/>
                </a:cubicBezTo>
                <a:cubicBezTo>
                  <a:pt x="1243817" y="1631147"/>
                  <a:pt x="1238972" y="1635993"/>
                  <a:pt x="1232986" y="1635993"/>
                </a:cubicBezTo>
                <a:cubicBezTo>
                  <a:pt x="1227001" y="1635993"/>
                  <a:pt x="1222155" y="1631147"/>
                  <a:pt x="1222155" y="1625162"/>
                </a:cubicBezTo>
                <a:cubicBezTo>
                  <a:pt x="1222155" y="1619177"/>
                  <a:pt x="1227001" y="1614331"/>
                  <a:pt x="1232986" y="1614331"/>
                </a:cubicBezTo>
                <a:close/>
                <a:moveTo>
                  <a:pt x="1058366" y="1614331"/>
                </a:moveTo>
                <a:cubicBezTo>
                  <a:pt x="1064351" y="1614331"/>
                  <a:pt x="1069197" y="1619177"/>
                  <a:pt x="1069197" y="1625162"/>
                </a:cubicBezTo>
                <a:cubicBezTo>
                  <a:pt x="1069197" y="1631147"/>
                  <a:pt x="1064351" y="1635993"/>
                  <a:pt x="1058366" y="1635993"/>
                </a:cubicBezTo>
                <a:cubicBezTo>
                  <a:pt x="1052419" y="1635936"/>
                  <a:pt x="1047630" y="1631109"/>
                  <a:pt x="1047630" y="1625162"/>
                </a:cubicBezTo>
                <a:cubicBezTo>
                  <a:pt x="1047630" y="1619215"/>
                  <a:pt x="1052419" y="1614379"/>
                  <a:pt x="1058366" y="1614331"/>
                </a:cubicBezTo>
                <a:close/>
                <a:moveTo>
                  <a:pt x="883936" y="1614331"/>
                </a:moveTo>
                <a:cubicBezTo>
                  <a:pt x="889883" y="1614379"/>
                  <a:pt x="894672" y="1619215"/>
                  <a:pt x="894672" y="1625162"/>
                </a:cubicBezTo>
                <a:cubicBezTo>
                  <a:pt x="894672" y="1631109"/>
                  <a:pt x="889883" y="1635936"/>
                  <a:pt x="883936" y="1635993"/>
                </a:cubicBezTo>
                <a:cubicBezTo>
                  <a:pt x="877951" y="1635993"/>
                  <a:pt x="873105" y="1631147"/>
                  <a:pt x="873105" y="1625162"/>
                </a:cubicBezTo>
                <a:cubicBezTo>
                  <a:pt x="873105" y="1619177"/>
                  <a:pt x="877951" y="1614331"/>
                  <a:pt x="883936" y="1614331"/>
                </a:cubicBezTo>
                <a:close/>
                <a:moveTo>
                  <a:pt x="709222" y="1614331"/>
                </a:moveTo>
                <a:cubicBezTo>
                  <a:pt x="715207" y="1614331"/>
                  <a:pt x="720052" y="1619177"/>
                  <a:pt x="720052" y="1625162"/>
                </a:cubicBezTo>
                <a:cubicBezTo>
                  <a:pt x="720052" y="1631147"/>
                  <a:pt x="715207" y="1635993"/>
                  <a:pt x="709222" y="1635993"/>
                </a:cubicBezTo>
                <a:cubicBezTo>
                  <a:pt x="703236" y="1635993"/>
                  <a:pt x="698391" y="1631147"/>
                  <a:pt x="698391" y="1625162"/>
                </a:cubicBezTo>
                <a:cubicBezTo>
                  <a:pt x="698391" y="1619177"/>
                  <a:pt x="703236" y="1614331"/>
                  <a:pt x="709222" y="1614331"/>
                </a:cubicBezTo>
                <a:close/>
                <a:moveTo>
                  <a:pt x="359982" y="1614331"/>
                </a:moveTo>
                <a:cubicBezTo>
                  <a:pt x="365967" y="1614331"/>
                  <a:pt x="370812" y="1619177"/>
                  <a:pt x="370812" y="1625162"/>
                </a:cubicBezTo>
                <a:cubicBezTo>
                  <a:pt x="370812" y="1631147"/>
                  <a:pt x="365967" y="1635993"/>
                  <a:pt x="359982" y="1635993"/>
                </a:cubicBezTo>
                <a:cubicBezTo>
                  <a:pt x="353997" y="1635993"/>
                  <a:pt x="349151" y="1631147"/>
                  <a:pt x="349151" y="1625162"/>
                </a:cubicBezTo>
                <a:cubicBezTo>
                  <a:pt x="349151" y="1619177"/>
                  <a:pt x="353997" y="1614331"/>
                  <a:pt x="359982" y="1614331"/>
                </a:cubicBezTo>
                <a:close/>
                <a:moveTo>
                  <a:pt x="185362" y="1614331"/>
                </a:moveTo>
                <a:cubicBezTo>
                  <a:pt x="191347" y="1614331"/>
                  <a:pt x="196192" y="1619177"/>
                  <a:pt x="196192" y="1625162"/>
                </a:cubicBezTo>
                <a:cubicBezTo>
                  <a:pt x="196192" y="1631147"/>
                  <a:pt x="191347" y="1635993"/>
                  <a:pt x="185362" y="1635993"/>
                </a:cubicBezTo>
                <a:cubicBezTo>
                  <a:pt x="179414" y="1635936"/>
                  <a:pt x="174626" y="1631109"/>
                  <a:pt x="174626" y="1625162"/>
                </a:cubicBezTo>
                <a:cubicBezTo>
                  <a:pt x="174626" y="1619215"/>
                  <a:pt x="179414" y="1614379"/>
                  <a:pt x="185362" y="1614331"/>
                </a:cubicBezTo>
                <a:close/>
                <a:moveTo>
                  <a:pt x="10447" y="1613952"/>
                </a:moveTo>
                <a:cubicBezTo>
                  <a:pt x="10675" y="1613942"/>
                  <a:pt x="10894" y="1613942"/>
                  <a:pt x="11122" y="1613952"/>
                </a:cubicBezTo>
                <a:cubicBezTo>
                  <a:pt x="17098" y="1614161"/>
                  <a:pt x="21781" y="1619167"/>
                  <a:pt x="21572" y="1625153"/>
                </a:cubicBezTo>
                <a:cubicBezTo>
                  <a:pt x="21572" y="1625153"/>
                  <a:pt x="21572" y="1625162"/>
                  <a:pt x="21572" y="1625162"/>
                </a:cubicBezTo>
                <a:cubicBezTo>
                  <a:pt x="21572" y="1631110"/>
                  <a:pt x="16784" y="1635936"/>
                  <a:pt x="10836" y="1635993"/>
                </a:cubicBezTo>
                <a:cubicBezTo>
                  <a:pt x="4852" y="1635993"/>
                  <a:pt x="6" y="1631148"/>
                  <a:pt x="6" y="1625162"/>
                </a:cubicBezTo>
                <a:cubicBezTo>
                  <a:pt x="-203" y="1619186"/>
                  <a:pt x="4471" y="1614170"/>
                  <a:pt x="10447" y="1613952"/>
                </a:cubicBezTo>
                <a:close/>
                <a:moveTo>
                  <a:pt x="2105991" y="1613951"/>
                </a:moveTo>
                <a:cubicBezTo>
                  <a:pt x="2111976" y="1613951"/>
                  <a:pt x="2116822" y="1618797"/>
                  <a:pt x="2116831" y="1624773"/>
                </a:cubicBezTo>
                <a:cubicBezTo>
                  <a:pt x="2116831" y="1624906"/>
                  <a:pt x="2116822" y="1625029"/>
                  <a:pt x="2116822" y="1625162"/>
                </a:cubicBezTo>
                <a:cubicBezTo>
                  <a:pt x="2116822" y="1631147"/>
                  <a:pt x="2111976" y="1635993"/>
                  <a:pt x="2105991" y="1635993"/>
                </a:cubicBezTo>
                <a:cubicBezTo>
                  <a:pt x="2100005" y="1635993"/>
                  <a:pt x="2095160" y="1631147"/>
                  <a:pt x="2095160" y="1625162"/>
                </a:cubicBezTo>
                <a:cubicBezTo>
                  <a:pt x="2094951" y="1619186"/>
                  <a:pt x="2099626" y="1614170"/>
                  <a:pt x="2105601" y="1613961"/>
                </a:cubicBezTo>
                <a:cubicBezTo>
                  <a:pt x="2105735" y="1613951"/>
                  <a:pt x="2105858" y="1613951"/>
                  <a:pt x="2105991" y="1613951"/>
                </a:cubicBezTo>
                <a:close/>
                <a:moveTo>
                  <a:pt x="1407701" y="1613951"/>
                </a:moveTo>
                <a:cubicBezTo>
                  <a:pt x="1413686" y="1613999"/>
                  <a:pt x="1418493" y="1618892"/>
                  <a:pt x="1418446" y="1624868"/>
                </a:cubicBezTo>
                <a:cubicBezTo>
                  <a:pt x="1418446" y="1624972"/>
                  <a:pt x="1418437" y="1625067"/>
                  <a:pt x="1418437" y="1625162"/>
                </a:cubicBezTo>
                <a:cubicBezTo>
                  <a:pt x="1418437" y="1631147"/>
                  <a:pt x="1413591" y="1635993"/>
                  <a:pt x="1407606" y="1635993"/>
                </a:cubicBezTo>
                <a:cubicBezTo>
                  <a:pt x="1401620" y="1635993"/>
                  <a:pt x="1396775" y="1631147"/>
                  <a:pt x="1396775" y="1625162"/>
                </a:cubicBezTo>
                <a:cubicBezTo>
                  <a:pt x="1396566" y="1619186"/>
                  <a:pt x="1401241" y="1614170"/>
                  <a:pt x="1407216" y="1613961"/>
                </a:cubicBezTo>
                <a:cubicBezTo>
                  <a:pt x="1407378" y="1613951"/>
                  <a:pt x="1407539" y="1613951"/>
                  <a:pt x="1407701" y="1613951"/>
                </a:cubicBezTo>
                <a:close/>
                <a:moveTo>
                  <a:pt x="534601" y="1613951"/>
                </a:moveTo>
                <a:cubicBezTo>
                  <a:pt x="540587" y="1613951"/>
                  <a:pt x="545432" y="1618797"/>
                  <a:pt x="545442" y="1624773"/>
                </a:cubicBezTo>
                <a:cubicBezTo>
                  <a:pt x="545442" y="1624906"/>
                  <a:pt x="545432" y="1625029"/>
                  <a:pt x="545432" y="1625162"/>
                </a:cubicBezTo>
                <a:cubicBezTo>
                  <a:pt x="545432" y="1631147"/>
                  <a:pt x="540587" y="1635993"/>
                  <a:pt x="534601" y="1635993"/>
                </a:cubicBezTo>
                <a:cubicBezTo>
                  <a:pt x="528616" y="1635993"/>
                  <a:pt x="523771" y="1631147"/>
                  <a:pt x="523771" y="1625162"/>
                </a:cubicBezTo>
                <a:cubicBezTo>
                  <a:pt x="523562" y="1619186"/>
                  <a:pt x="528236" y="1614170"/>
                  <a:pt x="534212" y="1613961"/>
                </a:cubicBezTo>
                <a:cubicBezTo>
                  <a:pt x="534345" y="1613951"/>
                  <a:pt x="534469" y="1613951"/>
                  <a:pt x="534601" y="1613951"/>
                </a:cubicBezTo>
                <a:close/>
                <a:moveTo>
                  <a:pt x="2629755" y="1434961"/>
                </a:moveTo>
                <a:cubicBezTo>
                  <a:pt x="2635740" y="1434961"/>
                  <a:pt x="2640586" y="1439807"/>
                  <a:pt x="2640586" y="1445792"/>
                </a:cubicBezTo>
                <a:cubicBezTo>
                  <a:pt x="2640586" y="1451777"/>
                  <a:pt x="2635740" y="1456623"/>
                  <a:pt x="2629755" y="1456623"/>
                </a:cubicBezTo>
                <a:cubicBezTo>
                  <a:pt x="2623808" y="1456575"/>
                  <a:pt x="2619019" y="1451739"/>
                  <a:pt x="2619019" y="1445792"/>
                </a:cubicBezTo>
                <a:cubicBezTo>
                  <a:pt x="2619019" y="1439845"/>
                  <a:pt x="2623808" y="1435009"/>
                  <a:pt x="2629755" y="1434961"/>
                </a:cubicBezTo>
                <a:close/>
                <a:moveTo>
                  <a:pt x="2455230" y="1434961"/>
                </a:moveTo>
                <a:cubicBezTo>
                  <a:pt x="2461177" y="1435009"/>
                  <a:pt x="2465966" y="1439845"/>
                  <a:pt x="2465966" y="1445792"/>
                </a:cubicBezTo>
                <a:cubicBezTo>
                  <a:pt x="2465966" y="1451739"/>
                  <a:pt x="2461177" y="1456575"/>
                  <a:pt x="2455230" y="1456623"/>
                </a:cubicBezTo>
                <a:cubicBezTo>
                  <a:pt x="2449245" y="1456623"/>
                  <a:pt x="2444399" y="1451777"/>
                  <a:pt x="2444399" y="1445792"/>
                </a:cubicBezTo>
                <a:cubicBezTo>
                  <a:pt x="2444399" y="1439807"/>
                  <a:pt x="2449245" y="1434961"/>
                  <a:pt x="2455230" y="1434961"/>
                </a:cubicBezTo>
                <a:close/>
                <a:moveTo>
                  <a:pt x="2280420" y="1434961"/>
                </a:moveTo>
                <a:cubicBezTo>
                  <a:pt x="2286406" y="1434961"/>
                  <a:pt x="2291251" y="1439807"/>
                  <a:pt x="2291251" y="1445792"/>
                </a:cubicBezTo>
                <a:cubicBezTo>
                  <a:pt x="2291251" y="1451777"/>
                  <a:pt x="2286406" y="1456623"/>
                  <a:pt x="2280420" y="1456623"/>
                </a:cubicBezTo>
                <a:cubicBezTo>
                  <a:pt x="2274435" y="1456623"/>
                  <a:pt x="2269589" y="1451777"/>
                  <a:pt x="2269589" y="1445792"/>
                </a:cubicBezTo>
                <a:cubicBezTo>
                  <a:pt x="2269589" y="1439807"/>
                  <a:pt x="2274435" y="1434961"/>
                  <a:pt x="2280420" y="1434961"/>
                </a:cubicBezTo>
                <a:close/>
                <a:moveTo>
                  <a:pt x="2105990" y="1434961"/>
                </a:moveTo>
                <a:cubicBezTo>
                  <a:pt x="2111976" y="1434961"/>
                  <a:pt x="2116821" y="1439807"/>
                  <a:pt x="2116821" y="1445792"/>
                </a:cubicBezTo>
                <a:cubicBezTo>
                  <a:pt x="2116821" y="1451777"/>
                  <a:pt x="2111976" y="1456623"/>
                  <a:pt x="2105990" y="1456623"/>
                </a:cubicBezTo>
                <a:cubicBezTo>
                  <a:pt x="2100005" y="1456623"/>
                  <a:pt x="2095159" y="1451777"/>
                  <a:pt x="2095159" y="1445792"/>
                </a:cubicBezTo>
                <a:cubicBezTo>
                  <a:pt x="2095159" y="1439807"/>
                  <a:pt x="2100005" y="1434961"/>
                  <a:pt x="2105990" y="1434961"/>
                </a:cubicBezTo>
                <a:close/>
                <a:moveTo>
                  <a:pt x="1931370" y="1434961"/>
                </a:moveTo>
                <a:cubicBezTo>
                  <a:pt x="1931399" y="1434961"/>
                  <a:pt x="1931437" y="1434961"/>
                  <a:pt x="1931465" y="1434961"/>
                </a:cubicBezTo>
                <a:cubicBezTo>
                  <a:pt x="1937412" y="1435009"/>
                  <a:pt x="1942201" y="1439845"/>
                  <a:pt x="1942201" y="1445792"/>
                </a:cubicBezTo>
                <a:cubicBezTo>
                  <a:pt x="1942201" y="1451777"/>
                  <a:pt x="1937356" y="1456623"/>
                  <a:pt x="1931370" y="1456623"/>
                </a:cubicBezTo>
                <a:cubicBezTo>
                  <a:pt x="1925442" y="1456575"/>
                  <a:pt x="1920682" y="1451720"/>
                  <a:pt x="1920730" y="1445792"/>
                </a:cubicBezTo>
                <a:cubicBezTo>
                  <a:pt x="1920682" y="1439864"/>
                  <a:pt x="1925442" y="1435018"/>
                  <a:pt x="1931370" y="1434961"/>
                </a:cubicBezTo>
                <a:close/>
                <a:moveTo>
                  <a:pt x="1756846" y="1434961"/>
                </a:moveTo>
                <a:cubicBezTo>
                  <a:pt x="1762793" y="1435009"/>
                  <a:pt x="1767582" y="1439845"/>
                  <a:pt x="1767582" y="1445792"/>
                </a:cubicBezTo>
                <a:cubicBezTo>
                  <a:pt x="1767582" y="1451739"/>
                  <a:pt x="1762793" y="1456575"/>
                  <a:pt x="1756846" y="1456623"/>
                </a:cubicBezTo>
                <a:cubicBezTo>
                  <a:pt x="1750861" y="1456623"/>
                  <a:pt x="1746015" y="1451777"/>
                  <a:pt x="1746015" y="1445792"/>
                </a:cubicBezTo>
                <a:cubicBezTo>
                  <a:pt x="1746015" y="1439807"/>
                  <a:pt x="1750861" y="1434961"/>
                  <a:pt x="1756846" y="1434961"/>
                </a:cubicBezTo>
                <a:close/>
                <a:moveTo>
                  <a:pt x="1582226" y="1434961"/>
                </a:moveTo>
                <a:cubicBezTo>
                  <a:pt x="1588155" y="1434961"/>
                  <a:pt x="1592962" y="1439769"/>
                  <a:pt x="1592962" y="1445697"/>
                </a:cubicBezTo>
                <a:cubicBezTo>
                  <a:pt x="1592962" y="1445725"/>
                  <a:pt x="1592962" y="1445763"/>
                  <a:pt x="1592962" y="1445792"/>
                </a:cubicBezTo>
                <a:cubicBezTo>
                  <a:pt x="1593009" y="1451720"/>
                  <a:pt x="1588250" y="1456566"/>
                  <a:pt x="1582321" y="1456623"/>
                </a:cubicBezTo>
                <a:cubicBezTo>
                  <a:pt x="1582293" y="1456623"/>
                  <a:pt x="1582255" y="1456623"/>
                  <a:pt x="1582226" y="1456623"/>
                </a:cubicBezTo>
                <a:cubicBezTo>
                  <a:pt x="1576241" y="1456623"/>
                  <a:pt x="1571395" y="1451777"/>
                  <a:pt x="1571395" y="1445792"/>
                </a:cubicBezTo>
                <a:cubicBezTo>
                  <a:pt x="1571395" y="1439807"/>
                  <a:pt x="1576241" y="1434961"/>
                  <a:pt x="1582226" y="1434961"/>
                </a:cubicBezTo>
                <a:close/>
                <a:moveTo>
                  <a:pt x="1407606" y="1434961"/>
                </a:moveTo>
                <a:cubicBezTo>
                  <a:pt x="1413592" y="1434961"/>
                  <a:pt x="1418437" y="1439807"/>
                  <a:pt x="1418437" y="1445792"/>
                </a:cubicBezTo>
                <a:cubicBezTo>
                  <a:pt x="1418437" y="1451777"/>
                  <a:pt x="1413592" y="1456623"/>
                  <a:pt x="1407606" y="1456623"/>
                </a:cubicBezTo>
                <a:cubicBezTo>
                  <a:pt x="1401621" y="1456623"/>
                  <a:pt x="1396775" y="1451777"/>
                  <a:pt x="1396775" y="1445792"/>
                </a:cubicBezTo>
                <a:cubicBezTo>
                  <a:pt x="1396775" y="1439807"/>
                  <a:pt x="1401621" y="1434961"/>
                  <a:pt x="1407606" y="1434961"/>
                </a:cubicBezTo>
                <a:close/>
                <a:moveTo>
                  <a:pt x="1232986" y="1434961"/>
                </a:moveTo>
                <a:cubicBezTo>
                  <a:pt x="1238972" y="1434961"/>
                  <a:pt x="1243817" y="1439807"/>
                  <a:pt x="1243817" y="1445792"/>
                </a:cubicBezTo>
                <a:cubicBezTo>
                  <a:pt x="1243817" y="1451777"/>
                  <a:pt x="1238972" y="1456623"/>
                  <a:pt x="1232986" y="1456623"/>
                </a:cubicBezTo>
                <a:cubicBezTo>
                  <a:pt x="1227001" y="1456623"/>
                  <a:pt x="1222155" y="1451777"/>
                  <a:pt x="1222155" y="1445792"/>
                </a:cubicBezTo>
                <a:cubicBezTo>
                  <a:pt x="1222155" y="1439807"/>
                  <a:pt x="1227001" y="1434961"/>
                  <a:pt x="1232986" y="1434961"/>
                </a:cubicBezTo>
                <a:close/>
                <a:moveTo>
                  <a:pt x="1058366" y="1434961"/>
                </a:moveTo>
                <a:cubicBezTo>
                  <a:pt x="1064351" y="1434961"/>
                  <a:pt x="1069197" y="1439807"/>
                  <a:pt x="1069197" y="1445792"/>
                </a:cubicBezTo>
                <a:cubicBezTo>
                  <a:pt x="1069197" y="1451777"/>
                  <a:pt x="1064351" y="1456623"/>
                  <a:pt x="1058366" y="1456623"/>
                </a:cubicBezTo>
                <a:cubicBezTo>
                  <a:pt x="1052419" y="1456575"/>
                  <a:pt x="1047630" y="1451739"/>
                  <a:pt x="1047630" y="1445792"/>
                </a:cubicBezTo>
                <a:cubicBezTo>
                  <a:pt x="1047630" y="1439845"/>
                  <a:pt x="1052419" y="1435009"/>
                  <a:pt x="1058366" y="1434961"/>
                </a:cubicBezTo>
                <a:close/>
                <a:moveTo>
                  <a:pt x="883936" y="1434961"/>
                </a:moveTo>
                <a:cubicBezTo>
                  <a:pt x="889883" y="1435009"/>
                  <a:pt x="894672" y="1439845"/>
                  <a:pt x="894672" y="1445792"/>
                </a:cubicBezTo>
                <a:cubicBezTo>
                  <a:pt x="894672" y="1451739"/>
                  <a:pt x="889883" y="1456575"/>
                  <a:pt x="883936" y="1456623"/>
                </a:cubicBezTo>
                <a:cubicBezTo>
                  <a:pt x="877951" y="1456623"/>
                  <a:pt x="873105" y="1451777"/>
                  <a:pt x="873105" y="1445792"/>
                </a:cubicBezTo>
                <a:cubicBezTo>
                  <a:pt x="873105" y="1439807"/>
                  <a:pt x="877951" y="1434961"/>
                  <a:pt x="883936" y="1434961"/>
                </a:cubicBezTo>
                <a:close/>
                <a:moveTo>
                  <a:pt x="709222" y="1434961"/>
                </a:moveTo>
                <a:cubicBezTo>
                  <a:pt x="715207" y="1434961"/>
                  <a:pt x="720052" y="1439807"/>
                  <a:pt x="720052" y="1445792"/>
                </a:cubicBezTo>
                <a:cubicBezTo>
                  <a:pt x="720052" y="1451777"/>
                  <a:pt x="715207" y="1456623"/>
                  <a:pt x="709222" y="1456623"/>
                </a:cubicBezTo>
                <a:cubicBezTo>
                  <a:pt x="703236" y="1456623"/>
                  <a:pt x="698391" y="1451777"/>
                  <a:pt x="698391" y="1445792"/>
                </a:cubicBezTo>
                <a:cubicBezTo>
                  <a:pt x="698391" y="1439807"/>
                  <a:pt x="703236" y="1434961"/>
                  <a:pt x="709222" y="1434961"/>
                </a:cubicBezTo>
                <a:close/>
                <a:moveTo>
                  <a:pt x="534981" y="1434961"/>
                </a:moveTo>
                <a:cubicBezTo>
                  <a:pt x="540815" y="1435170"/>
                  <a:pt x="545431" y="1439959"/>
                  <a:pt x="545431" y="1445792"/>
                </a:cubicBezTo>
                <a:cubicBezTo>
                  <a:pt x="545431" y="1451777"/>
                  <a:pt x="540586" y="1456623"/>
                  <a:pt x="534601" y="1456623"/>
                </a:cubicBezTo>
                <a:cubicBezTo>
                  <a:pt x="528768" y="1456414"/>
                  <a:pt x="524150" y="1451625"/>
                  <a:pt x="524150" y="1445792"/>
                </a:cubicBezTo>
                <a:cubicBezTo>
                  <a:pt x="524150" y="1439807"/>
                  <a:pt x="528996" y="1434961"/>
                  <a:pt x="534981" y="1434961"/>
                </a:cubicBezTo>
                <a:close/>
                <a:moveTo>
                  <a:pt x="359982" y="1434961"/>
                </a:moveTo>
                <a:cubicBezTo>
                  <a:pt x="365967" y="1434961"/>
                  <a:pt x="370812" y="1439807"/>
                  <a:pt x="370812" y="1445792"/>
                </a:cubicBezTo>
                <a:cubicBezTo>
                  <a:pt x="370812" y="1451777"/>
                  <a:pt x="365967" y="1456623"/>
                  <a:pt x="359982" y="1456623"/>
                </a:cubicBezTo>
                <a:cubicBezTo>
                  <a:pt x="353997" y="1456623"/>
                  <a:pt x="349151" y="1451777"/>
                  <a:pt x="349151" y="1445792"/>
                </a:cubicBezTo>
                <a:cubicBezTo>
                  <a:pt x="349151" y="1439807"/>
                  <a:pt x="353997" y="1434961"/>
                  <a:pt x="359982" y="1434961"/>
                </a:cubicBezTo>
                <a:close/>
                <a:moveTo>
                  <a:pt x="185362" y="1434961"/>
                </a:moveTo>
                <a:cubicBezTo>
                  <a:pt x="191347" y="1434961"/>
                  <a:pt x="196192" y="1439807"/>
                  <a:pt x="196192" y="1445792"/>
                </a:cubicBezTo>
                <a:cubicBezTo>
                  <a:pt x="196192" y="1451777"/>
                  <a:pt x="191347" y="1456623"/>
                  <a:pt x="185362" y="1456623"/>
                </a:cubicBezTo>
                <a:cubicBezTo>
                  <a:pt x="179414" y="1456575"/>
                  <a:pt x="174626" y="1451739"/>
                  <a:pt x="174626" y="1445792"/>
                </a:cubicBezTo>
                <a:cubicBezTo>
                  <a:pt x="174626" y="1439845"/>
                  <a:pt x="179414" y="1435009"/>
                  <a:pt x="185362" y="1434961"/>
                </a:cubicBezTo>
                <a:close/>
                <a:moveTo>
                  <a:pt x="10837" y="1434961"/>
                </a:moveTo>
                <a:cubicBezTo>
                  <a:pt x="16784" y="1435009"/>
                  <a:pt x="21572" y="1439845"/>
                  <a:pt x="21572" y="1445792"/>
                </a:cubicBezTo>
                <a:cubicBezTo>
                  <a:pt x="21572" y="1451739"/>
                  <a:pt x="16784" y="1456575"/>
                  <a:pt x="10837" y="1456623"/>
                </a:cubicBezTo>
                <a:cubicBezTo>
                  <a:pt x="4852" y="1456623"/>
                  <a:pt x="6" y="1451777"/>
                  <a:pt x="6" y="1445792"/>
                </a:cubicBezTo>
                <a:cubicBezTo>
                  <a:pt x="6" y="1439807"/>
                  <a:pt x="4852" y="1434961"/>
                  <a:pt x="10837" y="1434961"/>
                </a:cubicBezTo>
                <a:close/>
                <a:moveTo>
                  <a:pt x="2629755" y="1255591"/>
                </a:moveTo>
                <a:cubicBezTo>
                  <a:pt x="2635740" y="1255591"/>
                  <a:pt x="2640586" y="1260437"/>
                  <a:pt x="2640586" y="1266422"/>
                </a:cubicBezTo>
                <a:cubicBezTo>
                  <a:pt x="2640586" y="1272407"/>
                  <a:pt x="2635740" y="1277253"/>
                  <a:pt x="2629755" y="1277253"/>
                </a:cubicBezTo>
                <a:cubicBezTo>
                  <a:pt x="2623808" y="1277205"/>
                  <a:pt x="2619019" y="1272369"/>
                  <a:pt x="2619019" y="1266422"/>
                </a:cubicBezTo>
                <a:cubicBezTo>
                  <a:pt x="2619019" y="1260475"/>
                  <a:pt x="2623808" y="1255639"/>
                  <a:pt x="2629755" y="1255591"/>
                </a:cubicBezTo>
                <a:close/>
                <a:moveTo>
                  <a:pt x="2455230" y="1255591"/>
                </a:moveTo>
                <a:cubicBezTo>
                  <a:pt x="2461177" y="1255639"/>
                  <a:pt x="2465966" y="1260475"/>
                  <a:pt x="2465966" y="1266422"/>
                </a:cubicBezTo>
                <a:cubicBezTo>
                  <a:pt x="2465966" y="1272369"/>
                  <a:pt x="2461177" y="1277205"/>
                  <a:pt x="2455230" y="1277253"/>
                </a:cubicBezTo>
                <a:cubicBezTo>
                  <a:pt x="2449245" y="1277253"/>
                  <a:pt x="2444399" y="1272407"/>
                  <a:pt x="2444399" y="1266422"/>
                </a:cubicBezTo>
                <a:cubicBezTo>
                  <a:pt x="2444399" y="1260437"/>
                  <a:pt x="2449245" y="1255591"/>
                  <a:pt x="2455230" y="1255591"/>
                </a:cubicBezTo>
                <a:close/>
                <a:moveTo>
                  <a:pt x="2280420" y="1255591"/>
                </a:moveTo>
                <a:cubicBezTo>
                  <a:pt x="2286406" y="1255591"/>
                  <a:pt x="2291251" y="1260437"/>
                  <a:pt x="2291251" y="1266422"/>
                </a:cubicBezTo>
                <a:cubicBezTo>
                  <a:pt x="2291251" y="1272407"/>
                  <a:pt x="2286406" y="1277253"/>
                  <a:pt x="2280420" y="1277253"/>
                </a:cubicBezTo>
                <a:cubicBezTo>
                  <a:pt x="2274435" y="1277253"/>
                  <a:pt x="2269589" y="1272407"/>
                  <a:pt x="2269589" y="1266422"/>
                </a:cubicBezTo>
                <a:cubicBezTo>
                  <a:pt x="2269589" y="1260437"/>
                  <a:pt x="2274435" y="1255591"/>
                  <a:pt x="2280420" y="1255591"/>
                </a:cubicBezTo>
                <a:close/>
                <a:moveTo>
                  <a:pt x="2105990" y="1255591"/>
                </a:moveTo>
                <a:cubicBezTo>
                  <a:pt x="2111976" y="1255591"/>
                  <a:pt x="2116821" y="1260437"/>
                  <a:pt x="2116821" y="1266422"/>
                </a:cubicBezTo>
                <a:cubicBezTo>
                  <a:pt x="2116821" y="1272407"/>
                  <a:pt x="2111976" y="1277253"/>
                  <a:pt x="2105990" y="1277253"/>
                </a:cubicBezTo>
                <a:cubicBezTo>
                  <a:pt x="2100005" y="1277253"/>
                  <a:pt x="2095159" y="1272407"/>
                  <a:pt x="2095159" y="1266422"/>
                </a:cubicBezTo>
                <a:cubicBezTo>
                  <a:pt x="2095159" y="1260437"/>
                  <a:pt x="2100005" y="1255591"/>
                  <a:pt x="2105990" y="1255591"/>
                </a:cubicBezTo>
                <a:close/>
                <a:moveTo>
                  <a:pt x="1931275" y="1255591"/>
                </a:moveTo>
                <a:cubicBezTo>
                  <a:pt x="1931304" y="1255591"/>
                  <a:pt x="1931342" y="1255591"/>
                  <a:pt x="1931371" y="1255591"/>
                </a:cubicBezTo>
                <a:cubicBezTo>
                  <a:pt x="1937356" y="1255591"/>
                  <a:pt x="1942201" y="1260437"/>
                  <a:pt x="1942201" y="1266422"/>
                </a:cubicBezTo>
                <a:cubicBezTo>
                  <a:pt x="1942201" y="1272407"/>
                  <a:pt x="1937356" y="1277253"/>
                  <a:pt x="1931371" y="1277253"/>
                </a:cubicBezTo>
                <a:cubicBezTo>
                  <a:pt x="1925442" y="1277253"/>
                  <a:pt x="1920635" y="1272445"/>
                  <a:pt x="1920635" y="1266517"/>
                </a:cubicBezTo>
                <a:cubicBezTo>
                  <a:pt x="1920635" y="1266489"/>
                  <a:pt x="1920635" y="1266451"/>
                  <a:pt x="1920635" y="1266422"/>
                </a:cubicBezTo>
                <a:cubicBezTo>
                  <a:pt x="1920578" y="1260494"/>
                  <a:pt x="1925347" y="1255648"/>
                  <a:pt x="1931275" y="1255591"/>
                </a:cubicBezTo>
                <a:close/>
                <a:moveTo>
                  <a:pt x="1756846" y="1255591"/>
                </a:moveTo>
                <a:cubicBezTo>
                  <a:pt x="1762793" y="1255639"/>
                  <a:pt x="1767582" y="1260475"/>
                  <a:pt x="1767582" y="1266422"/>
                </a:cubicBezTo>
                <a:cubicBezTo>
                  <a:pt x="1767582" y="1272369"/>
                  <a:pt x="1762793" y="1277205"/>
                  <a:pt x="1756846" y="1277253"/>
                </a:cubicBezTo>
                <a:cubicBezTo>
                  <a:pt x="1750861" y="1277253"/>
                  <a:pt x="1746015" y="1272407"/>
                  <a:pt x="1746015" y="1266422"/>
                </a:cubicBezTo>
                <a:cubicBezTo>
                  <a:pt x="1746015" y="1260437"/>
                  <a:pt x="1750861" y="1255591"/>
                  <a:pt x="1756846" y="1255591"/>
                </a:cubicBezTo>
                <a:close/>
                <a:moveTo>
                  <a:pt x="1582226" y="1255591"/>
                </a:moveTo>
                <a:cubicBezTo>
                  <a:pt x="1588155" y="1255591"/>
                  <a:pt x="1592962" y="1260399"/>
                  <a:pt x="1592962" y="1266327"/>
                </a:cubicBezTo>
                <a:cubicBezTo>
                  <a:pt x="1592962" y="1266355"/>
                  <a:pt x="1592962" y="1266394"/>
                  <a:pt x="1592962" y="1266422"/>
                </a:cubicBezTo>
                <a:cubicBezTo>
                  <a:pt x="1593009" y="1272350"/>
                  <a:pt x="1588250" y="1277196"/>
                  <a:pt x="1582321" y="1277253"/>
                </a:cubicBezTo>
                <a:cubicBezTo>
                  <a:pt x="1582293" y="1277253"/>
                  <a:pt x="1582255" y="1277253"/>
                  <a:pt x="1582226" y="1277253"/>
                </a:cubicBezTo>
                <a:cubicBezTo>
                  <a:pt x="1576241" y="1277253"/>
                  <a:pt x="1571395" y="1272407"/>
                  <a:pt x="1571395" y="1266422"/>
                </a:cubicBezTo>
                <a:cubicBezTo>
                  <a:pt x="1571395" y="1260437"/>
                  <a:pt x="1576241" y="1255591"/>
                  <a:pt x="1582226" y="1255591"/>
                </a:cubicBezTo>
                <a:close/>
                <a:moveTo>
                  <a:pt x="1407606" y="1255591"/>
                </a:moveTo>
                <a:cubicBezTo>
                  <a:pt x="1413592" y="1255591"/>
                  <a:pt x="1418437" y="1260437"/>
                  <a:pt x="1418437" y="1266422"/>
                </a:cubicBezTo>
                <a:cubicBezTo>
                  <a:pt x="1418437" y="1272407"/>
                  <a:pt x="1413592" y="1277253"/>
                  <a:pt x="1407606" y="1277253"/>
                </a:cubicBezTo>
                <a:cubicBezTo>
                  <a:pt x="1401621" y="1277253"/>
                  <a:pt x="1396775" y="1272407"/>
                  <a:pt x="1396775" y="1266422"/>
                </a:cubicBezTo>
                <a:cubicBezTo>
                  <a:pt x="1396775" y="1260437"/>
                  <a:pt x="1401621" y="1255591"/>
                  <a:pt x="1407606" y="1255591"/>
                </a:cubicBezTo>
                <a:close/>
                <a:moveTo>
                  <a:pt x="1232986" y="1255591"/>
                </a:moveTo>
                <a:cubicBezTo>
                  <a:pt x="1238972" y="1255591"/>
                  <a:pt x="1243817" y="1260437"/>
                  <a:pt x="1243817" y="1266422"/>
                </a:cubicBezTo>
                <a:cubicBezTo>
                  <a:pt x="1243817" y="1272407"/>
                  <a:pt x="1238972" y="1277253"/>
                  <a:pt x="1232986" y="1277253"/>
                </a:cubicBezTo>
                <a:cubicBezTo>
                  <a:pt x="1227001" y="1277253"/>
                  <a:pt x="1222155" y="1272407"/>
                  <a:pt x="1222155" y="1266422"/>
                </a:cubicBezTo>
                <a:cubicBezTo>
                  <a:pt x="1222155" y="1260437"/>
                  <a:pt x="1227001" y="1255591"/>
                  <a:pt x="1232986" y="1255591"/>
                </a:cubicBezTo>
                <a:close/>
                <a:moveTo>
                  <a:pt x="1058366" y="1255591"/>
                </a:moveTo>
                <a:cubicBezTo>
                  <a:pt x="1064351" y="1255591"/>
                  <a:pt x="1069197" y="1260437"/>
                  <a:pt x="1069197" y="1266422"/>
                </a:cubicBezTo>
                <a:cubicBezTo>
                  <a:pt x="1069197" y="1272407"/>
                  <a:pt x="1064351" y="1277253"/>
                  <a:pt x="1058366" y="1277253"/>
                </a:cubicBezTo>
                <a:cubicBezTo>
                  <a:pt x="1052419" y="1277205"/>
                  <a:pt x="1047630" y="1272369"/>
                  <a:pt x="1047630" y="1266422"/>
                </a:cubicBezTo>
                <a:cubicBezTo>
                  <a:pt x="1047630" y="1260475"/>
                  <a:pt x="1052419" y="1255639"/>
                  <a:pt x="1058366" y="1255591"/>
                </a:cubicBezTo>
                <a:close/>
                <a:moveTo>
                  <a:pt x="883936" y="1255591"/>
                </a:moveTo>
                <a:cubicBezTo>
                  <a:pt x="889883" y="1255639"/>
                  <a:pt x="894672" y="1260475"/>
                  <a:pt x="894672" y="1266422"/>
                </a:cubicBezTo>
                <a:cubicBezTo>
                  <a:pt x="894672" y="1272369"/>
                  <a:pt x="889883" y="1277205"/>
                  <a:pt x="883936" y="1277253"/>
                </a:cubicBezTo>
                <a:cubicBezTo>
                  <a:pt x="877951" y="1277253"/>
                  <a:pt x="873105" y="1272407"/>
                  <a:pt x="873105" y="1266422"/>
                </a:cubicBezTo>
                <a:cubicBezTo>
                  <a:pt x="873105" y="1260437"/>
                  <a:pt x="877951" y="1255591"/>
                  <a:pt x="883936" y="1255591"/>
                </a:cubicBezTo>
                <a:close/>
                <a:moveTo>
                  <a:pt x="709222" y="1255591"/>
                </a:moveTo>
                <a:cubicBezTo>
                  <a:pt x="715207" y="1255591"/>
                  <a:pt x="720052" y="1260437"/>
                  <a:pt x="720052" y="1266422"/>
                </a:cubicBezTo>
                <a:cubicBezTo>
                  <a:pt x="720052" y="1272407"/>
                  <a:pt x="715207" y="1277253"/>
                  <a:pt x="709222" y="1277253"/>
                </a:cubicBezTo>
                <a:cubicBezTo>
                  <a:pt x="703236" y="1277253"/>
                  <a:pt x="698391" y="1272407"/>
                  <a:pt x="698391" y="1266422"/>
                </a:cubicBezTo>
                <a:cubicBezTo>
                  <a:pt x="698391" y="1260437"/>
                  <a:pt x="703236" y="1255591"/>
                  <a:pt x="709222" y="1255591"/>
                </a:cubicBezTo>
                <a:close/>
                <a:moveTo>
                  <a:pt x="534602" y="1255591"/>
                </a:moveTo>
                <a:cubicBezTo>
                  <a:pt x="540587" y="1255591"/>
                  <a:pt x="545432" y="1260437"/>
                  <a:pt x="545432" y="1266422"/>
                </a:cubicBezTo>
                <a:cubicBezTo>
                  <a:pt x="545432" y="1272407"/>
                  <a:pt x="540587" y="1277253"/>
                  <a:pt x="534602" y="1277253"/>
                </a:cubicBezTo>
                <a:cubicBezTo>
                  <a:pt x="528616" y="1277253"/>
                  <a:pt x="523771" y="1272407"/>
                  <a:pt x="523771" y="1266422"/>
                </a:cubicBezTo>
                <a:cubicBezTo>
                  <a:pt x="523771" y="1260437"/>
                  <a:pt x="528616" y="1255591"/>
                  <a:pt x="534602" y="1255591"/>
                </a:cubicBezTo>
                <a:close/>
                <a:moveTo>
                  <a:pt x="359982" y="1255591"/>
                </a:moveTo>
                <a:cubicBezTo>
                  <a:pt x="365967" y="1255591"/>
                  <a:pt x="370812" y="1260437"/>
                  <a:pt x="370812" y="1266422"/>
                </a:cubicBezTo>
                <a:cubicBezTo>
                  <a:pt x="370812" y="1272407"/>
                  <a:pt x="365967" y="1277253"/>
                  <a:pt x="359982" y="1277253"/>
                </a:cubicBezTo>
                <a:cubicBezTo>
                  <a:pt x="353997" y="1277253"/>
                  <a:pt x="349151" y="1272407"/>
                  <a:pt x="349151" y="1266422"/>
                </a:cubicBezTo>
                <a:cubicBezTo>
                  <a:pt x="349151" y="1260437"/>
                  <a:pt x="353997" y="1255591"/>
                  <a:pt x="359982" y="1255591"/>
                </a:cubicBezTo>
                <a:close/>
                <a:moveTo>
                  <a:pt x="185362" y="1255591"/>
                </a:moveTo>
                <a:cubicBezTo>
                  <a:pt x="191347" y="1255591"/>
                  <a:pt x="196192" y="1260437"/>
                  <a:pt x="196192" y="1266422"/>
                </a:cubicBezTo>
                <a:cubicBezTo>
                  <a:pt x="196192" y="1272407"/>
                  <a:pt x="191347" y="1277253"/>
                  <a:pt x="185362" y="1277253"/>
                </a:cubicBezTo>
                <a:cubicBezTo>
                  <a:pt x="179414" y="1277205"/>
                  <a:pt x="174626" y="1272369"/>
                  <a:pt x="174626" y="1266422"/>
                </a:cubicBezTo>
                <a:cubicBezTo>
                  <a:pt x="174626" y="1260475"/>
                  <a:pt x="179414" y="1255639"/>
                  <a:pt x="185362" y="1255591"/>
                </a:cubicBezTo>
                <a:close/>
                <a:moveTo>
                  <a:pt x="10837" y="1255591"/>
                </a:moveTo>
                <a:cubicBezTo>
                  <a:pt x="16784" y="1255639"/>
                  <a:pt x="21572" y="1260475"/>
                  <a:pt x="21572" y="1266422"/>
                </a:cubicBezTo>
                <a:cubicBezTo>
                  <a:pt x="21572" y="1272369"/>
                  <a:pt x="16784" y="1277205"/>
                  <a:pt x="10837" y="1277253"/>
                </a:cubicBezTo>
                <a:cubicBezTo>
                  <a:pt x="4852" y="1277253"/>
                  <a:pt x="6" y="1272407"/>
                  <a:pt x="6" y="1266422"/>
                </a:cubicBezTo>
                <a:cubicBezTo>
                  <a:pt x="6" y="1260437"/>
                  <a:pt x="4852" y="1255591"/>
                  <a:pt x="10837" y="1255591"/>
                </a:cubicBezTo>
                <a:close/>
                <a:moveTo>
                  <a:pt x="2629755" y="1076221"/>
                </a:moveTo>
                <a:cubicBezTo>
                  <a:pt x="2635740" y="1076221"/>
                  <a:pt x="2640586" y="1081067"/>
                  <a:pt x="2640586" y="1087052"/>
                </a:cubicBezTo>
                <a:cubicBezTo>
                  <a:pt x="2640586" y="1093037"/>
                  <a:pt x="2635740" y="1097883"/>
                  <a:pt x="2629755" y="1097883"/>
                </a:cubicBezTo>
                <a:cubicBezTo>
                  <a:pt x="2623808" y="1097826"/>
                  <a:pt x="2619019" y="1092999"/>
                  <a:pt x="2619019" y="1087052"/>
                </a:cubicBezTo>
                <a:cubicBezTo>
                  <a:pt x="2619019" y="1081105"/>
                  <a:pt x="2623808" y="1076269"/>
                  <a:pt x="2629755" y="1076221"/>
                </a:cubicBezTo>
                <a:close/>
                <a:moveTo>
                  <a:pt x="1931275" y="1076221"/>
                </a:moveTo>
                <a:cubicBezTo>
                  <a:pt x="1931304" y="1076221"/>
                  <a:pt x="1931342" y="1076221"/>
                  <a:pt x="1931371" y="1076221"/>
                </a:cubicBezTo>
                <a:cubicBezTo>
                  <a:pt x="1937356" y="1076221"/>
                  <a:pt x="1942201" y="1081067"/>
                  <a:pt x="1942201" y="1087052"/>
                </a:cubicBezTo>
                <a:cubicBezTo>
                  <a:pt x="1942201" y="1093037"/>
                  <a:pt x="1937356" y="1097883"/>
                  <a:pt x="1931371" y="1097883"/>
                </a:cubicBezTo>
                <a:cubicBezTo>
                  <a:pt x="1925442" y="1097883"/>
                  <a:pt x="1920635" y="1093075"/>
                  <a:pt x="1920635" y="1087147"/>
                </a:cubicBezTo>
                <a:cubicBezTo>
                  <a:pt x="1920635" y="1087119"/>
                  <a:pt x="1920635" y="1087081"/>
                  <a:pt x="1920635" y="1087052"/>
                </a:cubicBezTo>
                <a:cubicBezTo>
                  <a:pt x="1920578" y="1081124"/>
                  <a:pt x="1925347" y="1076279"/>
                  <a:pt x="1931275" y="1076221"/>
                </a:cubicBezTo>
                <a:close/>
                <a:moveTo>
                  <a:pt x="1756846" y="1076221"/>
                </a:moveTo>
                <a:cubicBezTo>
                  <a:pt x="1762793" y="1076269"/>
                  <a:pt x="1767582" y="1081105"/>
                  <a:pt x="1767582" y="1087052"/>
                </a:cubicBezTo>
                <a:cubicBezTo>
                  <a:pt x="1767582" y="1092999"/>
                  <a:pt x="1762793" y="1097826"/>
                  <a:pt x="1756846" y="1097883"/>
                </a:cubicBezTo>
                <a:cubicBezTo>
                  <a:pt x="1750861" y="1097883"/>
                  <a:pt x="1746015" y="1093037"/>
                  <a:pt x="1746015" y="1087052"/>
                </a:cubicBezTo>
                <a:cubicBezTo>
                  <a:pt x="1746015" y="1081067"/>
                  <a:pt x="1750861" y="1076221"/>
                  <a:pt x="1756846" y="1076221"/>
                </a:cubicBezTo>
                <a:close/>
                <a:moveTo>
                  <a:pt x="1582226" y="1076221"/>
                </a:moveTo>
                <a:cubicBezTo>
                  <a:pt x="1588155" y="1076221"/>
                  <a:pt x="1592962" y="1081029"/>
                  <a:pt x="1592962" y="1086957"/>
                </a:cubicBezTo>
                <a:cubicBezTo>
                  <a:pt x="1592962" y="1086986"/>
                  <a:pt x="1592962" y="1087024"/>
                  <a:pt x="1592962" y="1087052"/>
                </a:cubicBezTo>
                <a:cubicBezTo>
                  <a:pt x="1593009" y="1092980"/>
                  <a:pt x="1588250" y="1097826"/>
                  <a:pt x="1582321" y="1097883"/>
                </a:cubicBezTo>
                <a:cubicBezTo>
                  <a:pt x="1582293" y="1097883"/>
                  <a:pt x="1582255" y="1097883"/>
                  <a:pt x="1582226" y="1097883"/>
                </a:cubicBezTo>
                <a:cubicBezTo>
                  <a:pt x="1576241" y="1097883"/>
                  <a:pt x="1571395" y="1093037"/>
                  <a:pt x="1571395" y="1087052"/>
                </a:cubicBezTo>
                <a:cubicBezTo>
                  <a:pt x="1571395" y="1081067"/>
                  <a:pt x="1576241" y="1076221"/>
                  <a:pt x="1582226" y="1076221"/>
                </a:cubicBezTo>
                <a:close/>
                <a:moveTo>
                  <a:pt x="1407606" y="1076221"/>
                </a:moveTo>
                <a:cubicBezTo>
                  <a:pt x="1407635" y="1076221"/>
                  <a:pt x="1407673" y="1076221"/>
                  <a:pt x="1407701" y="1076221"/>
                </a:cubicBezTo>
                <a:cubicBezTo>
                  <a:pt x="1413648" y="1076269"/>
                  <a:pt x="1418437" y="1081105"/>
                  <a:pt x="1418437" y="1087052"/>
                </a:cubicBezTo>
                <a:cubicBezTo>
                  <a:pt x="1418437" y="1093037"/>
                  <a:pt x="1413592" y="1097883"/>
                  <a:pt x="1407606" y="1097883"/>
                </a:cubicBezTo>
                <a:cubicBezTo>
                  <a:pt x="1401621" y="1097883"/>
                  <a:pt x="1396775" y="1093037"/>
                  <a:pt x="1396775" y="1087052"/>
                </a:cubicBezTo>
                <a:cubicBezTo>
                  <a:pt x="1396775" y="1081067"/>
                  <a:pt x="1401621" y="1076221"/>
                  <a:pt x="1407606" y="1076221"/>
                </a:cubicBezTo>
                <a:close/>
                <a:moveTo>
                  <a:pt x="1232986" y="1076221"/>
                </a:moveTo>
                <a:cubicBezTo>
                  <a:pt x="1238972" y="1076221"/>
                  <a:pt x="1243817" y="1081067"/>
                  <a:pt x="1243817" y="1087052"/>
                </a:cubicBezTo>
                <a:cubicBezTo>
                  <a:pt x="1243817" y="1093037"/>
                  <a:pt x="1238972" y="1097883"/>
                  <a:pt x="1232986" y="1097883"/>
                </a:cubicBezTo>
                <a:cubicBezTo>
                  <a:pt x="1227001" y="1097883"/>
                  <a:pt x="1222155" y="1093037"/>
                  <a:pt x="1222155" y="1087052"/>
                </a:cubicBezTo>
                <a:cubicBezTo>
                  <a:pt x="1222155" y="1081067"/>
                  <a:pt x="1227001" y="1076221"/>
                  <a:pt x="1232986" y="1076221"/>
                </a:cubicBezTo>
                <a:close/>
                <a:moveTo>
                  <a:pt x="534602" y="1076221"/>
                </a:moveTo>
                <a:cubicBezTo>
                  <a:pt x="540587" y="1076221"/>
                  <a:pt x="545432" y="1081067"/>
                  <a:pt x="545432" y="1087052"/>
                </a:cubicBezTo>
                <a:cubicBezTo>
                  <a:pt x="545432" y="1093037"/>
                  <a:pt x="540587" y="1097883"/>
                  <a:pt x="534602" y="1097883"/>
                </a:cubicBezTo>
                <a:cubicBezTo>
                  <a:pt x="528616" y="1097883"/>
                  <a:pt x="523771" y="1093037"/>
                  <a:pt x="523771" y="1087052"/>
                </a:cubicBezTo>
                <a:cubicBezTo>
                  <a:pt x="523771" y="1081067"/>
                  <a:pt x="528616" y="1076221"/>
                  <a:pt x="534602" y="1076221"/>
                </a:cubicBezTo>
                <a:close/>
                <a:moveTo>
                  <a:pt x="359982" y="1076221"/>
                </a:moveTo>
                <a:cubicBezTo>
                  <a:pt x="365967" y="1076221"/>
                  <a:pt x="370812" y="1081067"/>
                  <a:pt x="370812" y="1087052"/>
                </a:cubicBezTo>
                <a:cubicBezTo>
                  <a:pt x="370812" y="1093037"/>
                  <a:pt x="365967" y="1097883"/>
                  <a:pt x="359982" y="1097883"/>
                </a:cubicBezTo>
                <a:cubicBezTo>
                  <a:pt x="353997" y="1097883"/>
                  <a:pt x="349151" y="1093037"/>
                  <a:pt x="349151" y="1087052"/>
                </a:cubicBezTo>
                <a:cubicBezTo>
                  <a:pt x="349151" y="1081067"/>
                  <a:pt x="353997" y="1076221"/>
                  <a:pt x="359982" y="1076221"/>
                </a:cubicBezTo>
                <a:close/>
                <a:moveTo>
                  <a:pt x="185362" y="1076221"/>
                </a:moveTo>
                <a:cubicBezTo>
                  <a:pt x="191347" y="1076221"/>
                  <a:pt x="196192" y="1081067"/>
                  <a:pt x="196192" y="1087052"/>
                </a:cubicBezTo>
                <a:cubicBezTo>
                  <a:pt x="196192" y="1093037"/>
                  <a:pt x="191347" y="1097883"/>
                  <a:pt x="185362" y="1097883"/>
                </a:cubicBezTo>
                <a:cubicBezTo>
                  <a:pt x="179414" y="1097826"/>
                  <a:pt x="174626" y="1092999"/>
                  <a:pt x="174626" y="1087052"/>
                </a:cubicBezTo>
                <a:cubicBezTo>
                  <a:pt x="174626" y="1081105"/>
                  <a:pt x="179414" y="1076269"/>
                  <a:pt x="185362" y="1076221"/>
                </a:cubicBezTo>
                <a:close/>
                <a:moveTo>
                  <a:pt x="10837" y="1076221"/>
                </a:moveTo>
                <a:cubicBezTo>
                  <a:pt x="10932" y="1076221"/>
                  <a:pt x="11027" y="1076221"/>
                  <a:pt x="11122" y="1076221"/>
                </a:cubicBezTo>
                <a:cubicBezTo>
                  <a:pt x="16955" y="1076430"/>
                  <a:pt x="21572" y="1081219"/>
                  <a:pt x="21572" y="1087052"/>
                </a:cubicBezTo>
                <a:cubicBezTo>
                  <a:pt x="21572" y="1092999"/>
                  <a:pt x="16784" y="1097826"/>
                  <a:pt x="10837" y="1097883"/>
                </a:cubicBezTo>
                <a:cubicBezTo>
                  <a:pt x="4852" y="1097883"/>
                  <a:pt x="6" y="1093037"/>
                  <a:pt x="6" y="1087052"/>
                </a:cubicBezTo>
                <a:cubicBezTo>
                  <a:pt x="6" y="1081067"/>
                  <a:pt x="4852" y="1076221"/>
                  <a:pt x="10837" y="1076221"/>
                </a:cubicBezTo>
                <a:close/>
                <a:moveTo>
                  <a:pt x="2454057" y="1076181"/>
                </a:moveTo>
                <a:cubicBezTo>
                  <a:pt x="2460038" y="1076181"/>
                  <a:pt x="2464887" y="1081030"/>
                  <a:pt x="2464887" y="1087012"/>
                </a:cubicBezTo>
                <a:cubicBezTo>
                  <a:pt x="2464887" y="1092993"/>
                  <a:pt x="2460038" y="1097842"/>
                  <a:pt x="2454057" y="1097842"/>
                </a:cubicBezTo>
                <a:cubicBezTo>
                  <a:pt x="2448075" y="1097842"/>
                  <a:pt x="2443226" y="1092993"/>
                  <a:pt x="2443226" y="1087012"/>
                </a:cubicBezTo>
                <a:cubicBezTo>
                  <a:pt x="2443226" y="1081030"/>
                  <a:pt x="2448075" y="1076181"/>
                  <a:pt x="2454057" y="1076181"/>
                </a:cubicBezTo>
                <a:close/>
                <a:moveTo>
                  <a:pt x="2279532" y="1076181"/>
                </a:moveTo>
                <a:cubicBezTo>
                  <a:pt x="2285513" y="1076181"/>
                  <a:pt x="2290362" y="1081030"/>
                  <a:pt x="2290362" y="1087012"/>
                </a:cubicBezTo>
                <a:cubicBezTo>
                  <a:pt x="2290362" y="1092993"/>
                  <a:pt x="2285513" y="1097842"/>
                  <a:pt x="2279532" y="1097842"/>
                </a:cubicBezTo>
                <a:cubicBezTo>
                  <a:pt x="2273550" y="1097842"/>
                  <a:pt x="2268701" y="1092993"/>
                  <a:pt x="2268701" y="1087012"/>
                </a:cubicBezTo>
                <a:cubicBezTo>
                  <a:pt x="2268701" y="1081030"/>
                  <a:pt x="2273550" y="1076181"/>
                  <a:pt x="2279532" y="1076181"/>
                </a:cubicBezTo>
                <a:close/>
                <a:moveTo>
                  <a:pt x="2104913" y="1076181"/>
                </a:moveTo>
                <a:cubicBezTo>
                  <a:pt x="2110894" y="1076181"/>
                  <a:pt x="2115743" y="1081030"/>
                  <a:pt x="2115743" y="1087012"/>
                </a:cubicBezTo>
                <a:cubicBezTo>
                  <a:pt x="2115743" y="1092993"/>
                  <a:pt x="2110894" y="1097842"/>
                  <a:pt x="2104913" y="1097842"/>
                </a:cubicBezTo>
                <a:cubicBezTo>
                  <a:pt x="2098931" y="1097842"/>
                  <a:pt x="2094082" y="1092993"/>
                  <a:pt x="2094082" y="1087012"/>
                </a:cubicBezTo>
                <a:cubicBezTo>
                  <a:pt x="2094082" y="1081030"/>
                  <a:pt x="2098931" y="1076181"/>
                  <a:pt x="2104913" y="1076181"/>
                </a:cubicBezTo>
                <a:close/>
                <a:moveTo>
                  <a:pt x="1057287" y="1076181"/>
                </a:moveTo>
                <a:cubicBezTo>
                  <a:pt x="1063269" y="1076181"/>
                  <a:pt x="1068118" y="1081030"/>
                  <a:pt x="1068118" y="1087012"/>
                </a:cubicBezTo>
                <a:cubicBezTo>
                  <a:pt x="1068118" y="1092993"/>
                  <a:pt x="1063269" y="1097842"/>
                  <a:pt x="1057287" y="1097842"/>
                </a:cubicBezTo>
                <a:cubicBezTo>
                  <a:pt x="1051306" y="1097842"/>
                  <a:pt x="1046457" y="1092993"/>
                  <a:pt x="1046457" y="1087012"/>
                </a:cubicBezTo>
                <a:cubicBezTo>
                  <a:pt x="1046457" y="1081030"/>
                  <a:pt x="1051306" y="1076181"/>
                  <a:pt x="1057287" y="1076181"/>
                </a:cubicBezTo>
                <a:close/>
                <a:moveTo>
                  <a:pt x="882667" y="1076181"/>
                </a:moveTo>
                <a:cubicBezTo>
                  <a:pt x="888649" y="1076181"/>
                  <a:pt x="893498" y="1081030"/>
                  <a:pt x="893498" y="1087012"/>
                </a:cubicBezTo>
                <a:cubicBezTo>
                  <a:pt x="893498" y="1092993"/>
                  <a:pt x="888649" y="1097842"/>
                  <a:pt x="882667" y="1097842"/>
                </a:cubicBezTo>
                <a:cubicBezTo>
                  <a:pt x="876686" y="1097842"/>
                  <a:pt x="871837" y="1092993"/>
                  <a:pt x="871837" y="1087012"/>
                </a:cubicBezTo>
                <a:cubicBezTo>
                  <a:pt x="871837" y="1081030"/>
                  <a:pt x="876686" y="1076181"/>
                  <a:pt x="882667" y="1076181"/>
                </a:cubicBezTo>
                <a:close/>
                <a:moveTo>
                  <a:pt x="708142" y="1076181"/>
                </a:moveTo>
                <a:cubicBezTo>
                  <a:pt x="714124" y="1076181"/>
                  <a:pt x="718973" y="1081030"/>
                  <a:pt x="718973" y="1087012"/>
                </a:cubicBezTo>
                <a:cubicBezTo>
                  <a:pt x="718973" y="1092993"/>
                  <a:pt x="714124" y="1097842"/>
                  <a:pt x="708142" y="1097842"/>
                </a:cubicBezTo>
                <a:cubicBezTo>
                  <a:pt x="702161" y="1097842"/>
                  <a:pt x="697312" y="1092993"/>
                  <a:pt x="697312" y="1087012"/>
                </a:cubicBezTo>
                <a:cubicBezTo>
                  <a:pt x="697312" y="1081030"/>
                  <a:pt x="702161" y="1076181"/>
                  <a:pt x="708142" y="1076181"/>
                </a:cubicBezTo>
                <a:close/>
                <a:moveTo>
                  <a:pt x="2629755" y="896851"/>
                </a:moveTo>
                <a:cubicBezTo>
                  <a:pt x="2635740" y="896851"/>
                  <a:pt x="2640586" y="901697"/>
                  <a:pt x="2640586" y="907682"/>
                </a:cubicBezTo>
                <a:cubicBezTo>
                  <a:pt x="2640586" y="913667"/>
                  <a:pt x="2635740" y="918513"/>
                  <a:pt x="2629755" y="918513"/>
                </a:cubicBezTo>
                <a:cubicBezTo>
                  <a:pt x="2623808" y="918465"/>
                  <a:pt x="2619019" y="913629"/>
                  <a:pt x="2619019" y="907682"/>
                </a:cubicBezTo>
                <a:cubicBezTo>
                  <a:pt x="2619019" y="901735"/>
                  <a:pt x="2623808" y="896899"/>
                  <a:pt x="2629755" y="896851"/>
                </a:cubicBezTo>
                <a:close/>
                <a:moveTo>
                  <a:pt x="1931275" y="896851"/>
                </a:moveTo>
                <a:cubicBezTo>
                  <a:pt x="1931304" y="896851"/>
                  <a:pt x="1931342" y="896851"/>
                  <a:pt x="1931371" y="896851"/>
                </a:cubicBezTo>
                <a:cubicBezTo>
                  <a:pt x="1937356" y="896851"/>
                  <a:pt x="1942201" y="901697"/>
                  <a:pt x="1942201" y="907682"/>
                </a:cubicBezTo>
                <a:cubicBezTo>
                  <a:pt x="1942201" y="913667"/>
                  <a:pt x="1937356" y="918513"/>
                  <a:pt x="1931371" y="918513"/>
                </a:cubicBezTo>
                <a:cubicBezTo>
                  <a:pt x="1925442" y="918513"/>
                  <a:pt x="1920635" y="913705"/>
                  <a:pt x="1920635" y="907777"/>
                </a:cubicBezTo>
                <a:cubicBezTo>
                  <a:pt x="1920635" y="907749"/>
                  <a:pt x="1920635" y="907710"/>
                  <a:pt x="1920635" y="907682"/>
                </a:cubicBezTo>
                <a:cubicBezTo>
                  <a:pt x="1920578" y="901754"/>
                  <a:pt x="1925347" y="896908"/>
                  <a:pt x="1931275" y="896851"/>
                </a:cubicBezTo>
                <a:close/>
                <a:moveTo>
                  <a:pt x="1756846" y="896851"/>
                </a:moveTo>
                <a:cubicBezTo>
                  <a:pt x="1762793" y="896899"/>
                  <a:pt x="1767582" y="901735"/>
                  <a:pt x="1767582" y="907682"/>
                </a:cubicBezTo>
                <a:cubicBezTo>
                  <a:pt x="1767582" y="913629"/>
                  <a:pt x="1762793" y="918465"/>
                  <a:pt x="1756846" y="918513"/>
                </a:cubicBezTo>
                <a:cubicBezTo>
                  <a:pt x="1750861" y="918513"/>
                  <a:pt x="1746015" y="913667"/>
                  <a:pt x="1746015" y="907682"/>
                </a:cubicBezTo>
                <a:cubicBezTo>
                  <a:pt x="1746015" y="901697"/>
                  <a:pt x="1750861" y="896851"/>
                  <a:pt x="1756846" y="896851"/>
                </a:cubicBezTo>
                <a:close/>
                <a:moveTo>
                  <a:pt x="1582226" y="896851"/>
                </a:moveTo>
                <a:cubicBezTo>
                  <a:pt x="1588155" y="896851"/>
                  <a:pt x="1592962" y="901659"/>
                  <a:pt x="1592962" y="907587"/>
                </a:cubicBezTo>
                <a:cubicBezTo>
                  <a:pt x="1592962" y="907615"/>
                  <a:pt x="1592962" y="907653"/>
                  <a:pt x="1592962" y="907682"/>
                </a:cubicBezTo>
                <a:cubicBezTo>
                  <a:pt x="1593009" y="913610"/>
                  <a:pt x="1588250" y="918456"/>
                  <a:pt x="1582321" y="918513"/>
                </a:cubicBezTo>
                <a:cubicBezTo>
                  <a:pt x="1582293" y="918513"/>
                  <a:pt x="1582255" y="918513"/>
                  <a:pt x="1582226" y="918513"/>
                </a:cubicBezTo>
                <a:cubicBezTo>
                  <a:pt x="1576241" y="918513"/>
                  <a:pt x="1571395" y="913667"/>
                  <a:pt x="1571395" y="907682"/>
                </a:cubicBezTo>
                <a:cubicBezTo>
                  <a:pt x="1571395" y="901697"/>
                  <a:pt x="1576241" y="896851"/>
                  <a:pt x="1582226" y="896851"/>
                </a:cubicBezTo>
                <a:close/>
                <a:moveTo>
                  <a:pt x="1407701" y="896851"/>
                </a:moveTo>
                <a:cubicBezTo>
                  <a:pt x="1413648" y="896899"/>
                  <a:pt x="1418437" y="901735"/>
                  <a:pt x="1418437" y="907682"/>
                </a:cubicBezTo>
                <a:cubicBezTo>
                  <a:pt x="1418437" y="913629"/>
                  <a:pt x="1413648" y="918465"/>
                  <a:pt x="1407701" y="918513"/>
                </a:cubicBezTo>
                <a:cubicBezTo>
                  <a:pt x="1401716" y="918513"/>
                  <a:pt x="1396870" y="913667"/>
                  <a:pt x="1396870" y="907682"/>
                </a:cubicBezTo>
                <a:cubicBezTo>
                  <a:pt x="1396870" y="901697"/>
                  <a:pt x="1401716" y="896851"/>
                  <a:pt x="1407701" y="896851"/>
                </a:cubicBezTo>
                <a:close/>
                <a:moveTo>
                  <a:pt x="1232986" y="896851"/>
                </a:moveTo>
                <a:cubicBezTo>
                  <a:pt x="1238972" y="896851"/>
                  <a:pt x="1243817" y="901697"/>
                  <a:pt x="1243817" y="907682"/>
                </a:cubicBezTo>
                <a:cubicBezTo>
                  <a:pt x="1243817" y="913667"/>
                  <a:pt x="1238972" y="918513"/>
                  <a:pt x="1232986" y="918513"/>
                </a:cubicBezTo>
                <a:cubicBezTo>
                  <a:pt x="1227001" y="918513"/>
                  <a:pt x="1222155" y="913667"/>
                  <a:pt x="1222155" y="907682"/>
                </a:cubicBezTo>
                <a:cubicBezTo>
                  <a:pt x="1222155" y="901697"/>
                  <a:pt x="1227001" y="896851"/>
                  <a:pt x="1232986" y="896851"/>
                </a:cubicBezTo>
                <a:close/>
                <a:moveTo>
                  <a:pt x="534602" y="896851"/>
                </a:moveTo>
                <a:cubicBezTo>
                  <a:pt x="540587" y="896851"/>
                  <a:pt x="545432" y="901697"/>
                  <a:pt x="545432" y="907682"/>
                </a:cubicBezTo>
                <a:cubicBezTo>
                  <a:pt x="545432" y="913667"/>
                  <a:pt x="540587" y="918513"/>
                  <a:pt x="534602" y="918513"/>
                </a:cubicBezTo>
                <a:cubicBezTo>
                  <a:pt x="528616" y="918513"/>
                  <a:pt x="523771" y="913667"/>
                  <a:pt x="523771" y="907682"/>
                </a:cubicBezTo>
                <a:cubicBezTo>
                  <a:pt x="523771" y="901697"/>
                  <a:pt x="528616" y="896851"/>
                  <a:pt x="534602" y="896851"/>
                </a:cubicBezTo>
                <a:close/>
                <a:moveTo>
                  <a:pt x="359982" y="896851"/>
                </a:moveTo>
                <a:cubicBezTo>
                  <a:pt x="365967" y="896851"/>
                  <a:pt x="370812" y="901697"/>
                  <a:pt x="370812" y="907682"/>
                </a:cubicBezTo>
                <a:cubicBezTo>
                  <a:pt x="370812" y="913667"/>
                  <a:pt x="365967" y="918513"/>
                  <a:pt x="359982" y="918513"/>
                </a:cubicBezTo>
                <a:cubicBezTo>
                  <a:pt x="353997" y="918513"/>
                  <a:pt x="349151" y="913667"/>
                  <a:pt x="349151" y="907682"/>
                </a:cubicBezTo>
                <a:cubicBezTo>
                  <a:pt x="349151" y="901697"/>
                  <a:pt x="353997" y="896851"/>
                  <a:pt x="359982" y="896851"/>
                </a:cubicBezTo>
                <a:close/>
                <a:moveTo>
                  <a:pt x="185362" y="896851"/>
                </a:moveTo>
                <a:cubicBezTo>
                  <a:pt x="191347" y="896851"/>
                  <a:pt x="196192" y="901697"/>
                  <a:pt x="196192" y="907682"/>
                </a:cubicBezTo>
                <a:cubicBezTo>
                  <a:pt x="196192" y="913667"/>
                  <a:pt x="191347" y="918513"/>
                  <a:pt x="185362" y="918513"/>
                </a:cubicBezTo>
                <a:cubicBezTo>
                  <a:pt x="179414" y="918465"/>
                  <a:pt x="174626" y="913629"/>
                  <a:pt x="174626" y="907682"/>
                </a:cubicBezTo>
                <a:cubicBezTo>
                  <a:pt x="174626" y="901735"/>
                  <a:pt x="179414" y="896899"/>
                  <a:pt x="185362" y="896851"/>
                </a:cubicBezTo>
                <a:close/>
                <a:moveTo>
                  <a:pt x="11122" y="896851"/>
                </a:moveTo>
                <a:cubicBezTo>
                  <a:pt x="16956" y="897060"/>
                  <a:pt x="21572" y="901849"/>
                  <a:pt x="21572" y="907682"/>
                </a:cubicBezTo>
                <a:cubicBezTo>
                  <a:pt x="21572" y="913515"/>
                  <a:pt x="16956" y="918304"/>
                  <a:pt x="11122" y="918513"/>
                </a:cubicBezTo>
                <a:cubicBezTo>
                  <a:pt x="5137" y="918513"/>
                  <a:pt x="291" y="913667"/>
                  <a:pt x="291" y="907682"/>
                </a:cubicBezTo>
                <a:cubicBezTo>
                  <a:pt x="291" y="901697"/>
                  <a:pt x="5137" y="896851"/>
                  <a:pt x="11122" y="896851"/>
                </a:cubicBezTo>
                <a:close/>
                <a:moveTo>
                  <a:pt x="2454057" y="896811"/>
                </a:moveTo>
                <a:cubicBezTo>
                  <a:pt x="2460038" y="896811"/>
                  <a:pt x="2464887" y="901660"/>
                  <a:pt x="2464887" y="907642"/>
                </a:cubicBezTo>
                <a:cubicBezTo>
                  <a:pt x="2464887" y="913623"/>
                  <a:pt x="2460038" y="918472"/>
                  <a:pt x="2454057" y="918472"/>
                </a:cubicBezTo>
                <a:cubicBezTo>
                  <a:pt x="2448075" y="918472"/>
                  <a:pt x="2443226" y="913623"/>
                  <a:pt x="2443226" y="907642"/>
                </a:cubicBezTo>
                <a:cubicBezTo>
                  <a:pt x="2443226" y="901660"/>
                  <a:pt x="2448075" y="896811"/>
                  <a:pt x="2454057" y="896811"/>
                </a:cubicBezTo>
                <a:close/>
                <a:moveTo>
                  <a:pt x="2279532" y="896811"/>
                </a:moveTo>
                <a:cubicBezTo>
                  <a:pt x="2285513" y="896811"/>
                  <a:pt x="2290362" y="901660"/>
                  <a:pt x="2290362" y="907642"/>
                </a:cubicBezTo>
                <a:cubicBezTo>
                  <a:pt x="2290362" y="913623"/>
                  <a:pt x="2285513" y="918472"/>
                  <a:pt x="2279532" y="918472"/>
                </a:cubicBezTo>
                <a:cubicBezTo>
                  <a:pt x="2273550" y="918472"/>
                  <a:pt x="2268701" y="913623"/>
                  <a:pt x="2268701" y="907642"/>
                </a:cubicBezTo>
                <a:cubicBezTo>
                  <a:pt x="2268701" y="901660"/>
                  <a:pt x="2273550" y="896811"/>
                  <a:pt x="2279532" y="896811"/>
                </a:cubicBezTo>
                <a:close/>
                <a:moveTo>
                  <a:pt x="2104913" y="896811"/>
                </a:moveTo>
                <a:cubicBezTo>
                  <a:pt x="2110894" y="896811"/>
                  <a:pt x="2115743" y="901660"/>
                  <a:pt x="2115743" y="907642"/>
                </a:cubicBezTo>
                <a:cubicBezTo>
                  <a:pt x="2115743" y="913623"/>
                  <a:pt x="2110894" y="918472"/>
                  <a:pt x="2104913" y="918472"/>
                </a:cubicBezTo>
                <a:cubicBezTo>
                  <a:pt x="2098931" y="918472"/>
                  <a:pt x="2094082" y="913623"/>
                  <a:pt x="2094082" y="907642"/>
                </a:cubicBezTo>
                <a:cubicBezTo>
                  <a:pt x="2094082" y="901660"/>
                  <a:pt x="2098931" y="896811"/>
                  <a:pt x="2104913" y="896811"/>
                </a:cubicBezTo>
                <a:close/>
                <a:moveTo>
                  <a:pt x="1057287" y="896811"/>
                </a:moveTo>
                <a:cubicBezTo>
                  <a:pt x="1063269" y="896811"/>
                  <a:pt x="1068118" y="901660"/>
                  <a:pt x="1068118" y="907642"/>
                </a:cubicBezTo>
                <a:cubicBezTo>
                  <a:pt x="1068118" y="913623"/>
                  <a:pt x="1063269" y="918472"/>
                  <a:pt x="1057287" y="918472"/>
                </a:cubicBezTo>
                <a:cubicBezTo>
                  <a:pt x="1051306" y="918472"/>
                  <a:pt x="1046457" y="913623"/>
                  <a:pt x="1046457" y="907642"/>
                </a:cubicBezTo>
                <a:cubicBezTo>
                  <a:pt x="1046457" y="901660"/>
                  <a:pt x="1051306" y="896811"/>
                  <a:pt x="1057287" y="896811"/>
                </a:cubicBezTo>
                <a:close/>
                <a:moveTo>
                  <a:pt x="882667" y="896811"/>
                </a:moveTo>
                <a:cubicBezTo>
                  <a:pt x="888649" y="896811"/>
                  <a:pt x="893498" y="901660"/>
                  <a:pt x="893498" y="907642"/>
                </a:cubicBezTo>
                <a:cubicBezTo>
                  <a:pt x="893498" y="913623"/>
                  <a:pt x="888649" y="918472"/>
                  <a:pt x="882667" y="918472"/>
                </a:cubicBezTo>
                <a:cubicBezTo>
                  <a:pt x="876686" y="918472"/>
                  <a:pt x="871837" y="913623"/>
                  <a:pt x="871837" y="907642"/>
                </a:cubicBezTo>
                <a:cubicBezTo>
                  <a:pt x="871837" y="901660"/>
                  <a:pt x="876686" y="896811"/>
                  <a:pt x="882667" y="896811"/>
                </a:cubicBezTo>
                <a:close/>
                <a:moveTo>
                  <a:pt x="708142" y="896811"/>
                </a:moveTo>
                <a:cubicBezTo>
                  <a:pt x="714124" y="896811"/>
                  <a:pt x="718973" y="901660"/>
                  <a:pt x="718973" y="907642"/>
                </a:cubicBezTo>
                <a:cubicBezTo>
                  <a:pt x="718973" y="913623"/>
                  <a:pt x="714124" y="918472"/>
                  <a:pt x="708142" y="918472"/>
                </a:cubicBezTo>
                <a:cubicBezTo>
                  <a:pt x="702161" y="918472"/>
                  <a:pt x="697312" y="913623"/>
                  <a:pt x="697312" y="907642"/>
                </a:cubicBezTo>
                <a:cubicBezTo>
                  <a:pt x="697312" y="901660"/>
                  <a:pt x="702161" y="896811"/>
                  <a:pt x="708142" y="896811"/>
                </a:cubicBezTo>
                <a:close/>
                <a:moveTo>
                  <a:pt x="2629755" y="717480"/>
                </a:moveTo>
                <a:cubicBezTo>
                  <a:pt x="2635740" y="717480"/>
                  <a:pt x="2640586" y="722326"/>
                  <a:pt x="2640586" y="728311"/>
                </a:cubicBezTo>
                <a:cubicBezTo>
                  <a:pt x="2640586" y="734296"/>
                  <a:pt x="2635740" y="739142"/>
                  <a:pt x="2629755" y="739142"/>
                </a:cubicBezTo>
                <a:cubicBezTo>
                  <a:pt x="2623808" y="739094"/>
                  <a:pt x="2619019" y="734258"/>
                  <a:pt x="2619019" y="728311"/>
                </a:cubicBezTo>
                <a:cubicBezTo>
                  <a:pt x="2619019" y="722364"/>
                  <a:pt x="2623808" y="717528"/>
                  <a:pt x="2629755" y="717480"/>
                </a:cubicBezTo>
                <a:close/>
                <a:moveTo>
                  <a:pt x="2455230" y="717480"/>
                </a:moveTo>
                <a:cubicBezTo>
                  <a:pt x="2461177" y="717528"/>
                  <a:pt x="2465966" y="722364"/>
                  <a:pt x="2465966" y="728311"/>
                </a:cubicBezTo>
                <a:cubicBezTo>
                  <a:pt x="2465966" y="734258"/>
                  <a:pt x="2461177" y="739094"/>
                  <a:pt x="2455230" y="739142"/>
                </a:cubicBezTo>
                <a:cubicBezTo>
                  <a:pt x="2449245" y="739142"/>
                  <a:pt x="2444399" y="734296"/>
                  <a:pt x="2444399" y="728311"/>
                </a:cubicBezTo>
                <a:cubicBezTo>
                  <a:pt x="2444399" y="722326"/>
                  <a:pt x="2449245" y="717480"/>
                  <a:pt x="2455230" y="717480"/>
                </a:cubicBezTo>
                <a:close/>
                <a:moveTo>
                  <a:pt x="2280420" y="717480"/>
                </a:moveTo>
                <a:cubicBezTo>
                  <a:pt x="2286406" y="717480"/>
                  <a:pt x="2291251" y="722326"/>
                  <a:pt x="2291251" y="728311"/>
                </a:cubicBezTo>
                <a:cubicBezTo>
                  <a:pt x="2291251" y="734296"/>
                  <a:pt x="2286406" y="739142"/>
                  <a:pt x="2280420" y="739142"/>
                </a:cubicBezTo>
                <a:cubicBezTo>
                  <a:pt x="2274435" y="739142"/>
                  <a:pt x="2269589" y="734296"/>
                  <a:pt x="2269589" y="728311"/>
                </a:cubicBezTo>
                <a:cubicBezTo>
                  <a:pt x="2269589" y="722326"/>
                  <a:pt x="2274435" y="717480"/>
                  <a:pt x="2280420" y="717480"/>
                </a:cubicBezTo>
                <a:close/>
                <a:moveTo>
                  <a:pt x="2105990" y="717480"/>
                </a:moveTo>
                <a:cubicBezTo>
                  <a:pt x="2111976" y="717480"/>
                  <a:pt x="2116821" y="722326"/>
                  <a:pt x="2116821" y="728311"/>
                </a:cubicBezTo>
                <a:cubicBezTo>
                  <a:pt x="2116821" y="734296"/>
                  <a:pt x="2111976" y="739142"/>
                  <a:pt x="2105990" y="739142"/>
                </a:cubicBezTo>
                <a:cubicBezTo>
                  <a:pt x="2100005" y="739142"/>
                  <a:pt x="2095159" y="734296"/>
                  <a:pt x="2095159" y="728311"/>
                </a:cubicBezTo>
                <a:cubicBezTo>
                  <a:pt x="2095159" y="722326"/>
                  <a:pt x="2100005" y="717480"/>
                  <a:pt x="2105990" y="717480"/>
                </a:cubicBezTo>
                <a:close/>
                <a:moveTo>
                  <a:pt x="1931275" y="717480"/>
                </a:moveTo>
                <a:cubicBezTo>
                  <a:pt x="1931304" y="717480"/>
                  <a:pt x="1931342" y="717480"/>
                  <a:pt x="1931371" y="717480"/>
                </a:cubicBezTo>
                <a:cubicBezTo>
                  <a:pt x="1937356" y="717480"/>
                  <a:pt x="1942201" y="722326"/>
                  <a:pt x="1942201" y="728311"/>
                </a:cubicBezTo>
                <a:cubicBezTo>
                  <a:pt x="1942201" y="734296"/>
                  <a:pt x="1937356" y="739142"/>
                  <a:pt x="1931371" y="739142"/>
                </a:cubicBezTo>
                <a:cubicBezTo>
                  <a:pt x="1925442" y="739142"/>
                  <a:pt x="1920635" y="734334"/>
                  <a:pt x="1920635" y="728406"/>
                </a:cubicBezTo>
                <a:cubicBezTo>
                  <a:pt x="1920635" y="728378"/>
                  <a:pt x="1920635" y="728339"/>
                  <a:pt x="1920635" y="728311"/>
                </a:cubicBezTo>
                <a:cubicBezTo>
                  <a:pt x="1920578" y="722383"/>
                  <a:pt x="1925347" y="717537"/>
                  <a:pt x="1931275" y="717480"/>
                </a:cubicBezTo>
                <a:close/>
                <a:moveTo>
                  <a:pt x="1756846" y="717480"/>
                </a:moveTo>
                <a:cubicBezTo>
                  <a:pt x="1762793" y="717528"/>
                  <a:pt x="1767582" y="722364"/>
                  <a:pt x="1767582" y="728311"/>
                </a:cubicBezTo>
                <a:cubicBezTo>
                  <a:pt x="1767582" y="734258"/>
                  <a:pt x="1762793" y="739094"/>
                  <a:pt x="1756846" y="739142"/>
                </a:cubicBezTo>
                <a:cubicBezTo>
                  <a:pt x="1750861" y="739142"/>
                  <a:pt x="1746015" y="734296"/>
                  <a:pt x="1746015" y="728311"/>
                </a:cubicBezTo>
                <a:cubicBezTo>
                  <a:pt x="1746015" y="722326"/>
                  <a:pt x="1750861" y="717480"/>
                  <a:pt x="1756846" y="717480"/>
                </a:cubicBezTo>
                <a:close/>
                <a:moveTo>
                  <a:pt x="1582226" y="717480"/>
                </a:moveTo>
                <a:cubicBezTo>
                  <a:pt x="1588155" y="717480"/>
                  <a:pt x="1592962" y="722288"/>
                  <a:pt x="1592962" y="728216"/>
                </a:cubicBezTo>
                <a:cubicBezTo>
                  <a:pt x="1592962" y="728245"/>
                  <a:pt x="1592962" y="728283"/>
                  <a:pt x="1592962" y="728311"/>
                </a:cubicBezTo>
                <a:cubicBezTo>
                  <a:pt x="1593009" y="734239"/>
                  <a:pt x="1588250" y="739085"/>
                  <a:pt x="1582321" y="739142"/>
                </a:cubicBezTo>
                <a:cubicBezTo>
                  <a:pt x="1582293" y="739142"/>
                  <a:pt x="1582255" y="739142"/>
                  <a:pt x="1582226" y="739142"/>
                </a:cubicBezTo>
                <a:cubicBezTo>
                  <a:pt x="1576241" y="739142"/>
                  <a:pt x="1571395" y="734296"/>
                  <a:pt x="1571395" y="728311"/>
                </a:cubicBezTo>
                <a:cubicBezTo>
                  <a:pt x="1571395" y="722326"/>
                  <a:pt x="1576241" y="717480"/>
                  <a:pt x="1582226" y="717480"/>
                </a:cubicBezTo>
                <a:close/>
                <a:moveTo>
                  <a:pt x="1407606" y="717480"/>
                </a:moveTo>
                <a:cubicBezTo>
                  <a:pt x="1413592" y="717480"/>
                  <a:pt x="1418437" y="722326"/>
                  <a:pt x="1418437" y="728311"/>
                </a:cubicBezTo>
                <a:cubicBezTo>
                  <a:pt x="1418437" y="734296"/>
                  <a:pt x="1413592" y="739142"/>
                  <a:pt x="1407606" y="739142"/>
                </a:cubicBezTo>
                <a:cubicBezTo>
                  <a:pt x="1401621" y="739142"/>
                  <a:pt x="1396775" y="734296"/>
                  <a:pt x="1396775" y="728311"/>
                </a:cubicBezTo>
                <a:cubicBezTo>
                  <a:pt x="1396775" y="722326"/>
                  <a:pt x="1401621" y="717480"/>
                  <a:pt x="1407606" y="717480"/>
                </a:cubicBezTo>
                <a:close/>
                <a:moveTo>
                  <a:pt x="1232986" y="717480"/>
                </a:moveTo>
                <a:cubicBezTo>
                  <a:pt x="1238972" y="717480"/>
                  <a:pt x="1243817" y="722326"/>
                  <a:pt x="1243817" y="728311"/>
                </a:cubicBezTo>
                <a:cubicBezTo>
                  <a:pt x="1243817" y="734296"/>
                  <a:pt x="1238972" y="739142"/>
                  <a:pt x="1232986" y="739142"/>
                </a:cubicBezTo>
                <a:cubicBezTo>
                  <a:pt x="1227001" y="739142"/>
                  <a:pt x="1222155" y="734296"/>
                  <a:pt x="1222155" y="728311"/>
                </a:cubicBezTo>
                <a:cubicBezTo>
                  <a:pt x="1222155" y="722326"/>
                  <a:pt x="1227001" y="717480"/>
                  <a:pt x="1232986" y="717480"/>
                </a:cubicBezTo>
                <a:close/>
                <a:moveTo>
                  <a:pt x="1058366" y="717480"/>
                </a:moveTo>
                <a:cubicBezTo>
                  <a:pt x="1064351" y="717480"/>
                  <a:pt x="1069197" y="722326"/>
                  <a:pt x="1069197" y="728311"/>
                </a:cubicBezTo>
                <a:cubicBezTo>
                  <a:pt x="1069197" y="734296"/>
                  <a:pt x="1064351" y="739142"/>
                  <a:pt x="1058366" y="739142"/>
                </a:cubicBezTo>
                <a:cubicBezTo>
                  <a:pt x="1052419" y="739094"/>
                  <a:pt x="1047630" y="734258"/>
                  <a:pt x="1047630" y="728311"/>
                </a:cubicBezTo>
                <a:cubicBezTo>
                  <a:pt x="1047630" y="722364"/>
                  <a:pt x="1052419" y="717528"/>
                  <a:pt x="1058366" y="717480"/>
                </a:cubicBezTo>
                <a:close/>
                <a:moveTo>
                  <a:pt x="883936" y="717480"/>
                </a:moveTo>
                <a:cubicBezTo>
                  <a:pt x="889883" y="717528"/>
                  <a:pt x="894672" y="722364"/>
                  <a:pt x="894672" y="728311"/>
                </a:cubicBezTo>
                <a:cubicBezTo>
                  <a:pt x="894672" y="734258"/>
                  <a:pt x="889883" y="739094"/>
                  <a:pt x="883936" y="739142"/>
                </a:cubicBezTo>
                <a:cubicBezTo>
                  <a:pt x="877951" y="739142"/>
                  <a:pt x="873105" y="734296"/>
                  <a:pt x="873105" y="728311"/>
                </a:cubicBezTo>
                <a:cubicBezTo>
                  <a:pt x="873105" y="722326"/>
                  <a:pt x="877951" y="717480"/>
                  <a:pt x="883936" y="717480"/>
                </a:cubicBezTo>
                <a:close/>
                <a:moveTo>
                  <a:pt x="709222" y="717480"/>
                </a:moveTo>
                <a:cubicBezTo>
                  <a:pt x="715207" y="717480"/>
                  <a:pt x="720052" y="722326"/>
                  <a:pt x="720052" y="728311"/>
                </a:cubicBezTo>
                <a:cubicBezTo>
                  <a:pt x="720052" y="734296"/>
                  <a:pt x="715207" y="739142"/>
                  <a:pt x="709222" y="739142"/>
                </a:cubicBezTo>
                <a:cubicBezTo>
                  <a:pt x="703236" y="739142"/>
                  <a:pt x="698391" y="734296"/>
                  <a:pt x="698391" y="728311"/>
                </a:cubicBezTo>
                <a:cubicBezTo>
                  <a:pt x="698391" y="722326"/>
                  <a:pt x="703236" y="717480"/>
                  <a:pt x="709222" y="717480"/>
                </a:cubicBezTo>
                <a:close/>
                <a:moveTo>
                  <a:pt x="534602" y="717480"/>
                </a:moveTo>
                <a:cubicBezTo>
                  <a:pt x="540587" y="717480"/>
                  <a:pt x="545432" y="722326"/>
                  <a:pt x="545432" y="728311"/>
                </a:cubicBezTo>
                <a:cubicBezTo>
                  <a:pt x="545432" y="734296"/>
                  <a:pt x="540587" y="739142"/>
                  <a:pt x="534602" y="739142"/>
                </a:cubicBezTo>
                <a:cubicBezTo>
                  <a:pt x="528616" y="739142"/>
                  <a:pt x="523771" y="734296"/>
                  <a:pt x="523771" y="728311"/>
                </a:cubicBezTo>
                <a:cubicBezTo>
                  <a:pt x="523771" y="722326"/>
                  <a:pt x="528616" y="717480"/>
                  <a:pt x="534602" y="717480"/>
                </a:cubicBezTo>
                <a:close/>
                <a:moveTo>
                  <a:pt x="359982" y="717480"/>
                </a:moveTo>
                <a:cubicBezTo>
                  <a:pt x="365967" y="717480"/>
                  <a:pt x="370812" y="722326"/>
                  <a:pt x="370812" y="728311"/>
                </a:cubicBezTo>
                <a:cubicBezTo>
                  <a:pt x="370812" y="734296"/>
                  <a:pt x="365967" y="739142"/>
                  <a:pt x="359982" y="739142"/>
                </a:cubicBezTo>
                <a:cubicBezTo>
                  <a:pt x="353997" y="739142"/>
                  <a:pt x="349151" y="734296"/>
                  <a:pt x="349151" y="728311"/>
                </a:cubicBezTo>
                <a:cubicBezTo>
                  <a:pt x="349151" y="722326"/>
                  <a:pt x="353997" y="717480"/>
                  <a:pt x="359982" y="717480"/>
                </a:cubicBezTo>
                <a:close/>
                <a:moveTo>
                  <a:pt x="185362" y="717480"/>
                </a:moveTo>
                <a:cubicBezTo>
                  <a:pt x="191347" y="717480"/>
                  <a:pt x="196192" y="722326"/>
                  <a:pt x="196192" y="728311"/>
                </a:cubicBezTo>
                <a:cubicBezTo>
                  <a:pt x="196192" y="734296"/>
                  <a:pt x="191347" y="739142"/>
                  <a:pt x="185362" y="739142"/>
                </a:cubicBezTo>
                <a:cubicBezTo>
                  <a:pt x="179414" y="739094"/>
                  <a:pt x="174626" y="734258"/>
                  <a:pt x="174626" y="728311"/>
                </a:cubicBezTo>
                <a:cubicBezTo>
                  <a:pt x="174626" y="722364"/>
                  <a:pt x="179414" y="717528"/>
                  <a:pt x="185362" y="717480"/>
                </a:cubicBezTo>
                <a:close/>
                <a:moveTo>
                  <a:pt x="10837" y="717480"/>
                </a:moveTo>
                <a:cubicBezTo>
                  <a:pt x="16784" y="717528"/>
                  <a:pt x="21572" y="722364"/>
                  <a:pt x="21572" y="728311"/>
                </a:cubicBezTo>
                <a:cubicBezTo>
                  <a:pt x="21572" y="734258"/>
                  <a:pt x="16784" y="739094"/>
                  <a:pt x="10837" y="739142"/>
                </a:cubicBezTo>
                <a:cubicBezTo>
                  <a:pt x="4852" y="739142"/>
                  <a:pt x="6" y="734296"/>
                  <a:pt x="6" y="728311"/>
                </a:cubicBezTo>
                <a:cubicBezTo>
                  <a:pt x="6" y="722326"/>
                  <a:pt x="4852" y="717480"/>
                  <a:pt x="10837" y="717480"/>
                </a:cubicBezTo>
                <a:close/>
                <a:moveTo>
                  <a:pt x="1931370" y="538110"/>
                </a:moveTo>
                <a:cubicBezTo>
                  <a:pt x="1931399" y="538110"/>
                  <a:pt x="1931437" y="538110"/>
                  <a:pt x="1931465" y="538110"/>
                </a:cubicBezTo>
                <a:cubicBezTo>
                  <a:pt x="1937412" y="538163"/>
                  <a:pt x="1942201" y="542996"/>
                  <a:pt x="1942201" y="548941"/>
                </a:cubicBezTo>
                <a:cubicBezTo>
                  <a:pt x="1941992" y="554773"/>
                  <a:pt x="1937204" y="559395"/>
                  <a:pt x="1931370" y="559392"/>
                </a:cubicBezTo>
                <a:cubicBezTo>
                  <a:pt x="1925584" y="559342"/>
                  <a:pt x="1920882" y="554722"/>
                  <a:pt x="1920730" y="548941"/>
                </a:cubicBezTo>
                <a:cubicBezTo>
                  <a:pt x="1920682" y="543012"/>
                  <a:pt x="1925442" y="538164"/>
                  <a:pt x="1931370" y="538110"/>
                </a:cubicBezTo>
                <a:close/>
                <a:moveTo>
                  <a:pt x="1407701" y="538110"/>
                </a:moveTo>
                <a:cubicBezTo>
                  <a:pt x="1413648" y="538163"/>
                  <a:pt x="1418437" y="542996"/>
                  <a:pt x="1418437" y="548941"/>
                </a:cubicBezTo>
                <a:cubicBezTo>
                  <a:pt x="1418237" y="554737"/>
                  <a:pt x="1413496" y="559344"/>
                  <a:pt x="1407701" y="559392"/>
                </a:cubicBezTo>
                <a:cubicBezTo>
                  <a:pt x="1401716" y="559392"/>
                  <a:pt x="1396870" y="554543"/>
                  <a:pt x="1396870" y="548561"/>
                </a:cubicBezTo>
                <a:cubicBezTo>
                  <a:pt x="1397080" y="542729"/>
                  <a:pt x="1401868" y="538107"/>
                  <a:pt x="1407701" y="538110"/>
                </a:cubicBezTo>
                <a:close/>
                <a:moveTo>
                  <a:pt x="534981" y="538110"/>
                </a:moveTo>
                <a:cubicBezTo>
                  <a:pt x="540815" y="538316"/>
                  <a:pt x="545431" y="543105"/>
                  <a:pt x="545431" y="548941"/>
                </a:cubicBezTo>
                <a:cubicBezTo>
                  <a:pt x="545223" y="554773"/>
                  <a:pt x="540434" y="559395"/>
                  <a:pt x="534601" y="559392"/>
                </a:cubicBezTo>
                <a:cubicBezTo>
                  <a:pt x="528910" y="559195"/>
                  <a:pt x="524350" y="554629"/>
                  <a:pt x="524150" y="548941"/>
                </a:cubicBezTo>
                <a:cubicBezTo>
                  <a:pt x="524150" y="542959"/>
                  <a:pt x="528996" y="538110"/>
                  <a:pt x="534981" y="538110"/>
                </a:cubicBezTo>
                <a:close/>
                <a:moveTo>
                  <a:pt x="11122" y="538110"/>
                </a:moveTo>
                <a:cubicBezTo>
                  <a:pt x="16956" y="538316"/>
                  <a:pt x="21572" y="543105"/>
                  <a:pt x="21572" y="548941"/>
                </a:cubicBezTo>
                <a:cubicBezTo>
                  <a:pt x="21373" y="554629"/>
                  <a:pt x="16813" y="559195"/>
                  <a:pt x="11122" y="559392"/>
                </a:cubicBezTo>
                <a:cubicBezTo>
                  <a:pt x="5137" y="559392"/>
                  <a:pt x="291" y="554543"/>
                  <a:pt x="291" y="548561"/>
                </a:cubicBezTo>
                <a:cubicBezTo>
                  <a:pt x="501" y="542729"/>
                  <a:pt x="5289" y="538107"/>
                  <a:pt x="11122" y="538110"/>
                </a:cubicBezTo>
                <a:close/>
                <a:moveTo>
                  <a:pt x="2629755" y="537730"/>
                </a:moveTo>
                <a:cubicBezTo>
                  <a:pt x="2635740" y="537727"/>
                  <a:pt x="2640586" y="542573"/>
                  <a:pt x="2640595" y="548554"/>
                </a:cubicBezTo>
                <a:cubicBezTo>
                  <a:pt x="2640595" y="548684"/>
                  <a:pt x="2640586" y="548812"/>
                  <a:pt x="2640586" y="548941"/>
                </a:cubicBezTo>
                <a:cubicBezTo>
                  <a:pt x="2640376" y="554773"/>
                  <a:pt x="2635588" y="559395"/>
                  <a:pt x="2629755" y="559392"/>
                </a:cubicBezTo>
                <a:cubicBezTo>
                  <a:pt x="2623808" y="559339"/>
                  <a:pt x="2619019" y="554506"/>
                  <a:pt x="2619019" y="548561"/>
                </a:cubicBezTo>
                <a:cubicBezTo>
                  <a:pt x="2619019" y="542616"/>
                  <a:pt x="2623808" y="537783"/>
                  <a:pt x="2629755" y="537730"/>
                </a:cubicBezTo>
                <a:close/>
                <a:moveTo>
                  <a:pt x="2455230" y="537730"/>
                </a:moveTo>
                <a:cubicBezTo>
                  <a:pt x="2461216" y="537779"/>
                  <a:pt x="2466023" y="542668"/>
                  <a:pt x="2465975" y="548649"/>
                </a:cubicBezTo>
                <a:cubicBezTo>
                  <a:pt x="2465975" y="548746"/>
                  <a:pt x="2465966" y="548844"/>
                  <a:pt x="2465966" y="548941"/>
                </a:cubicBezTo>
                <a:cubicBezTo>
                  <a:pt x="2465766" y="554737"/>
                  <a:pt x="2461025" y="559344"/>
                  <a:pt x="2455230" y="559392"/>
                </a:cubicBezTo>
                <a:cubicBezTo>
                  <a:pt x="2449245" y="559392"/>
                  <a:pt x="2444399" y="554543"/>
                  <a:pt x="2444399" y="548561"/>
                </a:cubicBezTo>
                <a:cubicBezTo>
                  <a:pt x="2444399" y="542579"/>
                  <a:pt x="2449245" y="537730"/>
                  <a:pt x="2455230" y="537730"/>
                </a:cubicBezTo>
                <a:close/>
                <a:moveTo>
                  <a:pt x="2280610" y="537730"/>
                </a:moveTo>
                <a:cubicBezTo>
                  <a:pt x="2286596" y="537832"/>
                  <a:pt x="2291355" y="542762"/>
                  <a:pt x="2291260" y="548742"/>
                </a:cubicBezTo>
                <a:cubicBezTo>
                  <a:pt x="2291251" y="548809"/>
                  <a:pt x="2291251" y="548874"/>
                  <a:pt x="2291251" y="548941"/>
                </a:cubicBezTo>
                <a:cubicBezTo>
                  <a:pt x="2291051" y="554701"/>
                  <a:pt x="2286377" y="559294"/>
                  <a:pt x="2280610" y="559392"/>
                </a:cubicBezTo>
                <a:cubicBezTo>
                  <a:pt x="2274625" y="559392"/>
                  <a:pt x="2269779" y="554543"/>
                  <a:pt x="2269779" y="548561"/>
                </a:cubicBezTo>
                <a:cubicBezTo>
                  <a:pt x="2269779" y="542579"/>
                  <a:pt x="2274625" y="537730"/>
                  <a:pt x="2280610" y="537730"/>
                </a:cubicBezTo>
                <a:close/>
                <a:moveTo>
                  <a:pt x="2105990" y="537730"/>
                </a:moveTo>
                <a:cubicBezTo>
                  <a:pt x="2111976" y="537727"/>
                  <a:pt x="2116821" y="542573"/>
                  <a:pt x="2116830" y="548554"/>
                </a:cubicBezTo>
                <a:cubicBezTo>
                  <a:pt x="2116830" y="548684"/>
                  <a:pt x="2116821" y="548812"/>
                  <a:pt x="2116821" y="548941"/>
                </a:cubicBezTo>
                <a:cubicBezTo>
                  <a:pt x="2116612" y="554773"/>
                  <a:pt x="2111824" y="559395"/>
                  <a:pt x="2105990" y="559392"/>
                </a:cubicBezTo>
                <a:cubicBezTo>
                  <a:pt x="2100005" y="559392"/>
                  <a:pt x="2095159" y="554543"/>
                  <a:pt x="2095159" y="548561"/>
                </a:cubicBezTo>
                <a:cubicBezTo>
                  <a:pt x="2095159" y="542579"/>
                  <a:pt x="2100005" y="537730"/>
                  <a:pt x="2105990" y="537730"/>
                </a:cubicBezTo>
                <a:close/>
                <a:moveTo>
                  <a:pt x="1756846" y="537730"/>
                </a:moveTo>
                <a:cubicBezTo>
                  <a:pt x="1762832" y="537779"/>
                  <a:pt x="1767639" y="542668"/>
                  <a:pt x="1767591" y="548649"/>
                </a:cubicBezTo>
                <a:cubicBezTo>
                  <a:pt x="1767591" y="548746"/>
                  <a:pt x="1767582" y="548844"/>
                  <a:pt x="1767582" y="548941"/>
                </a:cubicBezTo>
                <a:cubicBezTo>
                  <a:pt x="1767382" y="554737"/>
                  <a:pt x="1762641" y="559344"/>
                  <a:pt x="1756846" y="559392"/>
                </a:cubicBezTo>
                <a:cubicBezTo>
                  <a:pt x="1750861" y="559392"/>
                  <a:pt x="1746015" y="554543"/>
                  <a:pt x="1746015" y="548561"/>
                </a:cubicBezTo>
                <a:cubicBezTo>
                  <a:pt x="1746015" y="542579"/>
                  <a:pt x="1750861" y="537730"/>
                  <a:pt x="1756846" y="537730"/>
                </a:cubicBezTo>
                <a:close/>
                <a:moveTo>
                  <a:pt x="1582226" y="537730"/>
                </a:moveTo>
                <a:cubicBezTo>
                  <a:pt x="1588155" y="537725"/>
                  <a:pt x="1592962" y="542526"/>
                  <a:pt x="1592971" y="548456"/>
                </a:cubicBezTo>
                <a:cubicBezTo>
                  <a:pt x="1592971" y="548617"/>
                  <a:pt x="1592971" y="548780"/>
                  <a:pt x="1592962" y="548941"/>
                </a:cubicBezTo>
                <a:cubicBezTo>
                  <a:pt x="1592810" y="554758"/>
                  <a:pt x="1588050" y="559393"/>
                  <a:pt x="1582226" y="559392"/>
                </a:cubicBezTo>
                <a:cubicBezTo>
                  <a:pt x="1576241" y="559392"/>
                  <a:pt x="1571395" y="554543"/>
                  <a:pt x="1571395" y="548561"/>
                </a:cubicBezTo>
                <a:cubicBezTo>
                  <a:pt x="1571395" y="542579"/>
                  <a:pt x="1576241" y="537730"/>
                  <a:pt x="1582226" y="537730"/>
                </a:cubicBezTo>
                <a:close/>
                <a:moveTo>
                  <a:pt x="1232986" y="537730"/>
                </a:moveTo>
                <a:cubicBezTo>
                  <a:pt x="1238972" y="537727"/>
                  <a:pt x="1243817" y="542573"/>
                  <a:pt x="1243826" y="548554"/>
                </a:cubicBezTo>
                <a:cubicBezTo>
                  <a:pt x="1243826" y="548684"/>
                  <a:pt x="1243817" y="548812"/>
                  <a:pt x="1243817" y="548941"/>
                </a:cubicBezTo>
                <a:cubicBezTo>
                  <a:pt x="1243608" y="554773"/>
                  <a:pt x="1238820" y="559395"/>
                  <a:pt x="1232986" y="559392"/>
                </a:cubicBezTo>
                <a:cubicBezTo>
                  <a:pt x="1227001" y="559392"/>
                  <a:pt x="1222155" y="554543"/>
                  <a:pt x="1222155" y="548561"/>
                </a:cubicBezTo>
                <a:cubicBezTo>
                  <a:pt x="1222155" y="542579"/>
                  <a:pt x="1227001" y="537730"/>
                  <a:pt x="1232986" y="537730"/>
                </a:cubicBezTo>
                <a:close/>
                <a:moveTo>
                  <a:pt x="1058366" y="537730"/>
                </a:moveTo>
                <a:cubicBezTo>
                  <a:pt x="1064351" y="537727"/>
                  <a:pt x="1069197" y="542573"/>
                  <a:pt x="1069206" y="548554"/>
                </a:cubicBezTo>
                <a:cubicBezTo>
                  <a:pt x="1069206" y="548684"/>
                  <a:pt x="1069197" y="548812"/>
                  <a:pt x="1069197" y="548941"/>
                </a:cubicBezTo>
                <a:cubicBezTo>
                  <a:pt x="1068988" y="554773"/>
                  <a:pt x="1064199" y="559395"/>
                  <a:pt x="1058366" y="559392"/>
                </a:cubicBezTo>
                <a:cubicBezTo>
                  <a:pt x="1052419" y="559339"/>
                  <a:pt x="1047630" y="554506"/>
                  <a:pt x="1047630" y="548561"/>
                </a:cubicBezTo>
                <a:cubicBezTo>
                  <a:pt x="1047630" y="542616"/>
                  <a:pt x="1052419" y="537783"/>
                  <a:pt x="1058366" y="537730"/>
                </a:cubicBezTo>
                <a:close/>
                <a:moveTo>
                  <a:pt x="883841" y="537730"/>
                </a:moveTo>
                <a:cubicBezTo>
                  <a:pt x="889827" y="537727"/>
                  <a:pt x="894672" y="542573"/>
                  <a:pt x="894681" y="548554"/>
                </a:cubicBezTo>
                <a:cubicBezTo>
                  <a:pt x="894681" y="548684"/>
                  <a:pt x="894672" y="548812"/>
                  <a:pt x="894672" y="548941"/>
                </a:cubicBezTo>
                <a:cubicBezTo>
                  <a:pt x="894463" y="554773"/>
                  <a:pt x="889675" y="559395"/>
                  <a:pt x="883841" y="559392"/>
                </a:cubicBezTo>
                <a:cubicBezTo>
                  <a:pt x="877856" y="559392"/>
                  <a:pt x="873010" y="554543"/>
                  <a:pt x="873010" y="548561"/>
                </a:cubicBezTo>
                <a:cubicBezTo>
                  <a:pt x="873010" y="542579"/>
                  <a:pt x="877856" y="537730"/>
                  <a:pt x="883841" y="537730"/>
                </a:cubicBezTo>
                <a:close/>
                <a:moveTo>
                  <a:pt x="709222" y="537730"/>
                </a:moveTo>
                <a:cubicBezTo>
                  <a:pt x="715207" y="537727"/>
                  <a:pt x="720052" y="542573"/>
                  <a:pt x="720062" y="548554"/>
                </a:cubicBezTo>
                <a:cubicBezTo>
                  <a:pt x="720062" y="548684"/>
                  <a:pt x="720052" y="548812"/>
                  <a:pt x="720052" y="548941"/>
                </a:cubicBezTo>
                <a:cubicBezTo>
                  <a:pt x="719844" y="554773"/>
                  <a:pt x="715055" y="559395"/>
                  <a:pt x="709222" y="559392"/>
                </a:cubicBezTo>
                <a:cubicBezTo>
                  <a:pt x="703236" y="559392"/>
                  <a:pt x="698391" y="554543"/>
                  <a:pt x="698391" y="548561"/>
                </a:cubicBezTo>
                <a:cubicBezTo>
                  <a:pt x="698391" y="542579"/>
                  <a:pt x="703236" y="537730"/>
                  <a:pt x="709222" y="537730"/>
                </a:cubicBezTo>
                <a:close/>
                <a:moveTo>
                  <a:pt x="359982" y="537730"/>
                </a:moveTo>
                <a:cubicBezTo>
                  <a:pt x="365967" y="537727"/>
                  <a:pt x="370812" y="542573"/>
                  <a:pt x="370822" y="548554"/>
                </a:cubicBezTo>
                <a:cubicBezTo>
                  <a:pt x="370822" y="548684"/>
                  <a:pt x="370812" y="548812"/>
                  <a:pt x="370812" y="548941"/>
                </a:cubicBezTo>
                <a:cubicBezTo>
                  <a:pt x="370604" y="554773"/>
                  <a:pt x="365815" y="559395"/>
                  <a:pt x="359982" y="559392"/>
                </a:cubicBezTo>
                <a:cubicBezTo>
                  <a:pt x="353997" y="559392"/>
                  <a:pt x="349151" y="554543"/>
                  <a:pt x="349151" y="548561"/>
                </a:cubicBezTo>
                <a:cubicBezTo>
                  <a:pt x="349151" y="542579"/>
                  <a:pt x="353997" y="537730"/>
                  <a:pt x="359982" y="537730"/>
                </a:cubicBezTo>
                <a:close/>
                <a:moveTo>
                  <a:pt x="185362" y="537730"/>
                </a:moveTo>
                <a:cubicBezTo>
                  <a:pt x="191347" y="537727"/>
                  <a:pt x="196192" y="542573"/>
                  <a:pt x="196202" y="548554"/>
                </a:cubicBezTo>
                <a:cubicBezTo>
                  <a:pt x="196202" y="548684"/>
                  <a:pt x="196192" y="548812"/>
                  <a:pt x="196192" y="548941"/>
                </a:cubicBezTo>
                <a:cubicBezTo>
                  <a:pt x="195983" y="554773"/>
                  <a:pt x="191195" y="559395"/>
                  <a:pt x="185362" y="559392"/>
                </a:cubicBezTo>
                <a:cubicBezTo>
                  <a:pt x="179414" y="559339"/>
                  <a:pt x="174626" y="554506"/>
                  <a:pt x="174626" y="548561"/>
                </a:cubicBezTo>
                <a:cubicBezTo>
                  <a:pt x="174626" y="542616"/>
                  <a:pt x="179414" y="537783"/>
                  <a:pt x="185362" y="537730"/>
                </a:cubicBezTo>
                <a:close/>
                <a:moveTo>
                  <a:pt x="1407701" y="358741"/>
                </a:moveTo>
                <a:cubicBezTo>
                  <a:pt x="1413572" y="358791"/>
                  <a:pt x="1418333" y="363511"/>
                  <a:pt x="1418437" y="369381"/>
                </a:cubicBezTo>
                <a:cubicBezTo>
                  <a:pt x="1418541" y="375362"/>
                  <a:pt x="1413782" y="380296"/>
                  <a:pt x="1407796" y="380401"/>
                </a:cubicBezTo>
                <a:cubicBezTo>
                  <a:pt x="1407768" y="380401"/>
                  <a:pt x="1407730" y="380402"/>
                  <a:pt x="1407701" y="380402"/>
                </a:cubicBezTo>
                <a:cubicBezTo>
                  <a:pt x="1401716" y="380455"/>
                  <a:pt x="1396833" y="375650"/>
                  <a:pt x="1396775" y="369668"/>
                </a:cubicBezTo>
                <a:cubicBezTo>
                  <a:pt x="1396775" y="369573"/>
                  <a:pt x="1396775" y="369477"/>
                  <a:pt x="1396775" y="369381"/>
                </a:cubicBezTo>
                <a:cubicBezTo>
                  <a:pt x="1396880" y="363437"/>
                  <a:pt x="1401754" y="358688"/>
                  <a:pt x="1407701" y="358741"/>
                </a:cubicBezTo>
                <a:close/>
                <a:moveTo>
                  <a:pt x="11017" y="358739"/>
                </a:moveTo>
                <a:cubicBezTo>
                  <a:pt x="11055" y="358739"/>
                  <a:pt x="11084" y="358740"/>
                  <a:pt x="11122" y="358741"/>
                </a:cubicBezTo>
                <a:cubicBezTo>
                  <a:pt x="16879" y="358942"/>
                  <a:pt x="21478" y="363619"/>
                  <a:pt x="21572" y="369382"/>
                </a:cubicBezTo>
                <a:cubicBezTo>
                  <a:pt x="21677" y="375291"/>
                  <a:pt x="17031" y="380196"/>
                  <a:pt x="11122" y="380402"/>
                </a:cubicBezTo>
                <a:cubicBezTo>
                  <a:pt x="5146" y="380561"/>
                  <a:pt x="168" y="375842"/>
                  <a:pt x="6" y="369862"/>
                </a:cubicBezTo>
                <a:cubicBezTo>
                  <a:pt x="6" y="369702"/>
                  <a:pt x="6" y="369542"/>
                  <a:pt x="6" y="369382"/>
                </a:cubicBezTo>
                <a:cubicBezTo>
                  <a:pt x="111" y="363401"/>
                  <a:pt x="5041" y="358635"/>
                  <a:pt x="11017" y="358739"/>
                </a:cubicBezTo>
                <a:close/>
                <a:moveTo>
                  <a:pt x="2629755" y="358550"/>
                </a:moveTo>
                <a:cubicBezTo>
                  <a:pt x="2635740" y="358550"/>
                  <a:pt x="2640586" y="363399"/>
                  <a:pt x="2640586" y="369381"/>
                </a:cubicBezTo>
                <a:cubicBezTo>
                  <a:pt x="2640586" y="375363"/>
                  <a:pt x="2635740" y="380212"/>
                  <a:pt x="2629755" y="380212"/>
                </a:cubicBezTo>
                <a:cubicBezTo>
                  <a:pt x="2623808" y="380159"/>
                  <a:pt x="2619019" y="375326"/>
                  <a:pt x="2619019" y="369381"/>
                </a:cubicBezTo>
                <a:cubicBezTo>
                  <a:pt x="2619019" y="363436"/>
                  <a:pt x="2623808" y="358603"/>
                  <a:pt x="2629755" y="358550"/>
                </a:cubicBezTo>
                <a:close/>
                <a:moveTo>
                  <a:pt x="2455230" y="358550"/>
                </a:moveTo>
                <a:cubicBezTo>
                  <a:pt x="2461177" y="358603"/>
                  <a:pt x="2465966" y="363436"/>
                  <a:pt x="2465966" y="369381"/>
                </a:cubicBezTo>
                <a:cubicBezTo>
                  <a:pt x="2465966" y="375326"/>
                  <a:pt x="2461177" y="380159"/>
                  <a:pt x="2455230" y="380212"/>
                </a:cubicBezTo>
                <a:cubicBezTo>
                  <a:pt x="2449245" y="380212"/>
                  <a:pt x="2444399" y="375363"/>
                  <a:pt x="2444399" y="369381"/>
                </a:cubicBezTo>
                <a:cubicBezTo>
                  <a:pt x="2444399" y="363399"/>
                  <a:pt x="2449245" y="358550"/>
                  <a:pt x="2455230" y="358550"/>
                </a:cubicBezTo>
                <a:close/>
                <a:moveTo>
                  <a:pt x="2280610" y="358550"/>
                </a:moveTo>
                <a:cubicBezTo>
                  <a:pt x="2286520" y="358654"/>
                  <a:pt x="2291251" y="363473"/>
                  <a:pt x="2291251" y="369381"/>
                </a:cubicBezTo>
                <a:cubicBezTo>
                  <a:pt x="2291251" y="375363"/>
                  <a:pt x="2286405" y="380212"/>
                  <a:pt x="2280420" y="380212"/>
                </a:cubicBezTo>
                <a:cubicBezTo>
                  <a:pt x="2274511" y="380108"/>
                  <a:pt x="2269779" y="375289"/>
                  <a:pt x="2269779" y="369381"/>
                </a:cubicBezTo>
                <a:cubicBezTo>
                  <a:pt x="2269779" y="363399"/>
                  <a:pt x="2274625" y="358550"/>
                  <a:pt x="2280610" y="358550"/>
                </a:cubicBezTo>
                <a:close/>
                <a:moveTo>
                  <a:pt x="2105990" y="358550"/>
                </a:moveTo>
                <a:cubicBezTo>
                  <a:pt x="2111976" y="358550"/>
                  <a:pt x="2116821" y="363399"/>
                  <a:pt x="2116821" y="369381"/>
                </a:cubicBezTo>
                <a:cubicBezTo>
                  <a:pt x="2116821" y="375363"/>
                  <a:pt x="2111976" y="380212"/>
                  <a:pt x="2105990" y="380212"/>
                </a:cubicBezTo>
                <a:cubicBezTo>
                  <a:pt x="2100005" y="380212"/>
                  <a:pt x="2095159" y="375363"/>
                  <a:pt x="2095159" y="369381"/>
                </a:cubicBezTo>
                <a:cubicBezTo>
                  <a:pt x="2095159" y="363399"/>
                  <a:pt x="2100005" y="358550"/>
                  <a:pt x="2105990" y="358550"/>
                </a:cubicBezTo>
                <a:close/>
                <a:moveTo>
                  <a:pt x="1931370" y="358550"/>
                </a:moveTo>
                <a:cubicBezTo>
                  <a:pt x="1931399" y="358550"/>
                  <a:pt x="1931437" y="358550"/>
                  <a:pt x="1931465" y="358550"/>
                </a:cubicBezTo>
                <a:cubicBezTo>
                  <a:pt x="1937412" y="358603"/>
                  <a:pt x="1942201" y="363436"/>
                  <a:pt x="1942201" y="369381"/>
                </a:cubicBezTo>
                <a:cubicBezTo>
                  <a:pt x="1942201" y="375363"/>
                  <a:pt x="1937356" y="380212"/>
                  <a:pt x="1931370" y="380212"/>
                </a:cubicBezTo>
                <a:cubicBezTo>
                  <a:pt x="1925442" y="380159"/>
                  <a:pt x="1920682" y="375310"/>
                  <a:pt x="1920730" y="369382"/>
                </a:cubicBezTo>
                <a:cubicBezTo>
                  <a:pt x="1920730" y="369382"/>
                  <a:pt x="1920730" y="369381"/>
                  <a:pt x="1920730" y="369381"/>
                </a:cubicBezTo>
                <a:cubicBezTo>
                  <a:pt x="1920682" y="363452"/>
                  <a:pt x="1925442" y="358604"/>
                  <a:pt x="1931370" y="358550"/>
                </a:cubicBezTo>
                <a:close/>
                <a:moveTo>
                  <a:pt x="1756846" y="358550"/>
                </a:moveTo>
                <a:cubicBezTo>
                  <a:pt x="1762793" y="358603"/>
                  <a:pt x="1767582" y="363436"/>
                  <a:pt x="1767582" y="369381"/>
                </a:cubicBezTo>
                <a:cubicBezTo>
                  <a:pt x="1767582" y="375326"/>
                  <a:pt x="1762793" y="380159"/>
                  <a:pt x="1756846" y="380212"/>
                </a:cubicBezTo>
                <a:cubicBezTo>
                  <a:pt x="1750861" y="380212"/>
                  <a:pt x="1746015" y="375363"/>
                  <a:pt x="1746015" y="369381"/>
                </a:cubicBezTo>
                <a:cubicBezTo>
                  <a:pt x="1746015" y="363399"/>
                  <a:pt x="1750861" y="358550"/>
                  <a:pt x="1756846" y="358550"/>
                </a:cubicBezTo>
                <a:close/>
                <a:moveTo>
                  <a:pt x="1582226" y="358550"/>
                </a:moveTo>
                <a:cubicBezTo>
                  <a:pt x="1588155" y="358550"/>
                  <a:pt x="1592962" y="363357"/>
                  <a:pt x="1592962" y="369286"/>
                </a:cubicBezTo>
                <a:cubicBezTo>
                  <a:pt x="1592962" y="369317"/>
                  <a:pt x="1592962" y="369350"/>
                  <a:pt x="1592962" y="369381"/>
                </a:cubicBezTo>
                <a:cubicBezTo>
                  <a:pt x="1593009" y="375310"/>
                  <a:pt x="1588250" y="380158"/>
                  <a:pt x="1582321" y="380212"/>
                </a:cubicBezTo>
                <a:cubicBezTo>
                  <a:pt x="1582293" y="380212"/>
                  <a:pt x="1582255" y="380212"/>
                  <a:pt x="1582226" y="380212"/>
                </a:cubicBezTo>
                <a:cubicBezTo>
                  <a:pt x="1576241" y="380212"/>
                  <a:pt x="1571395" y="375363"/>
                  <a:pt x="1571395" y="369381"/>
                </a:cubicBezTo>
                <a:cubicBezTo>
                  <a:pt x="1571395" y="363399"/>
                  <a:pt x="1576241" y="358550"/>
                  <a:pt x="1582226" y="358550"/>
                </a:cubicBezTo>
                <a:close/>
                <a:moveTo>
                  <a:pt x="1232986" y="358550"/>
                </a:moveTo>
                <a:cubicBezTo>
                  <a:pt x="1238972" y="358550"/>
                  <a:pt x="1243817" y="363399"/>
                  <a:pt x="1243817" y="369381"/>
                </a:cubicBezTo>
                <a:cubicBezTo>
                  <a:pt x="1243817" y="375363"/>
                  <a:pt x="1238972" y="380212"/>
                  <a:pt x="1232986" y="380212"/>
                </a:cubicBezTo>
                <a:cubicBezTo>
                  <a:pt x="1227001" y="380212"/>
                  <a:pt x="1222155" y="375363"/>
                  <a:pt x="1222155" y="369381"/>
                </a:cubicBezTo>
                <a:cubicBezTo>
                  <a:pt x="1222155" y="363399"/>
                  <a:pt x="1227001" y="358550"/>
                  <a:pt x="1232986" y="358550"/>
                </a:cubicBezTo>
                <a:close/>
                <a:moveTo>
                  <a:pt x="1058366" y="358550"/>
                </a:moveTo>
                <a:cubicBezTo>
                  <a:pt x="1064351" y="358550"/>
                  <a:pt x="1069197" y="363399"/>
                  <a:pt x="1069197" y="369381"/>
                </a:cubicBezTo>
                <a:cubicBezTo>
                  <a:pt x="1069197" y="375363"/>
                  <a:pt x="1064351" y="380212"/>
                  <a:pt x="1058366" y="380212"/>
                </a:cubicBezTo>
                <a:cubicBezTo>
                  <a:pt x="1052419" y="380159"/>
                  <a:pt x="1047630" y="375326"/>
                  <a:pt x="1047630" y="369381"/>
                </a:cubicBezTo>
                <a:cubicBezTo>
                  <a:pt x="1047630" y="363436"/>
                  <a:pt x="1052419" y="358603"/>
                  <a:pt x="1058366" y="358550"/>
                </a:cubicBezTo>
                <a:close/>
                <a:moveTo>
                  <a:pt x="883841" y="358550"/>
                </a:moveTo>
                <a:cubicBezTo>
                  <a:pt x="889827" y="358550"/>
                  <a:pt x="894672" y="363399"/>
                  <a:pt x="894672" y="369381"/>
                </a:cubicBezTo>
                <a:cubicBezTo>
                  <a:pt x="894672" y="375326"/>
                  <a:pt x="889883" y="380159"/>
                  <a:pt x="883936" y="380212"/>
                </a:cubicBezTo>
                <a:cubicBezTo>
                  <a:pt x="877951" y="380264"/>
                  <a:pt x="873068" y="375458"/>
                  <a:pt x="873010" y="369476"/>
                </a:cubicBezTo>
                <a:cubicBezTo>
                  <a:pt x="873010" y="369445"/>
                  <a:pt x="873010" y="369412"/>
                  <a:pt x="873010" y="369381"/>
                </a:cubicBezTo>
                <a:cubicBezTo>
                  <a:pt x="873010" y="363399"/>
                  <a:pt x="877856" y="358550"/>
                  <a:pt x="883841" y="358550"/>
                </a:cubicBezTo>
                <a:close/>
                <a:moveTo>
                  <a:pt x="709222" y="358550"/>
                </a:moveTo>
                <a:cubicBezTo>
                  <a:pt x="715207" y="358550"/>
                  <a:pt x="720052" y="363399"/>
                  <a:pt x="720052" y="369381"/>
                </a:cubicBezTo>
                <a:cubicBezTo>
                  <a:pt x="720052" y="375363"/>
                  <a:pt x="715207" y="380212"/>
                  <a:pt x="709222" y="380212"/>
                </a:cubicBezTo>
                <a:cubicBezTo>
                  <a:pt x="703236" y="380212"/>
                  <a:pt x="698391" y="375363"/>
                  <a:pt x="698391" y="369381"/>
                </a:cubicBezTo>
                <a:cubicBezTo>
                  <a:pt x="698391" y="363399"/>
                  <a:pt x="703236" y="358550"/>
                  <a:pt x="709222" y="358550"/>
                </a:cubicBezTo>
                <a:close/>
                <a:moveTo>
                  <a:pt x="534981" y="358550"/>
                </a:moveTo>
                <a:cubicBezTo>
                  <a:pt x="540815" y="358756"/>
                  <a:pt x="545431" y="363545"/>
                  <a:pt x="545431" y="369381"/>
                </a:cubicBezTo>
                <a:cubicBezTo>
                  <a:pt x="545431" y="375363"/>
                  <a:pt x="540586" y="380212"/>
                  <a:pt x="534601" y="380212"/>
                </a:cubicBezTo>
                <a:cubicBezTo>
                  <a:pt x="528768" y="380006"/>
                  <a:pt x="524150" y="375217"/>
                  <a:pt x="524150" y="369381"/>
                </a:cubicBezTo>
                <a:cubicBezTo>
                  <a:pt x="524150" y="363399"/>
                  <a:pt x="528996" y="358550"/>
                  <a:pt x="534981" y="358550"/>
                </a:cubicBezTo>
                <a:close/>
                <a:moveTo>
                  <a:pt x="359982" y="358550"/>
                </a:moveTo>
                <a:cubicBezTo>
                  <a:pt x="365967" y="358550"/>
                  <a:pt x="370812" y="363399"/>
                  <a:pt x="370812" y="369381"/>
                </a:cubicBezTo>
                <a:cubicBezTo>
                  <a:pt x="370812" y="375363"/>
                  <a:pt x="365967" y="380212"/>
                  <a:pt x="359982" y="380212"/>
                </a:cubicBezTo>
                <a:cubicBezTo>
                  <a:pt x="353997" y="380212"/>
                  <a:pt x="349151" y="375363"/>
                  <a:pt x="349151" y="369381"/>
                </a:cubicBezTo>
                <a:cubicBezTo>
                  <a:pt x="349151" y="363399"/>
                  <a:pt x="353997" y="358550"/>
                  <a:pt x="359982" y="358550"/>
                </a:cubicBezTo>
                <a:close/>
                <a:moveTo>
                  <a:pt x="185362" y="358550"/>
                </a:moveTo>
                <a:cubicBezTo>
                  <a:pt x="191347" y="358550"/>
                  <a:pt x="196192" y="363399"/>
                  <a:pt x="196192" y="369381"/>
                </a:cubicBezTo>
                <a:cubicBezTo>
                  <a:pt x="196192" y="375363"/>
                  <a:pt x="191347" y="380212"/>
                  <a:pt x="185362" y="380212"/>
                </a:cubicBezTo>
                <a:cubicBezTo>
                  <a:pt x="179414" y="380159"/>
                  <a:pt x="174626" y="375326"/>
                  <a:pt x="174626" y="369381"/>
                </a:cubicBezTo>
                <a:cubicBezTo>
                  <a:pt x="174626" y="363436"/>
                  <a:pt x="179414" y="358603"/>
                  <a:pt x="185362" y="358550"/>
                </a:cubicBezTo>
                <a:close/>
                <a:moveTo>
                  <a:pt x="2629755" y="179370"/>
                </a:moveTo>
                <a:cubicBezTo>
                  <a:pt x="2635740" y="179370"/>
                  <a:pt x="2640586" y="184219"/>
                  <a:pt x="2640586" y="190201"/>
                </a:cubicBezTo>
                <a:cubicBezTo>
                  <a:pt x="2640586" y="196183"/>
                  <a:pt x="2635740" y="201032"/>
                  <a:pt x="2629755" y="201032"/>
                </a:cubicBezTo>
                <a:cubicBezTo>
                  <a:pt x="2623808" y="200979"/>
                  <a:pt x="2619019" y="196146"/>
                  <a:pt x="2619019" y="190201"/>
                </a:cubicBezTo>
                <a:cubicBezTo>
                  <a:pt x="2619019" y="184257"/>
                  <a:pt x="2623808" y="179423"/>
                  <a:pt x="2629755" y="179370"/>
                </a:cubicBezTo>
                <a:close/>
                <a:moveTo>
                  <a:pt x="1931370" y="179370"/>
                </a:moveTo>
                <a:cubicBezTo>
                  <a:pt x="1937356" y="179370"/>
                  <a:pt x="1942201" y="184219"/>
                  <a:pt x="1942201" y="190201"/>
                </a:cubicBezTo>
                <a:cubicBezTo>
                  <a:pt x="1942201" y="196183"/>
                  <a:pt x="1937356" y="201032"/>
                  <a:pt x="1931370" y="201032"/>
                </a:cubicBezTo>
                <a:cubicBezTo>
                  <a:pt x="1925442" y="200979"/>
                  <a:pt x="1920682" y="196130"/>
                  <a:pt x="1920730" y="190202"/>
                </a:cubicBezTo>
                <a:cubicBezTo>
                  <a:pt x="1920730" y="190202"/>
                  <a:pt x="1920730" y="190201"/>
                  <a:pt x="1920730" y="190201"/>
                </a:cubicBezTo>
                <a:cubicBezTo>
                  <a:pt x="1920673" y="184272"/>
                  <a:pt x="1925442" y="179423"/>
                  <a:pt x="1931370" y="179370"/>
                </a:cubicBezTo>
                <a:close/>
                <a:moveTo>
                  <a:pt x="1756846" y="179370"/>
                </a:moveTo>
                <a:cubicBezTo>
                  <a:pt x="1762793" y="179423"/>
                  <a:pt x="1767582" y="184257"/>
                  <a:pt x="1767582" y="190201"/>
                </a:cubicBezTo>
                <a:cubicBezTo>
                  <a:pt x="1767582" y="196146"/>
                  <a:pt x="1762793" y="200979"/>
                  <a:pt x="1756846" y="201032"/>
                </a:cubicBezTo>
                <a:cubicBezTo>
                  <a:pt x="1750861" y="201032"/>
                  <a:pt x="1746015" y="196183"/>
                  <a:pt x="1746015" y="190201"/>
                </a:cubicBezTo>
                <a:cubicBezTo>
                  <a:pt x="1746015" y="184219"/>
                  <a:pt x="1750861" y="179370"/>
                  <a:pt x="1756846" y="179370"/>
                </a:cubicBezTo>
                <a:close/>
                <a:moveTo>
                  <a:pt x="1582226" y="179370"/>
                </a:moveTo>
                <a:cubicBezTo>
                  <a:pt x="1588155" y="179370"/>
                  <a:pt x="1592962" y="184177"/>
                  <a:pt x="1592962" y="190106"/>
                </a:cubicBezTo>
                <a:cubicBezTo>
                  <a:pt x="1592962" y="190137"/>
                  <a:pt x="1592962" y="190170"/>
                  <a:pt x="1592962" y="190201"/>
                </a:cubicBezTo>
                <a:cubicBezTo>
                  <a:pt x="1593009" y="196130"/>
                  <a:pt x="1588250" y="200978"/>
                  <a:pt x="1582321" y="201032"/>
                </a:cubicBezTo>
                <a:cubicBezTo>
                  <a:pt x="1582293" y="201032"/>
                  <a:pt x="1582255" y="201032"/>
                  <a:pt x="1582226" y="201032"/>
                </a:cubicBezTo>
                <a:cubicBezTo>
                  <a:pt x="1576241" y="201032"/>
                  <a:pt x="1571395" y="196183"/>
                  <a:pt x="1571395" y="190201"/>
                </a:cubicBezTo>
                <a:cubicBezTo>
                  <a:pt x="1571395" y="184219"/>
                  <a:pt x="1576241" y="179370"/>
                  <a:pt x="1582226" y="179370"/>
                </a:cubicBezTo>
                <a:close/>
                <a:moveTo>
                  <a:pt x="1407701" y="179370"/>
                </a:moveTo>
                <a:cubicBezTo>
                  <a:pt x="1413648" y="179423"/>
                  <a:pt x="1418437" y="184257"/>
                  <a:pt x="1418437" y="190201"/>
                </a:cubicBezTo>
                <a:cubicBezTo>
                  <a:pt x="1418437" y="196146"/>
                  <a:pt x="1413648" y="200979"/>
                  <a:pt x="1407701" y="201032"/>
                </a:cubicBezTo>
                <a:cubicBezTo>
                  <a:pt x="1401716" y="201032"/>
                  <a:pt x="1396870" y="196183"/>
                  <a:pt x="1396870" y="190201"/>
                </a:cubicBezTo>
                <a:cubicBezTo>
                  <a:pt x="1396870" y="184219"/>
                  <a:pt x="1401716" y="179370"/>
                  <a:pt x="1407701" y="179370"/>
                </a:cubicBezTo>
                <a:close/>
                <a:moveTo>
                  <a:pt x="1232986" y="179370"/>
                </a:moveTo>
                <a:cubicBezTo>
                  <a:pt x="1238972" y="179370"/>
                  <a:pt x="1243817" y="184219"/>
                  <a:pt x="1243817" y="190201"/>
                </a:cubicBezTo>
                <a:cubicBezTo>
                  <a:pt x="1243817" y="196183"/>
                  <a:pt x="1238972" y="201032"/>
                  <a:pt x="1232986" y="201032"/>
                </a:cubicBezTo>
                <a:cubicBezTo>
                  <a:pt x="1227001" y="201032"/>
                  <a:pt x="1222155" y="196183"/>
                  <a:pt x="1222155" y="190201"/>
                </a:cubicBezTo>
                <a:cubicBezTo>
                  <a:pt x="1222155" y="184219"/>
                  <a:pt x="1227001" y="179370"/>
                  <a:pt x="1232986" y="179370"/>
                </a:cubicBezTo>
                <a:close/>
                <a:moveTo>
                  <a:pt x="534601" y="179370"/>
                </a:moveTo>
                <a:cubicBezTo>
                  <a:pt x="540586" y="179370"/>
                  <a:pt x="545431" y="184219"/>
                  <a:pt x="545431" y="190201"/>
                </a:cubicBezTo>
                <a:cubicBezTo>
                  <a:pt x="545431" y="196183"/>
                  <a:pt x="540586" y="201032"/>
                  <a:pt x="534601" y="201032"/>
                </a:cubicBezTo>
                <a:cubicBezTo>
                  <a:pt x="528768" y="200826"/>
                  <a:pt x="524150" y="196037"/>
                  <a:pt x="524150" y="190201"/>
                </a:cubicBezTo>
                <a:cubicBezTo>
                  <a:pt x="524150" y="184365"/>
                  <a:pt x="528768" y="179576"/>
                  <a:pt x="534601" y="179370"/>
                </a:cubicBezTo>
                <a:close/>
                <a:moveTo>
                  <a:pt x="359982" y="179370"/>
                </a:moveTo>
                <a:cubicBezTo>
                  <a:pt x="365967" y="179370"/>
                  <a:pt x="370812" y="184219"/>
                  <a:pt x="370812" y="190201"/>
                </a:cubicBezTo>
                <a:cubicBezTo>
                  <a:pt x="370812" y="196183"/>
                  <a:pt x="365967" y="201032"/>
                  <a:pt x="359982" y="201032"/>
                </a:cubicBezTo>
                <a:cubicBezTo>
                  <a:pt x="353997" y="201032"/>
                  <a:pt x="349151" y="196183"/>
                  <a:pt x="349151" y="190201"/>
                </a:cubicBezTo>
                <a:cubicBezTo>
                  <a:pt x="349151" y="184219"/>
                  <a:pt x="353997" y="179370"/>
                  <a:pt x="359982" y="179370"/>
                </a:cubicBezTo>
                <a:close/>
                <a:moveTo>
                  <a:pt x="185362" y="179370"/>
                </a:moveTo>
                <a:cubicBezTo>
                  <a:pt x="191347" y="179370"/>
                  <a:pt x="196192" y="184219"/>
                  <a:pt x="196192" y="190201"/>
                </a:cubicBezTo>
                <a:cubicBezTo>
                  <a:pt x="196192" y="196183"/>
                  <a:pt x="191347" y="201032"/>
                  <a:pt x="185362" y="201032"/>
                </a:cubicBezTo>
                <a:cubicBezTo>
                  <a:pt x="179414" y="200979"/>
                  <a:pt x="174626" y="196146"/>
                  <a:pt x="174626" y="190201"/>
                </a:cubicBezTo>
                <a:cubicBezTo>
                  <a:pt x="174626" y="184257"/>
                  <a:pt x="179414" y="179423"/>
                  <a:pt x="185362" y="179370"/>
                </a:cubicBezTo>
                <a:close/>
                <a:moveTo>
                  <a:pt x="11122" y="179370"/>
                </a:moveTo>
                <a:cubicBezTo>
                  <a:pt x="16956" y="179576"/>
                  <a:pt x="21572" y="184365"/>
                  <a:pt x="21572" y="190201"/>
                </a:cubicBezTo>
                <a:cubicBezTo>
                  <a:pt x="21572" y="196037"/>
                  <a:pt x="16956" y="200826"/>
                  <a:pt x="11122" y="201032"/>
                </a:cubicBezTo>
                <a:cubicBezTo>
                  <a:pt x="5137" y="201032"/>
                  <a:pt x="291" y="196183"/>
                  <a:pt x="291" y="190201"/>
                </a:cubicBezTo>
                <a:cubicBezTo>
                  <a:pt x="291" y="184219"/>
                  <a:pt x="5137" y="179370"/>
                  <a:pt x="11122" y="179370"/>
                </a:cubicBezTo>
                <a:close/>
                <a:moveTo>
                  <a:pt x="2454057" y="179330"/>
                </a:moveTo>
                <a:cubicBezTo>
                  <a:pt x="2460038" y="179330"/>
                  <a:pt x="2464887" y="184179"/>
                  <a:pt x="2464887" y="190161"/>
                </a:cubicBezTo>
                <a:cubicBezTo>
                  <a:pt x="2464887" y="196142"/>
                  <a:pt x="2460038" y="200991"/>
                  <a:pt x="2454057" y="200991"/>
                </a:cubicBezTo>
                <a:cubicBezTo>
                  <a:pt x="2448075" y="200991"/>
                  <a:pt x="2443226" y="196142"/>
                  <a:pt x="2443226" y="190161"/>
                </a:cubicBezTo>
                <a:cubicBezTo>
                  <a:pt x="2443226" y="184179"/>
                  <a:pt x="2448075" y="179330"/>
                  <a:pt x="2454057" y="179330"/>
                </a:cubicBezTo>
                <a:close/>
                <a:moveTo>
                  <a:pt x="2279532" y="179330"/>
                </a:moveTo>
                <a:cubicBezTo>
                  <a:pt x="2285513" y="179330"/>
                  <a:pt x="2290362" y="184179"/>
                  <a:pt x="2290362" y="190161"/>
                </a:cubicBezTo>
                <a:cubicBezTo>
                  <a:pt x="2290362" y="196142"/>
                  <a:pt x="2285513" y="200991"/>
                  <a:pt x="2279532" y="200991"/>
                </a:cubicBezTo>
                <a:cubicBezTo>
                  <a:pt x="2273550" y="200991"/>
                  <a:pt x="2268701" y="196142"/>
                  <a:pt x="2268701" y="190161"/>
                </a:cubicBezTo>
                <a:cubicBezTo>
                  <a:pt x="2268701" y="184179"/>
                  <a:pt x="2273550" y="179330"/>
                  <a:pt x="2279532" y="179330"/>
                </a:cubicBezTo>
                <a:close/>
                <a:moveTo>
                  <a:pt x="2104913" y="179330"/>
                </a:moveTo>
                <a:cubicBezTo>
                  <a:pt x="2110894" y="179330"/>
                  <a:pt x="2115743" y="184179"/>
                  <a:pt x="2115743" y="190161"/>
                </a:cubicBezTo>
                <a:cubicBezTo>
                  <a:pt x="2115743" y="196142"/>
                  <a:pt x="2110894" y="200991"/>
                  <a:pt x="2104913" y="200991"/>
                </a:cubicBezTo>
                <a:cubicBezTo>
                  <a:pt x="2098931" y="200991"/>
                  <a:pt x="2094082" y="196142"/>
                  <a:pt x="2094082" y="190161"/>
                </a:cubicBezTo>
                <a:cubicBezTo>
                  <a:pt x="2094082" y="184179"/>
                  <a:pt x="2098931" y="179330"/>
                  <a:pt x="2104913" y="179330"/>
                </a:cubicBezTo>
                <a:close/>
                <a:moveTo>
                  <a:pt x="1057287" y="179330"/>
                </a:moveTo>
                <a:cubicBezTo>
                  <a:pt x="1063269" y="179330"/>
                  <a:pt x="1068118" y="184179"/>
                  <a:pt x="1068118" y="190161"/>
                </a:cubicBezTo>
                <a:cubicBezTo>
                  <a:pt x="1068118" y="196142"/>
                  <a:pt x="1063269" y="200991"/>
                  <a:pt x="1057287" y="200991"/>
                </a:cubicBezTo>
                <a:cubicBezTo>
                  <a:pt x="1051306" y="200991"/>
                  <a:pt x="1046457" y="196142"/>
                  <a:pt x="1046457" y="190161"/>
                </a:cubicBezTo>
                <a:cubicBezTo>
                  <a:pt x="1046457" y="184179"/>
                  <a:pt x="1051306" y="179330"/>
                  <a:pt x="1057287" y="179330"/>
                </a:cubicBezTo>
                <a:close/>
                <a:moveTo>
                  <a:pt x="882667" y="179330"/>
                </a:moveTo>
                <a:cubicBezTo>
                  <a:pt x="888649" y="179330"/>
                  <a:pt x="893498" y="184179"/>
                  <a:pt x="893498" y="190161"/>
                </a:cubicBezTo>
                <a:cubicBezTo>
                  <a:pt x="893498" y="196142"/>
                  <a:pt x="888649" y="200991"/>
                  <a:pt x="882667" y="200991"/>
                </a:cubicBezTo>
                <a:cubicBezTo>
                  <a:pt x="876686" y="200991"/>
                  <a:pt x="871837" y="196142"/>
                  <a:pt x="871837" y="190161"/>
                </a:cubicBezTo>
                <a:cubicBezTo>
                  <a:pt x="871837" y="184179"/>
                  <a:pt x="876686" y="179330"/>
                  <a:pt x="882667" y="179330"/>
                </a:cubicBezTo>
                <a:close/>
                <a:moveTo>
                  <a:pt x="708142" y="179330"/>
                </a:moveTo>
                <a:cubicBezTo>
                  <a:pt x="714124" y="179330"/>
                  <a:pt x="718973" y="184179"/>
                  <a:pt x="718973" y="190161"/>
                </a:cubicBezTo>
                <a:cubicBezTo>
                  <a:pt x="718973" y="196142"/>
                  <a:pt x="714124" y="200991"/>
                  <a:pt x="708142" y="200991"/>
                </a:cubicBezTo>
                <a:cubicBezTo>
                  <a:pt x="702161" y="200991"/>
                  <a:pt x="697312" y="196142"/>
                  <a:pt x="697312" y="190161"/>
                </a:cubicBezTo>
                <a:cubicBezTo>
                  <a:pt x="697312" y="184179"/>
                  <a:pt x="702161" y="179330"/>
                  <a:pt x="708142" y="179330"/>
                </a:cubicBezTo>
                <a:close/>
                <a:moveTo>
                  <a:pt x="2629755" y="0"/>
                </a:moveTo>
                <a:cubicBezTo>
                  <a:pt x="2635740" y="0"/>
                  <a:pt x="2640586" y="4849"/>
                  <a:pt x="2640586" y="10831"/>
                </a:cubicBezTo>
                <a:cubicBezTo>
                  <a:pt x="2640586" y="16813"/>
                  <a:pt x="2635740" y="21662"/>
                  <a:pt x="2629755" y="21662"/>
                </a:cubicBezTo>
                <a:cubicBezTo>
                  <a:pt x="2623808" y="21609"/>
                  <a:pt x="2619019" y="16776"/>
                  <a:pt x="2619019" y="10831"/>
                </a:cubicBezTo>
                <a:cubicBezTo>
                  <a:pt x="2619019" y="4887"/>
                  <a:pt x="2623808" y="53"/>
                  <a:pt x="2629755" y="0"/>
                </a:cubicBezTo>
                <a:close/>
                <a:moveTo>
                  <a:pt x="2455230" y="0"/>
                </a:moveTo>
                <a:cubicBezTo>
                  <a:pt x="2461177" y="53"/>
                  <a:pt x="2465966" y="4887"/>
                  <a:pt x="2465966" y="10831"/>
                </a:cubicBezTo>
                <a:cubicBezTo>
                  <a:pt x="2465966" y="16776"/>
                  <a:pt x="2461177" y="21609"/>
                  <a:pt x="2455230" y="21662"/>
                </a:cubicBezTo>
                <a:cubicBezTo>
                  <a:pt x="2449245" y="21662"/>
                  <a:pt x="2444399" y="16813"/>
                  <a:pt x="2444399" y="10831"/>
                </a:cubicBezTo>
                <a:cubicBezTo>
                  <a:pt x="2444399" y="4849"/>
                  <a:pt x="2449245" y="0"/>
                  <a:pt x="2455230" y="0"/>
                </a:cubicBezTo>
                <a:close/>
                <a:moveTo>
                  <a:pt x="2280420" y="0"/>
                </a:moveTo>
                <a:cubicBezTo>
                  <a:pt x="2286406" y="0"/>
                  <a:pt x="2291251" y="4849"/>
                  <a:pt x="2291251" y="10831"/>
                </a:cubicBezTo>
                <a:cubicBezTo>
                  <a:pt x="2291251" y="16813"/>
                  <a:pt x="2286406" y="21662"/>
                  <a:pt x="2280420" y="21662"/>
                </a:cubicBezTo>
                <a:cubicBezTo>
                  <a:pt x="2274435" y="21662"/>
                  <a:pt x="2269589" y="16813"/>
                  <a:pt x="2269589" y="10831"/>
                </a:cubicBezTo>
                <a:cubicBezTo>
                  <a:pt x="2269589" y="4849"/>
                  <a:pt x="2274435" y="0"/>
                  <a:pt x="2280420" y="0"/>
                </a:cubicBezTo>
                <a:close/>
                <a:moveTo>
                  <a:pt x="2105990" y="0"/>
                </a:moveTo>
                <a:cubicBezTo>
                  <a:pt x="2111976" y="0"/>
                  <a:pt x="2116821" y="4849"/>
                  <a:pt x="2116821" y="10831"/>
                </a:cubicBezTo>
                <a:cubicBezTo>
                  <a:pt x="2116821" y="16813"/>
                  <a:pt x="2111976" y="21662"/>
                  <a:pt x="2105990" y="21662"/>
                </a:cubicBezTo>
                <a:cubicBezTo>
                  <a:pt x="2100005" y="21662"/>
                  <a:pt x="2095159" y="16813"/>
                  <a:pt x="2095159" y="10831"/>
                </a:cubicBezTo>
                <a:cubicBezTo>
                  <a:pt x="2095159" y="4849"/>
                  <a:pt x="2100005" y="0"/>
                  <a:pt x="2105990" y="0"/>
                </a:cubicBezTo>
                <a:close/>
                <a:moveTo>
                  <a:pt x="1931370" y="0"/>
                </a:moveTo>
                <a:cubicBezTo>
                  <a:pt x="1931399" y="0"/>
                  <a:pt x="1931437" y="0"/>
                  <a:pt x="1931465" y="0"/>
                </a:cubicBezTo>
                <a:cubicBezTo>
                  <a:pt x="1937412" y="53"/>
                  <a:pt x="1942201" y="4887"/>
                  <a:pt x="1942201" y="10831"/>
                </a:cubicBezTo>
                <a:cubicBezTo>
                  <a:pt x="1942201" y="16813"/>
                  <a:pt x="1937356" y="21662"/>
                  <a:pt x="1931370" y="21662"/>
                </a:cubicBezTo>
                <a:cubicBezTo>
                  <a:pt x="1925442" y="21609"/>
                  <a:pt x="1920682" y="16760"/>
                  <a:pt x="1920730" y="10832"/>
                </a:cubicBezTo>
                <a:cubicBezTo>
                  <a:pt x="1920730" y="10832"/>
                  <a:pt x="1920730" y="10831"/>
                  <a:pt x="1920730" y="10831"/>
                </a:cubicBezTo>
                <a:cubicBezTo>
                  <a:pt x="1920682" y="4902"/>
                  <a:pt x="1925442" y="54"/>
                  <a:pt x="1931370" y="0"/>
                </a:cubicBezTo>
                <a:close/>
                <a:moveTo>
                  <a:pt x="1756846" y="0"/>
                </a:moveTo>
                <a:cubicBezTo>
                  <a:pt x="1762793" y="53"/>
                  <a:pt x="1767582" y="4887"/>
                  <a:pt x="1767582" y="10831"/>
                </a:cubicBezTo>
                <a:cubicBezTo>
                  <a:pt x="1767582" y="16776"/>
                  <a:pt x="1762793" y="21609"/>
                  <a:pt x="1756846" y="21662"/>
                </a:cubicBezTo>
                <a:cubicBezTo>
                  <a:pt x="1750861" y="21662"/>
                  <a:pt x="1746015" y="16813"/>
                  <a:pt x="1746015" y="10831"/>
                </a:cubicBezTo>
                <a:cubicBezTo>
                  <a:pt x="1746015" y="4849"/>
                  <a:pt x="1750861" y="0"/>
                  <a:pt x="1756846" y="0"/>
                </a:cubicBezTo>
                <a:close/>
                <a:moveTo>
                  <a:pt x="1582226" y="0"/>
                </a:moveTo>
                <a:cubicBezTo>
                  <a:pt x="1588155" y="0"/>
                  <a:pt x="1592962" y="4807"/>
                  <a:pt x="1592962" y="10736"/>
                </a:cubicBezTo>
                <a:cubicBezTo>
                  <a:pt x="1592962" y="10767"/>
                  <a:pt x="1592962" y="10800"/>
                  <a:pt x="1592962" y="10831"/>
                </a:cubicBezTo>
                <a:cubicBezTo>
                  <a:pt x="1593009" y="16760"/>
                  <a:pt x="1588250" y="21608"/>
                  <a:pt x="1582321" y="21662"/>
                </a:cubicBezTo>
                <a:cubicBezTo>
                  <a:pt x="1582293" y="21662"/>
                  <a:pt x="1582255" y="21662"/>
                  <a:pt x="1582226" y="21662"/>
                </a:cubicBezTo>
                <a:cubicBezTo>
                  <a:pt x="1576241" y="21662"/>
                  <a:pt x="1571395" y="16813"/>
                  <a:pt x="1571395" y="10831"/>
                </a:cubicBezTo>
                <a:cubicBezTo>
                  <a:pt x="1571395" y="4849"/>
                  <a:pt x="1576241" y="0"/>
                  <a:pt x="1582226" y="0"/>
                </a:cubicBezTo>
                <a:close/>
                <a:moveTo>
                  <a:pt x="1407701" y="0"/>
                </a:moveTo>
                <a:cubicBezTo>
                  <a:pt x="1413648" y="53"/>
                  <a:pt x="1418437" y="4887"/>
                  <a:pt x="1418437" y="10831"/>
                </a:cubicBezTo>
                <a:cubicBezTo>
                  <a:pt x="1418437" y="16776"/>
                  <a:pt x="1413648" y="21609"/>
                  <a:pt x="1407701" y="21662"/>
                </a:cubicBezTo>
                <a:cubicBezTo>
                  <a:pt x="1401716" y="21662"/>
                  <a:pt x="1396870" y="16813"/>
                  <a:pt x="1396870" y="10831"/>
                </a:cubicBezTo>
                <a:cubicBezTo>
                  <a:pt x="1396870" y="4849"/>
                  <a:pt x="1401716" y="0"/>
                  <a:pt x="1407701" y="0"/>
                </a:cubicBezTo>
                <a:close/>
                <a:moveTo>
                  <a:pt x="1232986" y="0"/>
                </a:moveTo>
                <a:cubicBezTo>
                  <a:pt x="1238972" y="0"/>
                  <a:pt x="1243817" y="4849"/>
                  <a:pt x="1243817" y="10831"/>
                </a:cubicBezTo>
                <a:cubicBezTo>
                  <a:pt x="1243817" y="16813"/>
                  <a:pt x="1238972" y="21662"/>
                  <a:pt x="1232986" y="21662"/>
                </a:cubicBezTo>
                <a:cubicBezTo>
                  <a:pt x="1227001" y="21662"/>
                  <a:pt x="1222155" y="16813"/>
                  <a:pt x="1222155" y="10831"/>
                </a:cubicBezTo>
                <a:cubicBezTo>
                  <a:pt x="1222155" y="4849"/>
                  <a:pt x="1227001" y="0"/>
                  <a:pt x="1232986" y="0"/>
                </a:cubicBezTo>
                <a:close/>
                <a:moveTo>
                  <a:pt x="1058366" y="0"/>
                </a:moveTo>
                <a:cubicBezTo>
                  <a:pt x="1064351" y="0"/>
                  <a:pt x="1069197" y="4849"/>
                  <a:pt x="1069197" y="10831"/>
                </a:cubicBezTo>
                <a:cubicBezTo>
                  <a:pt x="1069197" y="16813"/>
                  <a:pt x="1064351" y="21662"/>
                  <a:pt x="1058366" y="21662"/>
                </a:cubicBezTo>
                <a:cubicBezTo>
                  <a:pt x="1052419" y="21609"/>
                  <a:pt x="1047630" y="16776"/>
                  <a:pt x="1047630" y="10831"/>
                </a:cubicBezTo>
                <a:cubicBezTo>
                  <a:pt x="1047630" y="4887"/>
                  <a:pt x="1052419" y="53"/>
                  <a:pt x="1058366" y="0"/>
                </a:cubicBezTo>
                <a:close/>
                <a:moveTo>
                  <a:pt x="883936" y="0"/>
                </a:moveTo>
                <a:cubicBezTo>
                  <a:pt x="889883" y="53"/>
                  <a:pt x="894672" y="4887"/>
                  <a:pt x="894672" y="10831"/>
                </a:cubicBezTo>
                <a:cubicBezTo>
                  <a:pt x="894672" y="16776"/>
                  <a:pt x="889883" y="21609"/>
                  <a:pt x="883936" y="21662"/>
                </a:cubicBezTo>
                <a:cubicBezTo>
                  <a:pt x="877951" y="21662"/>
                  <a:pt x="873105" y="16813"/>
                  <a:pt x="873105" y="10831"/>
                </a:cubicBezTo>
                <a:cubicBezTo>
                  <a:pt x="873105" y="4849"/>
                  <a:pt x="877951" y="0"/>
                  <a:pt x="883936" y="0"/>
                </a:cubicBezTo>
                <a:close/>
                <a:moveTo>
                  <a:pt x="709222" y="0"/>
                </a:moveTo>
                <a:cubicBezTo>
                  <a:pt x="715207" y="0"/>
                  <a:pt x="720052" y="4849"/>
                  <a:pt x="720052" y="10831"/>
                </a:cubicBezTo>
                <a:cubicBezTo>
                  <a:pt x="720052" y="16813"/>
                  <a:pt x="715207" y="21662"/>
                  <a:pt x="709222" y="21662"/>
                </a:cubicBezTo>
                <a:cubicBezTo>
                  <a:pt x="703236" y="21662"/>
                  <a:pt x="698391" y="16813"/>
                  <a:pt x="698391" y="10831"/>
                </a:cubicBezTo>
                <a:cubicBezTo>
                  <a:pt x="698391" y="4849"/>
                  <a:pt x="703236" y="0"/>
                  <a:pt x="709222" y="0"/>
                </a:cubicBezTo>
                <a:close/>
                <a:moveTo>
                  <a:pt x="534981" y="0"/>
                </a:moveTo>
                <a:cubicBezTo>
                  <a:pt x="540815" y="206"/>
                  <a:pt x="545431" y="4995"/>
                  <a:pt x="545431" y="10831"/>
                </a:cubicBezTo>
                <a:cubicBezTo>
                  <a:pt x="545431" y="16813"/>
                  <a:pt x="540586" y="21662"/>
                  <a:pt x="534601" y="21662"/>
                </a:cubicBezTo>
                <a:cubicBezTo>
                  <a:pt x="528768" y="21456"/>
                  <a:pt x="524150" y="16667"/>
                  <a:pt x="524150" y="10831"/>
                </a:cubicBezTo>
                <a:cubicBezTo>
                  <a:pt x="524150" y="4849"/>
                  <a:pt x="528996" y="0"/>
                  <a:pt x="534981" y="0"/>
                </a:cubicBezTo>
                <a:close/>
                <a:moveTo>
                  <a:pt x="359982" y="0"/>
                </a:moveTo>
                <a:cubicBezTo>
                  <a:pt x="365967" y="0"/>
                  <a:pt x="370812" y="4849"/>
                  <a:pt x="370812" y="10831"/>
                </a:cubicBezTo>
                <a:cubicBezTo>
                  <a:pt x="370812" y="16813"/>
                  <a:pt x="365967" y="21662"/>
                  <a:pt x="359982" y="21662"/>
                </a:cubicBezTo>
                <a:cubicBezTo>
                  <a:pt x="353997" y="21662"/>
                  <a:pt x="349151" y="16813"/>
                  <a:pt x="349151" y="10831"/>
                </a:cubicBezTo>
                <a:cubicBezTo>
                  <a:pt x="349151" y="4849"/>
                  <a:pt x="353997" y="0"/>
                  <a:pt x="359982" y="0"/>
                </a:cubicBezTo>
                <a:close/>
                <a:moveTo>
                  <a:pt x="185362" y="0"/>
                </a:moveTo>
                <a:cubicBezTo>
                  <a:pt x="191347" y="0"/>
                  <a:pt x="196192" y="4849"/>
                  <a:pt x="196192" y="10831"/>
                </a:cubicBezTo>
                <a:cubicBezTo>
                  <a:pt x="196192" y="16813"/>
                  <a:pt x="191347" y="21662"/>
                  <a:pt x="185362" y="21662"/>
                </a:cubicBezTo>
                <a:cubicBezTo>
                  <a:pt x="179414" y="21609"/>
                  <a:pt x="174626" y="16776"/>
                  <a:pt x="174626" y="10831"/>
                </a:cubicBezTo>
                <a:cubicBezTo>
                  <a:pt x="174626" y="4887"/>
                  <a:pt x="179414" y="53"/>
                  <a:pt x="185362" y="0"/>
                </a:cubicBezTo>
                <a:close/>
                <a:moveTo>
                  <a:pt x="11122" y="0"/>
                </a:moveTo>
                <a:cubicBezTo>
                  <a:pt x="16956" y="206"/>
                  <a:pt x="21572" y="4995"/>
                  <a:pt x="21572" y="10831"/>
                </a:cubicBezTo>
                <a:cubicBezTo>
                  <a:pt x="21572" y="16667"/>
                  <a:pt x="16956" y="21456"/>
                  <a:pt x="11122" y="21662"/>
                </a:cubicBezTo>
                <a:cubicBezTo>
                  <a:pt x="5137" y="21662"/>
                  <a:pt x="291" y="16813"/>
                  <a:pt x="291" y="10831"/>
                </a:cubicBezTo>
                <a:cubicBezTo>
                  <a:pt x="291" y="4849"/>
                  <a:pt x="5137" y="0"/>
                  <a:pt x="1112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4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zh-Hans-HK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DF246A8-4F36-FD77-C840-D652B519B827}"/>
              </a:ext>
            </a:extLst>
          </p:cNvPr>
          <p:cNvSpPr/>
          <p:nvPr/>
        </p:nvSpPr>
        <p:spPr>
          <a:xfrm>
            <a:off x="6021255" y="-333853"/>
            <a:ext cx="1134267" cy="1134267"/>
          </a:xfrm>
          <a:prstGeom prst="roundRect">
            <a:avLst>
              <a:gd name="adj" fmla="val 0"/>
            </a:avLst>
          </a:prstGeom>
          <a:solidFill>
            <a:schemeClr val="accent1">
              <a:alpha val="11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52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2AF1793-03FA-7C34-F19E-7DE4894C79B5}"/>
              </a:ext>
            </a:extLst>
          </p:cNvPr>
          <p:cNvSpPr/>
          <p:nvPr/>
        </p:nvSpPr>
        <p:spPr>
          <a:xfrm>
            <a:off x="-1199615" y="-1226035"/>
            <a:ext cx="1859518" cy="1859518"/>
          </a:xfrm>
          <a:prstGeom prst="roundRect">
            <a:avLst>
              <a:gd name="adj" fmla="val 4772"/>
            </a:avLst>
          </a:prstGeom>
          <a:noFill/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14EF6B-F715-AFCD-5E7A-C4B48A9D4436}"/>
              </a:ext>
            </a:extLst>
          </p:cNvPr>
          <p:cNvSpPr txBox="1"/>
          <p:nvPr/>
        </p:nvSpPr>
        <p:spPr>
          <a:xfrm>
            <a:off x="317096" y="233280"/>
            <a:ext cx="51773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04</a:t>
            </a:r>
            <a:endParaRPr lang="zh-CN" altLang="en-US" sz="287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A89AE8-EEB9-7F4E-04C8-DCAD2A2BB54D}"/>
              </a:ext>
            </a:extLst>
          </p:cNvPr>
          <p:cNvSpPr/>
          <p:nvPr/>
        </p:nvSpPr>
        <p:spPr>
          <a:xfrm>
            <a:off x="7370786" y="3857392"/>
            <a:ext cx="467952" cy="467952"/>
          </a:xfrm>
          <a:prstGeom prst="roundRect">
            <a:avLst>
              <a:gd name="adj" fmla="val 0"/>
            </a:avLst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C65FB4-756E-B187-2F7D-7FA13C1AEE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62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27BD5543-A4CE-9A1D-A01D-58880010E966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9A719-AD4C-6CCF-C77E-F26DA6CE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2334962"/>
            <a:ext cx="1097281" cy="365099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4451E0B-DCC3-D1E6-0E8E-E7F05B5C5342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E3442E5E-5C37-312A-2797-C460BB227049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Text Box 231">
            <a:extLst>
              <a:ext uri="{FF2B5EF4-FFF2-40B4-BE49-F238E27FC236}">
                <a16:creationId xmlns:a16="http://schemas.microsoft.com/office/drawing/2014/main" id="{4CC7E324-F93F-41B7-7811-BCEF1AEDC3C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5" name="Text Box 241">
            <a:extLst>
              <a:ext uri="{FF2B5EF4-FFF2-40B4-BE49-F238E27FC236}">
                <a16:creationId xmlns:a16="http://schemas.microsoft.com/office/drawing/2014/main" id="{4EDBA4ED-D102-15D3-530B-3AE6A8EFA82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6" name="Text Box 246">
            <a:extLst>
              <a:ext uri="{FF2B5EF4-FFF2-40B4-BE49-F238E27FC236}">
                <a16:creationId xmlns:a16="http://schemas.microsoft.com/office/drawing/2014/main" id="{8C5D8A95-89B6-AB87-5112-2F7AA50F0BF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7" name="Text Box 251">
            <a:extLst>
              <a:ext uri="{FF2B5EF4-FFF2-40B4-BE49-F238E27FC236}">
                <a16:creationId xmlns:a16="http://schemas.microsoft.com/office/drawing/2014/main" id="{F5DF9735-777A-2703-8705-F54F201DFD4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8" name="Text Box 251">
            <a:extLst>
              <a:ext uri="{FF2B5EF4-FFF2-40B4-BE49-F238E27FC236}">
                <a16:creationId xmlns:a16="http://schemas.microsoft.com/office/drawing/2014/main" id="{BD28CB08-E545-2804-8935-B7342F1DEC5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9" name="Text Box 236">
            <a:extLst>
              <a:ext uri="{FF2B5EF4-FFF2-40B4-BE49-F238E27FC236}">
                <a16:creationId xmlns:a16="http://schemas.microsoft.com/office/drawing/2014/main" id="{2B730A2D-241F-CC9E-AC46-323E15A70F0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481206F7-5C24-1237-CB69-1F656F9C831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20A56A45-6FE7-07EE-DB29-6C8DDE9196AE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DB9C4F-E2ED-47D9-FA8B-DF362C4A4417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D4F04BC-42C5-96F2-A3A4-6E9161474EAC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E0CC9FA-14F8-5124-49F7-D947DEA7A710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BD31E3D-98F5-21E7-FB26-6CFDA8ADD9FB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6FC219C-349E-9D1B-8BA0-C6BF96F61E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497" y="703281"/>
            <a:ext cx="1887995" cy="419554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399A93DE-2BDF-71EE-2DF1-55CEBC9CC1B6}"/>
              </a:ext>
            </a:extLst>
          </p:cNvPr>
          <p:cNvSpPr txBox="1"/>
          <p:nvPr/>
        </p:nvSpPr>
        <p:spPr>
          <a:xfrm>
            <a:off x="1570882" y="1017188"/>
            <a:ext cx="3947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输入正确账号密码后点击“登录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即可登录；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后台判断是否可以成功登入系统；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E1FC515E-EA14-AA68-452A-72049174DF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67BDD864-EBB2-E92D-61FD-9EA4F1CE8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091" y="3163331"/>
            <a:ext cx="2516457" cy="17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A9F42-B455-798E-5DF0-AE2D438C7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A2A3C513-59F0-94B2-7597-6808D5978BB6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B7A2D2-7BF0-2EF1-169B-55C9428E1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2334962"/>
            <a:ext cx="1097281" cy="365099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FEA1D901-2ECA-2843-E328-3F0647834FD2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2D61DDC-702F-496C-7899-8A67EF269284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Text Box 231">
            <a:extLst>
              <a:ext uri="{FF2B5EF4-FFF2-40B4-BE49-F238E27FC236}">
                <a16:creationId xmlns:a16="http://schemas.microsoft.com/office/drawing/2014/main" id="{10A762CE-66FB-EAEE-0385-36E1A13BAB8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5" name="Text Box 241">
            <a:extLst>
              <a:ext uri="{FF2B5EF4-FFF2-40B4-BE49-F238E27FC236}">
                <a16:creationId xmlns:a16="http://schemas.microsoft.com/office/drawing/2014/main" id="{0F8347AF-2365-B4B4-E9EF-AC7BD492A20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6" name="Text Box 246">
            <a:extLst>
              <a:ext uri="{FF2B5EF4-FFF2-40B4-BE49-F238E27FC236}">
                <a16:creationId xmlns:a16="http://schemas.microsoft.com/office/drawing/2014/main" id="{4E0E2D25-6B8D-6861-36DF-91937586F4A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7" name="Text Box 251">
            <a:extLst>
              <a:ext uri="{FF2B5EF4-FFF2-40B4-BE49-F238E27FC236}">
                <a16:creationId xmlns:a16="http://schemas.microsoft.com/office/drawing/2014/main" id="{A72105D9-51CC-CCA2-E68D-8DE8C12D421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8" name="Text Box 251">
            <a:extLst>
              <a:ext uri="{FF2B5EF4-FFF2-40B4-BE49-F238E27FC236}">
                <a16:creationId xmlns:a16="http://schemas.microsoft.com/office/drawing/2014/main" id="{98BBEF51-FADA-738C-D716-2334DA7EF6D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9" name="Text Box 236">
            <a:extLst>
              <a:ext uri="{FF2B5EF4-FFF2-40B4-BE49-F238E27FC236}">
                <a16:creationId xmlns:a16="http://schemas.microsoft.com/office/drawing/2014/main" id="{F0D67DC2-92B3-D0A7-78AB-C580BCFE69E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7A7AC0CF-92B2-4D7C-A485-D29DEA41642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D32FC82-3E8D-B8A6-8187-4C00085DC21A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CDC86B3-A140-A95C-9F6F-5168841678A5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CA28A0A-9311-1F4D-AA34-02DC44C43961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73D5430-6C65-1520-9D88-583509E3A92C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85BDA1B-DA97-F187-DBEE-231FE2C400B2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4D1A308-3C81-C0E3-D20C-62ECD338D9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497" y="703281"/>
            <a:ext cx="1887995" cy="419554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94BA19F2-261A-2407-83F1-5D339E187501}"/>
              </a:ext>
            </a:extLst>
          </p:cNvPr>
          <p:cNvSpPr txBox="1"/>
          <p:nvPr/>
        </p:nvSpPr>
        <p:spPr>
          <a:xfrm>
            <a:off x="1570882" y="1017188"/>
            <a:ext cx="3947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输入自己设置的账号并输入两次一致的密码后点击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“注册”即可注册账号；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点击“返回登录”可以返回到登录界面；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084241F4-0D25-3609-34A6-29288E4278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E352D45-5E42-4B31-5D2D-4D9DBFCA2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091" y="3163331"/>
            <a:ext cx="2516457" cy="17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8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矩形 3"/>
          <p:cNvSpPr/>
          <p:nvPr/>
        </p:nvSpPr>
        <p:spPr>
          <a:xfrm>
            <a:off x="0" y="1"/>
            <a:ext cx="2068021" cy="51434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14"/>
          <p:cNvSpPr txBox="1"/>
          <p:nvPr/>
        </p:nvSpPr>
        <p:spPr>
          <a:xfrm>
            <a:off x="399343" y="2060141"/>
            <a:ext cx="1269334" cy="74635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903332" y="133301"/>
            <a:ext cx="3179649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r>
              <a:rPr lang="en-US" altLang="zh-CN" sz="3000" i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60260D6-0E1E-D90E-9C37-8B77CC57F126}"/>
              </a:ext>
            </a:extLst>
          </p:cNvPr>
          <p:cNvGrpSpPr/>
          <p:nvPr/>
        </p:nvGrpSpPr>
        <p:grpSpPr>
          <a:xfrm>
            <a:off x="3011506" y="904739"/>
            <a:ext cx="4730840" cy="3927047"/>
            <a:chOff x="3025628" y="721153"/>
            <a:chExt cx="4730840" cy="3927047"/>
          </a:xfrm>
        </p:grpSpPr>
        <p:sp>
          <p:nvSpPr>
            <p:cNvPr id="40" name="圆角矩形 23"/>
            <p:cNvSpPr/>
            <p:nvPr/>
          </p:nvSpPr>
          <p:spPr>
            <a:xfrm flipV="1">
              <a:off x="3026067" y="721153"/>
              <a:ext cx="4334680" cy="4571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B147134-7E15-13C2-6A79-480C5A0D58F9}"/>
                </a:ext>
              </a:extLst>
            </p:cNvPr>
            <p:cNvGrpSpPr/>
            <p:nvPr/>
          </p:nvGrpSpPr>
          <p:grpSpPr>
            <a:xfrm>
              <a:off x="3025628" y="807522"/>
              <a:ext cx="4730840" cy="3840678"/>
              <a:chOff x="3025628" y="807522"/>
              <a:chExt cx="4730840" cy="3840678"/>
            </a:xfrm>
          </p:grpSpPr>
          <p:sp>
            <p:nvSpPr>
              <p:cNvPr id="28" name="文本框 17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025630" y="807522"/>
                <a:ext cx="735576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algn="ctr">
                  <a:defRPr sz="2800">
                    <a:solidFill>
                      <a:srgbClr val="01B3C5"/>
                    </a:solidFill>
                    <a:latin typeface="Impact" panose="020B0806030902050204" pitchFamily="34" charset="0"/>
                  </a:defRPr>
                </a:lvl1pPr>
              </a:lstStyle>
              <a:p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29" name="文本框 18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025629" y="1316948"/>
                <a:ext cx="735575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algn="ctr">
                  <a:defRPr sz="2800">
                    <a:solidFill>
                      <a:srgbClr val="01B3C5"/>
                    </a:solidFill>
                    <a:latin typeface="Impact" panose="020B0806030902050204" pitchFamily="34" charset="0"/>
                  </a:defRPr>
                </a:lvl1pPr>
              </a:lstStyle>
              <a:p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</a:p>
            </p:txBody>
          </p:sp>
          <p:sp>
            <p:nvSpPr>
              <p:cNvPr id="30" name="文本框 19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025775" y="1826895"/>
                <a:ext cx="735330" cy="500380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noAutofit/>
              </a:bodyPr>
              <a:lstStyle>
                <a:defPPr>
                  <a:defRPr lang="zh-CN"/>
                </a:defPPr>
                <a:lvl1pPr algn="ctr">
                  <a:defRPr sz="2800">
                    <a:solidFill>
                      <a:srgbClr val="01B3C5"/>
                    </a:solidFill>
                    <a:latin typeface="Impact" panose="020B0806030902050204" pitchFamily="34" charset="0"/>
                  </a:defRPr>
                </a:lvl1pPr>
              </a:lstStyle>
              <a:p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</a:p>
            </p:txBody>
          </p:sp>
          <p:sp>
            <p:nvSpPr>
              <p:cNvPr id="31" name="文本框 20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025630" y="2336618"/>
                <a:ext cx="735574" cy="50013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algn="ctr">
                  <a:defRPr sz="2800">
                    <a:solidFill>
                      <a:srgbClr val="01B3C5"/>
                    </a:solidFill>
                    <a:latin typeface="Impact" panose="020B0806030902050204" pitchFamily="34" charset="0"/>
                  </a:defRPr>
                </a:lvl1pPr>
              </a:lstStyle>
              <a:p>
                <a:r>
                  <a:rPr lang="en-US" altLang="zh-CN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</a:p>
            </p:txBody>
          </p:sp>
          <p:sp>
            <p:nvSpPr>
              <p:cNvPr id="32" name="文本框 2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632778" y="873760"/>
                <a:ext cx="2084224" cy="345440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系统设计</a:t>
                </a:r>
              </a:p>
            </p:txBody>
          </p:sp>
          <p:sp>
            <p:nvSpPr>
              <p:cNvPr id="33" name="文本框 2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636308" y="1408570"/>
                <a:ext cx="2510295" cy="34624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云服务器配置</a:t>
                </a:r>
              </a:p>
            </p:txBody>
          </p:sp>
          <p:sp>
            <p:nvSpPr>
              <p:cNvPr id="34" name="文本框 2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632777" y="1906966"/>
                <a:ext cx="2513826" cy="346249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l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功能需求</a:t>
                </a:r>
                <a:r>
                  <a:rPr lang="en-US" altLang="zh-CN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管理员端</a:t>
                </a:r>
              </a:p>
            </p:txBody>
          </p:sp>
          <p:sp>
            <p:nvSpPr>
              <p:cNvPr id="35" name="文本框 2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632778" y="2443421"/>
                <a:ext cx="3032760" cy="398145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noAutofit/>
              </a:bodyPr>
              <a:lstStyle/>
              <a:p>
                <a:pPr algn="l"/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功能需求</a:t>
                </a:r>
                <a:r>
                  <a:rPr lang="en-US" altLang="zh-CN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用户端</a:t>
                </a:r>
              </a:p>
            </p:txBody>
          </p:sp>
          <p:sp>
            <p:nvSpPr>
              <p:cNvPr id="36" name="圆角矩形 19"/>
              <p:cNvSpPr/>
              <p:nvPr>
                <p:custDataLst>
                  <p:tags r:id="rId9"/>
                </p:custDataLst>
              </p:nvPr>
            </p:nvSpPr>
            <p:spPr>
              <a:xfrm>
                <a:off x="3147353" y="1249749"/>
                <a:ext cx="3165904" cy="3249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圆角矩形 20"/>
              <p:cNvSpPr/>
              <p:nvPr>
                <p:custDataLst>
                  <p:tags r:id="rId10"/>
                </p:custDataLst>
              </p:nvPr>
            </p:nvSpPr>
            <p:spPr>
              <a:xfrm>
                <a:off x="3147353" y="1764759"/>
                <a:ext cx="3197883" cy="321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圆角矩形 21"/>
              <p:cNvSpPr/>
              <p:nvPr>
                <p:custDataLst>
                  <p:tags r:id="rId11"/>
                </p:custDataLst>
              </p:nvPr>
            </p:nvSpPr>
            <p:spPr>
              <a:xfrm>
                <a:off x="3147353" y="2289942"/>
                <a:ext cx="3197883" cy="321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圆角矩形 22"/>
              <p:cNvSpPr/>
              <p:nvPr>
                <p:custDataLst>
                  <p:tags r:id="rId12"/>
                </p:custDataLst>
              </p:nvPr>
            </p:nvSpPr>
            <p:spPr>
              <a:xfrm>
                <a:off x="3147352" y="2826552"/>
                <a:ext cx="3197883" cy="321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4" name="组合 43"/>
              <p:cNvGrpSpPr/>
              <p:nvPr>
                <p:custDataLst>
                  <p:tags r:id="rId13"/>
                </p:custDataLst>
              </p:nvPr>
            </p:nvGrpSpPr>
            <p:grpSpPr>
              <a:xfrm>
                <a:off x="3025628" y="2872225"/>
                <a:ext cx="3319607" cy="523422"/>
                <a:chOff x="3276179" y="3494593"/>
                <a:chExt cx="3319607" cy="523422"/>
              </a:xfrm>
            </p:grpSpPr>
            <p:sp>
              <p:nvSpPr>
                <p:cNvPr id="41" name="文本框 20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3276179" y="3494593"/>
                  <a:ext cx="735573" cy="500137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2800">
                      <a:solidFill>
                        <a:srgbClr val="01B3C5"/>
                      </a:solidFill>
                      <a:latin typeface="Impact" panose="020B0806030902050204" pitchFamily="34" charset="0"/>
                    </a:defRPr>
                  </a:lvl1pPr>
                </a:lstStyle>
                <a:p>
                  <a:r>
                    <a:rPr lang="en-US" altLang="zh-CN" b="1" dirty="0">
                      <a:solidFill>
                        <a:schemeClr val="accent1">
                          <a:lumMod val="7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</a:p>
              </p:txBody>
            </p:sp>
            <p:sp>
              <p:nvSpPr>
                <p:cNvPr id="42" name="文本框 24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3883174" y="3574650"/>
                  <a:ext cx="2365699" cy="346249"/>
                </a:xfrm>
                <a:prstGeom prst="rect">
                  <a:avLst/>
                </a:prstGeom>
                <a:noFill/>
              </p:spPr>
              <p:txBody>
                <a:bodyPr wrap="square" lIns="68580" tIns="34290" rIns="68580" bIns="34290" rtlCol="0">
                  <a:spAutoFit/>
                </a:bodyPr>
                <a:lstStyle/>
                <a:p>
                  <a:r>
                    <a:rPr lang="zh-CN" altLang="en-US" sz="1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非功能需求</a:t>
                  </a:r>
                </a:p>
              </p:txBody>
            </p:sp>
            <p:sp>
              <p:nvSpPr>
                <p:cNvPr id="43" name="圆角矩形 22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3397903" y="3985847"/>
                  <a:ext cx="3197883" cy="3216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68580" tIns="34290" rIns="68580" bIns="34290" rtlCol="0" anchor="ctr"/>
                <a:lstStyle/>
                <a:p>
                  <a:pPr algn="ctr">
                    <a:defRPr/>
                  </a:pPr>
                  <a:endParaRPr lang="zh-CN" altLang="en-US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" name="圆角矩形 19"/>
              <p:cNvSpPr/>
              <p:nvPr>
                <p:custDataLst>
                  <p:tags r:id="rId14"/>
                </p:custDataLst>
              </p:nvPr>
            </p:nvSpPr>
            <p:spPr>
              <a:xfrm>
                <a:off x="3147353" y="3908494"/>
                <a:ext cx="3197883" cy="321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090545" y="3431540"/>
                <a:ext cx="800735" cy="4927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06</a:t>
                </a:r>
                <a:endParaRPr lang="en-US" altLang="zh-CN" sz="2800" b="1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632778" y="3500061"/>
                <a:ext cx="2931795" cy="3854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服务器模块</a:t>
                </a: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圆角矩形 19"/>
              <p:cNvSpPr/>
              <p:nvPr>
                <p:custDataLst>
                  <p:tags r:id="rId17"/>
                </p:custDataLst>
              </p:nvPr>
            </p:nvSpPr>
            <p:spPr>
              <a:xfrm>
                <a:off x="3147353" y="4427289"/>
                <a:ext cx="3197883" cy="3216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090545" y="3957320"/>
                <a:ext cx="732155" cy="6908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07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3632778" y="4029651"/>
                <a:ext cx="4123690" cy="3149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zh-CN" altLang="en-US" sz="1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开发技术与环境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8B543A1-934E-A57F-4026-0289726EB46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55FB9-68EF-3C21-EA37-E1D680F7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436AD020-26AB-9FE7-31E1-367783BE53DD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BE44D4-7FA8-994B-D7C6-B05019E59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2334962"/>
            <a:ext cx="1097281" cy="365099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1A6FD97-D182-6F1C-169B-02FA8A4B4275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F131454-F32B-AD88-AD10-05E729D122DD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Text Box 231">
            <a:extLst>
              <a:ext uri="{FF2B5EF4-FFF2-40B4-BE49-F238E27FC236}">
                <a16:creationId xmlns:a16="http://schemas.microsoft.com/office/drawing/2014/main" id="{649B47CA-A1A7-C17C-3353-DC32F3F267E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5" name="Text Box 241">
            <a:extLst>
              <a:ext uri="{FF2B5EF4-FFF2-40B4-BE49-F238E27FC236}">
                <a16:creationId xmlns:a16="http://schemas.microsoft.com/office/drawing/2014/main" id="{59974536-9289-0CF5-B6E0-D5BFA9BF5A1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6" name="Text Box 246">
            <a:extLst>
              <a:ext uri="{FF2B5EF4-FFF2-40B4-BE49-F238E27FC236}">
                <a16:creationId xmlns:a16="http://schemas.microsoft.com/office/drawing/2014/main" id="{849284AA-3997-F66A-08AC-385E9A6DCA9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7" name="Text Box 251">
            <a:extLst>
              <a:ext uri="{FF2B5EF4-FFF2-40B4-BE49-F238E27FC236}">
                <a16:creationId xmlns:a16="http://schemas.microsoft.com/office/drawing/2014/main" id="{A8A5D8EF-91D3-46AD-50BB-E9BA56229D5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8" name="Text Box 251">
            <a:extLst>
              <a:ext uri="{FF2B5EF4-FFF2-40B4-BE49-F238E27FC236}">
                <a16:creationId xmlns:a16="http://schemas.microsoft.com/office/drawing/2014/main" id="{62237313-090B-0FAE-3333-0AFDC70F12A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9" name="Text Box 236">
            <a:extLst>
              <a:ext uri="{FF2B5EF4-FFF2-40B4-BE49-F238E27FC236}">
                <a16:creationId xmlns:a16="http://schemas.microsoft.com/office/drawing/2014/main" id="{E2C34782-B94C-CC5B-5C63-94AD6982B04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DAC49F68-9006-B4A6-A6F7-9C4DE52A4AF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A416F00-8366-F995-3441-774C3750E150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A9581DC-0573-2460-CD19-980DEF456136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主页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91A5820-8409-5072-F6A0-EBEA8E3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CD6CFB2-3A7C-64AB-F20E-5298F5263AD3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E95BB2A-E1E5-D905-581C-D60381550F5D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D6B6DAF-C0A0-C8C0-7272-11B3B470DD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497" y="703281"/>
            <a:ext cx="1887994" cy="419554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956B951-F0E2-636D-71E4-D58D345DFBA2}"/>
              </a:ext>
            </a:extLst>
          </p:cNvPr>
          <p:cNvSpPr txBox="1"/>
          <p:nvPr/>
        </p:nvSpPr>
        <p:spPr>
          <a:xfrm>
            <a:off x="1570882" y="1017188"/>
            <a:ext cx="3947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点击邮箱账号处可以进入个人信息界面；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点击“写邮件”可以进入到写邮件界面；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点击“收件箱”可以进入到查看收到的邮件界面；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点击“已发送”可以进入到查看已发送的邮件界面；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点击“已删除”可以进入到查看已删除的邮件界面；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点击“退出登录”可以返回到登录界面；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3D7BFB3-3077-9DFB-91EC-655A832B42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018F1F2-4EEE-16EB-74AF-3639DF3F3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091" y="3163331"/>
            <a:ext cx="2516457" cy="177084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30D4F9B-B353-05E5-60FB-B45FC8F04B24}"/>
              </a:ext>
            </a:extLst>
          </p:cNvPr>
          <p:cNvSpPr/>
          <p:nvPr/>
        </p:nvSpPr>
        <p:spPr>
          <a:xfrm>
            <a:off x="6234866" y="1535768"/>
            <a:ext cx="610777" cy="142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C24E02F-AC37-8706-92E8-3AD32C0D6AF7}"/>
              </a:ext>
            </a:extLst>
          </p:cNvPr>
          <p:cNvCxnSpPr/>
          <p:nvPr/>
        </p:nvCxnSpPr>
        <p:spPr>
          <a:xfrm flipH="1">
            <a:off x="6926845" y="1595787"/>
            <a:ext cx="6713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D91C7DE-979A-6099-3CFB-C65884E40DAB}"/>
              </a:ext>
            </a:extLst>
          </p:cNvPr>
          <p:cNvSpPr txBox="1"/>
          <p:nvPr/>
        </p:nvSpPr>
        <p:spPr>
          <a:xfrm>
            <a:off x="7558813" y="1464982"/>
            <a:ext cx="109728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邮箱账号处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18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0A179-36AE-7673-A1EE-441C0381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C7BBD760-A912-2AD7-9A62-6A5815E1AFDF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EF7B0D-0763-6C40-82CE-DF5F0949F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2334962"/>
            <a:ext cx="1097281" cy="365099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E058136-FFF7-56D6-45C8-C65B4DD7F011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0C20067A-BA4E-2528-26C7-9157336DCEC2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Text Box 231">
            <a:extLst>
              <a:ext uri="{FF2B5EF4-FFF2-40B4-BE49-F238E27FC236}">
                <a16:creationId xmlns:a16="http://schemas.microsoft.com/office/drawing/2014/main" id="{82E9A2F6-86DE-BA0B-D1EF-9EFD800B6A1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5" name="Text Box 241">
            <a:extLst>
              <a:ext uri="{FF2B5EF4-FFF2-40B4-BE49-F238E27FC236}">
                <a16:creationId xmlns:a16="http://schemas.microsoft.com/office/drawing/2014/main" id="{6794E332-A70A-B913-FE5F-570808F3DCB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6" name="Text Box 246">
            <a:extLst>
              <a:ext uri="{FF2B5EF4-FFF2-40B4-BE49-F238E27FC236}">
                <a16:creationId xmlns:a16="http://schemas.microsoft.com/office/drawing/2014/main" id="{326123C2-3B24-5EF3-32FC-69E9DAB7E07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7" name="Text Box 251">
            <a:extLst>
              <a:ext uri="{FF2B5EF4-FFF2-40B4-BE49-F238E27FC236}">
                <a16:creationId xmlns:a16="http://schemas.microsoft.com/office/drawing/2014/main" id="{B42375FB-BE44-BD88-C968-751ED67CC14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8" name="Text Box 251">
            <a:extLst>
              <a:ext uri="{FF2B5EF4-FFF2-40B4-BE49-F238E27FC236}">
                <a16:creationId xmlns:a16="http://schemas.microsoft.com/office/drawing/2014/main" id="{A07C6F23-ABFA-0477-6B08-6023D5A1DB5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9" name="Text Box 236">
            <a:extLst>
              <a:ext uri="{FF2B5EF4-FFF2-40B4-BE49-F238E27FC236}">
                <a16:creationId xmlns:a16="http://schemas.microsoft.com/office/drawing/2014/main" id="{8AC31FB9-5BFF-1B0A-4819-500154AC6D9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8D116DF4-1678-A36B-0890-6814D786F46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BC0D19C-93D4-3E0A-4E43-8B9ED236EE4F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8943A11-6991-6DD3-564C-082DC014B673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个人信息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65C1C6E-A962-6034-5172-BB78A53F1D22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9FC293CC-3250-D5F8-358C-AB676AAAD294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421ACD0-463A-986A-860C-A651DB10C37F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DCA3679-61F2-3BFE-0E0E-F33276D173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497" y="703281"/>
            <a:ext cx="1887994" cy="4195544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0759D1E-90AF-BE73-8281-23094F24CEE0}"/>
              </a:ext>
            </a:extLst>
          </p:cNvPr>
          <p:cNvSpPr txBox="1"/>
          <p:nvPr/>
        </p:nvSpPr>
        <p:spPr>
          <a:xfrm>
            <a:off x="1570882" y="1017188"/>
            <a:ext cx="3947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点击密码框后的图标可以开始修改密码；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输入新的密码后点击“保存修改”可以修改密码；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点击“返回”可以返回到主页；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28DC1D1-05E2-2776-95A2-56A70A5636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80F0E5A-F0B8-C9FA-F9F2-B3D087659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091" y="3163331"/>
            <a:ext cx="2516457" cy="17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0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AE2D1-4F2E-0528-C3F6-D586D1F8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6B1744E3-6A79-1AF0-71E6-FCA9D8FD6FF5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CBB348-9BA7-C00A-43B6-7DB7AF18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2334962"/>
            <a:ext cx="1097281" cy="365099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A908D6D-312C-6275-EB00-69F488859585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438B036-AD0E-BCC2-7559-4AFA48C25AB2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Text Box 231">
            <a:extLst>
              <a:ext uri="{FF2B5EF4-FFF2-40B4-BE49-F238E27FC236}">
                <a16:creationId xmlns:a16="http://schemas.microsoft.com/office/drawing/2014/main" id="{21955CE1-D8DE-B6BF-D54D-AEC72943B1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5" name="Text Box 241">
            <a:extLst>
              <a:ext uri="{FF2B5EF4-FFF2-40B4-BE49-F238E27FC236}">
                <a16:creationId xmlns:a16="http://schemas.microsoft.com/office/drawing/2014/main" id="{2A79B6B2-1B0D-7299-B80D-80874B8E44F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6" name="Text Box 246">
            <a:extLst>
              <a:ext uri="{FF2B5EF4-FFF2-40B4-BE49-F238E27FC236}">
                <a16:creationId xmlns:a16="http://schemas.microsoft.com/office/drawing/2014/main" id="{DB18A9A3-B87B-4D3D-AB4A-A3E2433897C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7" name="Text Box 251">
            <a:extLst>
              <a:ext uri="{FF2B5EF4-FFF2-40B4-BE49-F238E27FC236}">
                <a16:creationId xmlns:a16="http://schemas.microsoft.com/office/drawing/2014/main" id="{09D66DDB-A0EA-BCE6-26B2-31B618EF46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8" name="Text Box 251">
            <a:extLst>
              <a:ext uri="{FF2B5EF4-FFF2-40B4-BE49-F238E27FC236}">
                <a16:creationId xmlns:a16="http://schemas.microsoft.com/office/drawing/2014/main" id="{F79046B7-0628-02D4-6410-C41F9491BF2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9" name="Text Box 236">
            <a:extLst>
              <a:ext uri="{FF2B5EF4-FFF2-40B4-BE49-F238E27FC236}">
                <a16:creationId xmlns:a16="http://schemas.microsoft.com/office/drawing/2014/main" id="{B60CB1B7-247E-C947-B507-4B8576C7295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4DD17A16-A6BB-D478-B36D-1CEDE27E8D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536B15D-D8B4-8F6A-C314-B5135B99BA7E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F3C0C7F-3966-A607-EF41-629B22C6804F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写邮件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0F4DEAEF-339B-E79F-D107-E01FED1B9FC7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BFF36FFB-B8D5-9118-20CF-2A3CF71C0290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88B80312-DACC-C3EA-2C23-E9CEA8368B09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B467760-DC39-73D6-F621-DD780971F0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497" y="703282"/>
            <a:ext cx="1887994" cy="419554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B2773329-E0B6-E71D-029A-A4AAC2391646}"/>
              </a:ext>
            </a:extLst>
          </p:cNvPr>
          <p:cNvSpPr txBox="1"/>
          <p:nvPr/>
        </p:nvSpPr>
        <p:spPr>
          <a:xfrm>
            <a:off x="1570882" y="1017188"/>
            <a:ext cx="3947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用户输入“收件人”、“主题”、“正文”；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写完邮件后点击“发送”可以将邮件发送出去；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点击“返回”可以返回到主页；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3CAA79A1-4A40-96BA-D8A1-454D347F84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2569BD8-0429-F1BC-C7EB-22E54F2FD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091" y="3163331"/>
            <a:ext cx="2516457" cy="17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6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00BB-FE79-9EA0-E408-ABFA1E4F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18E3BE8D-46E7-ED18-CEBB-8279DB7D220C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60F7C4-61A5-2294-10F0-206B774F5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2334962"/>
            <a:ext cx="1097281" cy="365099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7FD92E2-64E3-5A02-B904-39C4BF99E18D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AB963362-40C0-082F-ACF0-1C65A24F800E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Text Box 231">
            <a:extLst>
              <a:ext uri="{FF2B5EF4-FFF2-40B4-BE49-F238E27FC236}">
                <a16:creationId xmlns:a16="http://schemas.microsoft.com/office/drawing/2014/main" id="{7B1B70CA-A519-9C1D-204E-D849BCD9EFA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5" name="Text Box 241">
            <a:extLst>
              <a:ext uri="{FF2B5EF4-FFF2-40B4-BE49-F238E27FC236}">
                <a16:creationId xmlns:a16="http://schemas.microsoft.com/office/drawing/2014/main" id="{4EB4CA90-DAF0-5EF1-E615-67ABA22566D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6" name="Text Box 246">
            <a:extLst>
              <a:ext uri="{FF2B5EF4-FFF2-40B4-BE49-F238E27FC236}">
                <a16:creationId xmlns:a16="http://schemas.microsoft.com/office/drawing/2014/main" id="{F18716DA-B6D3-5C68-8FA5-DD0C6E091A8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7" name="Text Box 251">
            <a:extLst>
              <a:ext uri="{FF2B5EF4-FFF2-40B4-BE49-F238E27FC236}">
                <a16:creationId xmlns:a16="http://schemas.microsoft.com/office/drawing/2014/main" id="{770471E5-7935-F511-1EB8-B3DE7787CF7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8" name="Text Box 251">
            <a:extLst>
              <a:ext uri="{FF2B5EF4-FFF2-40B4-BE49-F238E27FC236}">
                <a16:creationId xmlns:a16="http://schemas.microsoft.com/office/drawing/2014/main" id="{A0308184-D801-F889-3008-F9B27298293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9" name="Text Box 236">
            <a:extLst>
              <a:ext uri="{FF2B5EF4-FFF2-40B4-BE49-F238E27FC236}">
                <a16:creationId xmlns:a16="http://schemas.microsoft.com/office/drawing/2014/main" id="{E4BA27E0-FAFF-30CB-97DC-30A6494E334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0D659591-9011-EE6F-D211-AF33BFAE063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AE193CC-2F87-0B02-34C2-27E3437EADAB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9202AB3-6F28-F5FB-7987-59F3A2675F50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收件箱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589B96DF-A95B-1741-D3CA-990795F288CD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30A078CD-763E-BC2D-9C72-B70E8A6AD5BF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357AD41-E254-A36F-8A8F-79B2ABD0C911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20DEA5D-55B2-4F06-54CF-7BDA4C79F5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497" y="703282"/>
            <a:ext cx="1887993" cy="419554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6B253EF-88A4-046B-6F00-ECB3AD78B460}"/>
              </a:ext>
            </a:extLst>
          </p:cNvPr>
          <p:cNvSpPr txBox="1"/>
          <p:nvPr/>
        </p:nvSpPr>
        <p:spPr>
          <a:xfrm>
            <a:off x="1570882" y="1017188"/>
            <a:ext cx="3947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进入后显示收到的所有邮件信息；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点击一封邮件可以查看邮件详细；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点击“删除”可以将邮件信息删除；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6.4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点击“返回”可以返回到主页；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42D86BB-4838-E7D4-A86C-469EFF62B0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39C89FE-9BF2-3E28-05E6-4277F8A6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091" y="3163331"/>
            <a:ext cx="2516457" cy="17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9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56AD-9383-9D72-0702-9DAF69E8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B266EEEA-F7A1-0BDF-510A-535F576A15F4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B4101E-5BD6-7CCF-0B20-904578D25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2334962"/>
            <a:ext cx="1097281" cy="365099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30AF61A4-5563-98E0-B2EA-04DDFB348FC5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8D2D14D-11E8-4DDF-B8F4-A00FFC21E03B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Text Box 231">
            <a:extLst>
              <a:ext uri="{FF2B5EF4-FFF2-40B4-BE49-F238E27FC236}">
                <a16:creationId xmlns:a16="http://schemas.microsoft.com/office/drawing/2014/main" id="{35641DCE-DA38-C5F0-2C7E-B1DED20C4AB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5" name="Text Box 241">
            <a:extLst>
              <a:ext uri="{FF2B5EF4-FFF2-40B4-BE49-F238E27FC236}">
                <a16:creationId xmlns:a16="http://schemas.microsoft.com/office/drawing/2014/main" id="{578B7D26-8E9B-463A-A86B-4BF1E93943F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6" name="Text Box 246">
            <a:extLst>
              <a:ext uri="{FF2B5EF4-FFF2-40B4-BE49-F238E27FC236}">
                <a16:creationId xmlns:a16="http://schemas.microsoft.com/office/drawing/2014/main" id="{F2025CCE-15F0-151F-69E8-7D4E87FD3AC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7" name="Text Box 251">
            <a:extLst>
              <a:ext uri="{FF2B5EF4-FFF2-40B4-BE49-F238E27FC236}">
                <a16:creationId xmlns:a16="http://schemas.microsoft.com/office/drawing/2014/main" id="{57BD7623-F048-B37D-D686-F7B0542EFDE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8" name="Text Box 251">
            <a:extLst>
              <a:ext uri="{FF2B5EF4-FFF2-40B4-BE49-F238E27FC236}">
                <a16:creationId xmlns:a16="http://schemas.microsoft.com/office/drawing/2014/main" id="{AE09F35D-E6E0-AE86-8B34-DCD5EA386A0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9" name="Text Box 236">
            <a:extLst>
              <a:ext uri="{FF2B5EF4-FFF2-40B4-BE49-F238E27FC236}">
                <a16:creationId xmlns:a16="http://schemas.microsoft.com/office/drawing/2014/main" id="{26309035-AA1D-526D-1037-59BA5909CF7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67D1B4C3-865E-0E23-BEC0-D660F5ECCC6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33641B0-EDAA-3449-0FAC-6FFBE7E24CDD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04F1894-3950-B0B7-4B27-B9D45BE18E77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发件箱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092B8E2-BDCE-08E3-8A0B-9A6F5DA76D50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EE628A87-F4A9-B7C5-ABD5-A838A4741A0C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72D888A8-FA50-42F1-E1C0-AD52AB724FA7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3F54387-8A76-5043-12A2-6CC90EA89B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497" y="703283"/>
            <a:ext cx="1887993" cy="419554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52B9EC9-C5D4-8283-FF83-FE47DA7A6A8C}"/>
              </a:ext>
            </a:extLst>
          </p:cNvPr>
          <p:cNvSpPr txBox="1"/>
          <p:nvPr/>
        </p:nvSpPr>
        <p:spPr>
          <a:xfrm>
            <a:off x="1570882" y="1017188"/>
            <a:ext cx="3947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进入后显示已发送的所有邮件信息；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点击一封邮件可以查看邮件详细；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点击“返回”可以返回到主页；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658EC98-DE65-EA0C-0F4F-BE41F60FB7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E5A7FD5-4FDA-2DBE-C1E2-2A12A9962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091" y="3163331"/>
            <a:ext cx="2516457" cy="17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2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71D7A-152F-9FA4-9AA3-A7F07242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145B6AD3-7EF0-9D5E-5768-46604ECC61F8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467B3-2AC0-910C-B185-2A0674CEC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2334962"/>
            <a:ext cx="1097281" cy="365099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4C2AE5C-8308-0441-08CA-035426101D2F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808B2A7-93D4-E0F7-67BF-F19BF179499F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Text Box 231">
            <a:extLst>
              <a:ext uri="{FF2B5EF4-FFF2-40B4-BE49-F238E27FC236}">
                <a16:creationId xmlns:a16="http://schemas.microsoft.com/office/drawing/2014/main" id="{8E9A563D-9219-4049-8A46-41A7A197734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5" name="Text Box 241">
            <a:extLst>
              <a:ext uri="{FF2B5EF4-FFF2-40B4-BE49-F238E27FC236}">
                <a16:creationId xmlns:a16="http://schemas.microsoft.com/office/drawing/2014/main" id="{BA04A1DE-DE92-6A07-4380-5115381B5DD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6" name="Text Box 246">
            <a:extLst>
              <a:ext uri="{FF2B5EF4-FFF2-40B4-BE49-F238E27FC236}">
                <a16:creationId xmlns:a16="http://schemas.microsoft.com/office/drawing/2014/main" id="{D2FE4BE6-EB07-7476-A7FF-D5AD99E2C08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7" name="Text Box 251">
            <a:extLst>
              <a:ext uri="{FF2B5EF4-FFF2-40B4-BE49-F238E27FC236}">
                <a16:creationId xmlns:a16="http://schemas.microsoft.com/office/drawing/2014/main" id="{E4758488-5E5E-07EA-C772-8F2FA86971F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8" name="Text Box 251">
            <a:extLst>
              <a:ext uri="{FF2B5EF4-FFF2-40B4-BE49-F238E27FC236}">
                <a16:creationId xmlns:a16="http://schemas.microsoft.com/office/drawing/2014/main" id="{3ABA420E-066B-2A9C-D6E6-D8C35BE6619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9" name="Text Box 236">
            <a:extLst>
              <a:ext uri="{FF2B5EF4-FFF2-40B4-BE49-F238E27FC236}">
                <a16:creationId xmlns:a16="http://schemas.microsoft.com/office/drawing/2014/main" id="{B04D878A-FD64-718E-4301-7CB383FFA79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ABE74D72-C7BF-ECB0-92D2-1DAFB791BE5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FF1A697-57E0-E1FA-DF21-DB638A620EE2}"/>
              </a:ext>
            </a:extLst>
          </p:cNvPr>
          <p:cNvGrpSpPr/>
          <p:nvPr/>
        </p:nvGrpSpPr>
        <p:grpSpPr>
          <a:xfrm>
            <a:off x="1479636" y="739140"/>
            <a:ext cx="2199146" cy="307777"/>
            <a:chOff x="6785172" y="962315"/>
            <a:chExt cx="2199146" cy="307777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ACA818F-FECD-021C-5CE8-229FB33768AB}"/>
                </a:ext>
              </a:extLst>
            </p:cNvPr>
            <p:cNvSpPr txBox="1"/>
            <p:nvPr/>
          </p:nvSpPr>
          <p:spPr>
            <a:xfrm>
              <a:off x="6785172" y="962315"/>
              <a:ext cx="21991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已删除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8A2F37C-42CB-DDC6-F45E-0F829C357BD8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4A064E1-D7A1-1A5E-1424-F91FC36AEDFE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9A02111A-027E-673A-47C3-5DEDCD16FF53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EBE5FC4E-541D-BB01-BA30-95164D8FFB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497" y="703283"/>
            <a:ext cx="1887992" cy="419554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B2FDEC87-6207-F6D5-91BD-7B74F5160E5A}"/>
              </a:ext>
            </a:extLst>
          </p:cNvPr>
          <p:cNvSpPr txBox="1"/>
          <p:nvPr/>
        </p:nvSpPr>
        <p:spPr>
          <a:xfrm>
            <a:off x="1570882" y="1017188"/>
            <a:ext cx="39472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进入后显示已删除的所有邮件信息；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点击“恢复”可以将邮件恢复到收件箱中；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点击“返回”可以返回到主页；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8.4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服务器“下载删除”的特性，未恢复的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邮件将会在用户退出后彻底删除；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C526CEA5-4642-65F5-C745-FBF24168F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0AA4F93-EAA2-3D3F-5B58-BF45F2BEE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091" y="3163331"/>
            <a:ext cx="2516457" cy="17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37B687-5441-B984-0370-9B21FD2806FD}"/>
              </a:ext>
            </a:extLst>
          </p:cNvPr>
          <p:cNvSpPr/>
          <p:nvPr/>
        </p:nvSpPr>
        <p:spPr>
          <a:xfrm flipH="1" flipV="1">
            <a:off x="291" y="0"/>
            <a:ext cx="9143419" cy="51435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6B3C28-5AAD-ADB6-0F37-76387D81CB38}"/>
              </a:ext>
            </a:extLst>
          </p:cNvPr>
          <p:cNvSpPr txBox="1"/>
          <p:nvPr/>
        </p:nvSpPr>
        <p:spPr>
          <a:xfrm>
            <a:off x="4901884" y="2037986"/>
            <a:ext cx="4241825" cy="898631"/>
          </a:xfrm>
          <a:prstGeom prst="rect">
            <a:avLst/>
          </a:prstGeom>
          <a:noFill/>
          <a:effectLst/>
        </p:spPr>
        <p:txBody>
          <a:bodyPr wrap="square" lIns="158420" tIns="79210" rIns="158420" bIns="79210" rtlCol="0">
            <a:spAutoFit/>
          </a:bodyPr>
          <a:lstStyle/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非功能需求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62E6FAC-49B4-9BC3-525A-B493425A3CBF}"/>
              </a:ext>
            </a:extLst>
          </p:cNvPr>
          <p:cNvSpPr/>
          <p:nvPr/>
        </p:nvSpPr>
        <p:spPr>
          <a:xfrm>
            <a:off x="5084572" y="1628686"/>
            <a:ext cx="1284644" cy="392415"/>
          </a:xfrm>
          <a:prstGeom prst="roundRect">
            <a:avLst>
              <a:gd name="adj" fmla="val 118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755FC1B-1B88-126E-43CA-0C1982E466AF}"/>
              </a:ext>
            </a:extLst>
          </p:cNvPr>
          <p:cNvSpPr txBox="1"/>
          <p:nvPr/>
        </p:nvSpPr>
        <p:spPr>
          <a:xfrm>
            <a:off x="5119035" y="1674852"/>
            <a:ext cx="12157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chemeClr val="bg1"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zh-Hans-HK" altLang="en-US" sz="1500" dirty="0">
              <a:solidFill>
                <a:schemeClr val="bg1">
                  <a:alpha val="6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C3442AA-C1D4-1C74-F9FB-4A2A9940341C}"/>
              </a:ext>
            </a:extLst>
          </p:cNvPr>
          <p:cNvSpPr/>
          <p:nvPr/>
        </p:nvSpPr>
        <p:spPr>
          <a:xfrm>
            <a:off x="7652083" y="4114013"/>
            <a:ext cx="1980446" cy="1899633"/>
          </a:xfrm>
          <a:custGeom>
            <a:avLst/>
            <a:gdLst>
              <a:gd name="connsiteX0" fmla="*/ 2629755 w 2640595"/>
              <a:gd name="connsiteY0" fmla="*/ 2511278 h 2532844"/>
              <a:gd name="connsiteX1" fmla="*/ 2640586 w 2640595"/>
              <a:gd name="connsiteY1" fmla="*/ 2521918 h 2532844"/>
              <a:gd name="connsiteX2" fmla="*/ 2640586 w 2640595"/>
              <a:gd name="connsiteY2" fmla="*/ 2522013 h 2532844"/>
              <a:gd name="connsiteX3" fmla="*/ 2629755 w 2640595"/>
              <a:gd name="connsiteY3" fmla="*/ 2532844 h 2532844"/>
              <a:gd name="connsiteX4" fmla="*/ 2619019 w 2640595"/>
              <a:gd name="connsiteY4" fmla="*/ 2522013 h 2532844"/>
              <a:gd name="connsiteX5" fmla="*/ 2629755 w 2640595"/>
              <a:gd name="connsiteY5" fmla="*/ 2511278 h 2532844"/>
              <a:gd name="connsiteX6" fmla="*/ 2280325 w 2640595"/>
              <a:gd name="connsiteY6" fmla="*/ 2511278 h 2532844"/>
              <a:gd name="connsiteX7" fmla="*/ 2280420 w 2640595"/>
              <a:gd name="connsiteY7" fmla="*/ 2511278 h 2532844"/>
              <a:gd name="connsiteX8" fmla="*/ 2291251 w 2640595"/>
              <a:gd name="connsiteY8" fmla="*/ 2521918 h 2532844"/>
              <a:gd name="connsiteX9" fmla="*/ 2291251 w 2640595"/>
              <a:gd name="connsiteY9" fmla="*/ 2522013 h 2532844"/>
              <a:gd name="connsiteX10" fmla="*/ 2280420 w 2640595"/>
              <a:gd name="connsiteY10" fmla="*/ 2532844 h 2532844"/>
              <a:gd name="connsiteX11" fmla="*/ 2269589 w 2640595"/>
              <a:gd name="connsiteY11" fmla="*/ 2522013 h 2532844"/>
              <a:gd name="connsiteX12" fmla="*/ 2280325 w 2640595"/>
              <a:gd name="connsiteY12" fmla="*/ 2511278 h 2532844"/>
              <a:gd name="connsiteX13" fmla="*/ 2105895 w 2640595"/>
              <a:gd name="connsiteY13" fmla="*/ 2511278 h 2532844"/>
              <a:gd name="connsiteX14" fmla="*/ 2105990 w 2640595"/>
              <a:gd name="connsiteY14" fmla="*/ 2511278 h 2532844"/>
              <a:gd name="connsiteX15" fmla="*/ 2116821 w 2640595"/>
              <a:gd name="connsiteY15" fmla="*/ 2521918 h 2532844"/>
              <a:gd name="connsiteX16" fmla="*/ 2116821 w 2640595"/>
              <a:gd name="connsiteY16" fmla="*/ 2522013 h 2532844"/>
              <a:gd name="connsiteX17" fmla="*/ 2105990 w 2640595"/>
              <a:gd name="connsiteY17" fmla="*/ 2532844 h 2532844"/>
              <a:gd name="connsiteX18" fmla="*/ 2095159 w 2640595"/>
              <a:gd name="connsiteY18" fmla="*/ 2522013 h 2532844"/>
              <a:gd name="connsiteX19" fmla="*/ 2105895 w 2640595"/>
              <a:gd name="connsiteY19" fmla="*/ 2511278 h 2532844"/>
              <a:gd name="connsiteX20" fmla="*/ 1931180 w 2640595"/>
              <a:gd name="connsiteY20" fmla="*/ 2511278 h 2532844"/>
              <a:gd name="connsiteX21" fmla="*/ 1931371 w 2640595"/>
              <a:gd name="connsiteY21" fmla="*/ 2511278 h 2532844"/>
              <a:gd name="connsiteX22" fmla="*/ 1942201 w 2640595"/>
              <a:gd name="connsiteY22" fmla="*/ 2521918 h 2532844"/>
              <a:gd name="connsiteX23" fmla="*/ 1942201 w 2640595"/>
              <a:gd name="connsiteY23" fmla="*/ 2522013 h 2532844"/>
              <a:gd name="connsiteX24" fmla="*/ 1931371 w 2640595"/>
              <a:gd name="connsiteY24" fmla="*/ 2532844 h 2532844"/>
              <a:gd name="connsiteX25" fmla="*/ 1920635 w 2640595"/>
              <a:gd name="connsiteY25" fmla="*/ 2522108 h 2532844"/>
              <a:gd name="connsiteX26" fmla="*/ 1920635 w 2640595"/>
              <a:gd name="connsiteY26" fmla="*/ 2522013 h 2532844"/>
              <a:gd name="connsiteX27" fmla="*/ 1931180 w 2640595"/>
              <a:gd name="connsiteY27" fmla="*/ 2511278 h 2532844"/>
              <a:gd name="connsiteX28" fmla="*/ 1582131 w 2640595"/>
              <a:gd name="connsiteY28" fmla="*/ 2511278 h 2532844"/>
              <a:gd name="connsiteX29" fmla="*/ 1582226 w 2640595"/>
              <a:gd name="connsiteY29" fmla="*/ 2511278 h 2532844"/>
              <a:gd name="connsiteX30" fmla="*/ 1592962 w 2640595"/>
              <a:gd name="connsiteY30" fmla="*/ 2521823 h 2532844"/>
              <a:gd name="connsiteX31" fmla="*/ 1592962 w 2640595"/>
              <a:gd name="connsiteY31" fmla="*/ 2522013 h 2532844"/>
              <a:gd name="connsiteX32" fmla="*/ 1582321 w 2640595"/>
              <a:gd name="connsiteY32" fmla="*/ 2532844 h 2532844"/>
              <a:gd name="connsiteX33" fmla="*/ 1582226 w 2640595"/>
              <a:gd name="connsiteY33" fmla="*/ 2532844 h 2532844"/>
              <a:gd name="connsiteX34" fmla="*/ 1571395 w 2640595"/>
              <a:gd name="connsiteY34" fmla="*/ 2522013 h 2532844"/>
              <a:gd name="connsiteX35" fmla="*/ 1582131 w 2640595"/>
              <a:gd name="connsiteY35" fmla="*/ 2511278 h 2532844"/>
              <a:gd name="connsiteX36" fmla="*/ 1407511 w 2640595"/>
              <a:gd name="connsiteY36" fmla="*/ 2511278 h 2532844"/>
              <a:gd name="connsiteX37" fmla="*/ 1407606 w 2640595"/>
              <a:gd name="connsiteY37" fmla="*/ 2511278 h 2532844"/>
              <a:gd name="connsiteX38" fmla="*/ 1418437 w 2640595"/>
              <a:gd name="connsiteY38" fmla="*/ 2521918 h 2532844"/>
              <a:gd name="connsiteX39" fmla="*/ 1418437 w 2640595"/>
              <a:gd name="connsiteY39" fmla="*/ 2522013 h 2532844"/>
              <a:gd name="connsiteX40" fmla="*/ 1407606 w 2640595"/>
              <a:gd name="connsiteY40" fmla="*/ 2532844 h 2532844"/>
              <a:gd name="connsiteX41" fmla="*/ 1396775 w 2640595"/>
              <a:gd name="connsiteY41" fmla="*/ 2522013 h 2532844"/>
              <a:gd name="connsiteX42" fmla="*/ 1407511 w 2640595"/>
              <a:gd name="connsiteY42" fmla="*/ 2511278 h 2532844"/>
              <a:gd name="connsiteX43" fmla="*/ 1232891 w 2640595"/>
              <a:gd name="connsiteY43" fmla="*/ 2511278 h 2532844"/>
              <a:gd name="connsiteX44" fmla="*/ 1232986 w 2640595"/>
              <a:gd name="connsiteY44" fmla="*/ 2511278 h 2532844"/>
              <a:gd name="connsiteX45" fmla="*/ 1243817 w 2640595"/>
              <a:gd name="connsiteY45" fmla="*/ 2521918 h 2532844"/>
              <a:gd name="connsiteX46" fmla="*/ 1243817 w 2640595"/>
              <a:gd name="connsiteY46" fmla="*/ 2522013 h 2532844"/>
              <a:gd name="connsiteX47" fmla="*/ 1232986 w 2640595"/>
              <a:gd name="connsiteY47" fmla="*/ 2532844 h 2532844"/>
              <a:gd name="connsiteX48" fmla="*/ 1222155 w 2640595"/>
              <a:gd name="connsiteY48" fmla="*/ 2522013 h 2532844"/>
              <a:gd name="connsiteX49" fmla="*/ 1232891 w 2640595"/>
              <a:gd name="connsiteY49" fmla="*/ 2511278 h 2532844"/>
              <a:gd name="connsiteX50" fmla="*/ 1058366 w 2640595"/>
              <a:gd name="connsiteY50" fmla="*/ 2511278 h 2532844"/>
              <a:gd name="connsiteX51" fmla="*/ 1069197 w 2640595"/>
              <a:gd name="connsiteY51" fmla="*/ 2521918 h 2532844"/>
              <a:gd name="connsiteX52" fmla="*/ 1069197 w 2640595"/>
              <a:gd name="connsiteY52" fmla="*/ 2522013 h 2532844"/>
              <a:gd name="connsiteX53" fmla="*/ 1058366 w 2640595"/>
              <a:gd name="connsiteY53" fmla="*/ 2532844 h 2532844"/>
              <a:gd name="connsiteX54" fmla="*/ 1047630 w 2640595"/>
              <a:gd name="connsiteY54" fmla="*/ 2522013 h 2532844"/>
              <a:gd name="connsiteX55" fmla="*/ 1058366 w 2640595"/>
              <a:gd name="connsiteY55" fmla="*/ 2511278 h 2532844"/>
              <a:gd name="connsiteX56" fmla="*/ 709126 w 2640595"/>
              <a:gd name="connsiteY56" fmla="*/ 2511278 h 2532844"/>
              <a:gd name="connsiteX57" fmla="*/ 709222 w 2640595"/>
              <a:gd name="connsiteY57" fmla="*/ 2511278 h 2532844"/>
              <a:gd name="connsiteX58" fmla="*/ 720052 w 2640595"/>
              <a:gd name="connsiteY58" fmla="*/ 2521918 h 2532844"/>
              <a:gd name="connsiteX59" fmla="*/ 720052 w 2640595"/>
              <a:gd name="connsiteY59" fmla="*/ 2522013 h 2532844"/>
              <a:gd name="connsiteX60" fmla="*/ 709222 w 2640595"/>
              <a:gd name="connsiteY60" fmla="*/ 2532844 h 2532844"/>
              <a:gd name="connsiteX61" fmla="*/ 698391 w 2640595"/>
              <a:gd name="connsiteY61" fmla="*/ 2522013 h 2532844"/>
              <a:gd name="connsiteX62" fmla="*/ 709126 w 2640595"/>
              <a:gd name="connsiteY62" fmla="*/ 2511278 h 2532844"/>
              <a:gd name="connsiteX63" fmla="*/ 534507 w 2640595"/>
              <a:gd name="connsiteY63" fmla="*/ 2511278 h 2532844"/>
              <a:gd name="connsiteX64" fmla="*/ 534602 w 2640595"/>
              <a:gd name="connsiteY64" fmla="*/ 2511278 h 2532844"/>
              <a:gd name="connsiteX65" fmla="*/ 545432 w 2640595"/>
              <a:gd name="connsiteY65" fmla="*/ 2521918 h 2532844"/>
              <a:gd name="connsiteX66" fmla="*/ 545432 w 2640595"/>
              <a:gd name="connsiteY66" fmla="*/ 2522013 h 2532844"/>
              <a:gd name="connsiteX67" fmla="*/ 534602 w 2640595"/>
              <a:gd name="connsiteY67" fmla="*/ 2532844 h 2532844"/>
              <a:gd name="connsiteX68" fmla="*/ 523771 w 2640595"/>
              <a:gd name="connsiteY68" fmla="*/ 2522013 h 2532844"/>
              <a:gd name="connsiteX69" fmla="*/ 534507 w 2640595"/>
              <a:gd name="connsiteY69" fmla="*/ 2511278 h 2532844"/>
              <a:gd name="connsiteX70" fmla="*/ 359887 w 2640595"/>
              <a:gd name="connsiteY70" fmla="*/ 2511278 h 2532844"/>
              <a:gd name="connsiteX71" fmla="*/ 359982 w 2640595"/>
              <a:gd name="connsiteY71" fmla="*/ 2511278 h 2532844"/>
              <a:gd name="connsiteX72" fmla="*/ 370812 w 2640595"/>
              <a:gd name="connsiteY72" fmla="*/ 2521918 h 2532844"/>
              <a:gd name="connsiteX73" fmla="*/ 370812 w 2640595"/>
              <a:gd name="connsiteY73" fmla="*/ 2522013 h 2532844"/>
              <a:gd name="connsiteX74" fmla="*/ 359982 w 2640595"/>
              <a:gd name="connsiteY74" fmla="*/ 2532844 h 2532844"/>
              <a:gd name="connsiteX75" fmla="*/ 349151 w 2640595"/>
              <a:gd name="connsiteY75" fmla="*/ 2522013 h 2532844"/>
              <a:gd name="connsiteX76" fmla="*/ 359887 w 2640595"/>
              <a:gd name="connsiteY76" fmla="*/ 2511278 h 2532844"/>
              <a:gd name="connsiteX77" fmla="*/ 185362 w 2640595"/>
              <a:gd name="connsiteY77" fmla="*/ 2511278 h 2532844"/>
              <a:gd name="connsiteX78" fmla="*/ 196192 w 2640595"/>
              <a:gd name="connsiteY78" fmla="*/ 2521918 h 2532844"/>
              <a:gd name="connsiteX79" fmla="*/ 196192 w 2640595"/>
              <a:gd name="connsiteY79" fmla="*/ 2522013 h 2532844"/>
              <a:gd name="connsiteX80" fmla="*/ 185362 w 2640595"/>
              <a:gd name="connsiteY80" fmla="*/ 2532844 h 2532844"/>
              <a:gd name="connsiteX81" fmla="*/ 174626 w 2640595"/>
              <a:gd name="connsiteY81" fmla="*/ 2522013 h 2532844"/>
              <a:gd name="connsiteX82" fmla="*/ 185362 w 2640595"/>
              <a:gd name="connsiteY82" fmla="*/ 2511278 h 2532844"/>
              <a:gd name="connsiteX83" fmla="*/ 2455135 w 2640595"/>
              <a:gd name="connsiteY83" fmla="*/ 2511277 h 2532844"/>
              <a:gd name="connsiteX84" fmla="*/ 2455230 w 2640595"/>
              <a:gd name="connsiteY84" fmla="*/ 2511277 h 2532844"/>
              <a:gd name="connsiteX85" fmla="*/ 2465966 w 2640595"/>
              <a:gd name="connsiteY85" fmla="*/ 2522013 h 2532844"/>
              <a:gd name="connsiteX86" fmla="*/ 2455230 w 2640595"/>
              <a:gd name="connsiteY86" fmla="*/ 2532844 h 2532844"/>
              <a:gd name="connsiteX87" fmla="*/ 2444399 w 2640595"/>
              <a:gd name="connsiteY87" fmla="*/ 2522013 h 2532844"/>
              <a:gd name="connsiteX88" fmla="*/ 2455135 w 2640595"/>
              <a:gd name="connsiteY88" fmla="*/ 2511277 h 2532844"/>
              <a:gd name="connsiteX89" fmla="*/ 1756751 w 2640595"/>
              <a:gd name="connsiteY89" fmla="*/ 2511277 h 2532844"/>
              <a:gd name="connsiteX90" fmla="*/ 1756846 w 2640595"/>
              <a:gd name="connsiteY90" fmla="*/ 2511277 h 2532844"/>
              <a:gd name="connsiteX91" fmla="*/ 1767582 w 2640595"/>
              <a:gd name="connsiteY91" fmla="*/ 2522013 h 2532844"/>
              <a:gd name="connsiteX92" fmla="*/ 1756846 w 2640595"/>
              <a:gd name="connsiteY92" fmla="*/ 2532844 h 2532844"/>
              <a:gd name="connsiteX93" fmla="*/ 1746015 w 2640595"/>
              <a:gd name="connsiteY93" fmla="*/ 2522013 h 2532844"/>
              <a:gd name="connsiteX94" fmla="*/ 1756751 w 2640595"/>
              <a:gd name="connsiteY94" fmla="*/ 2511277 h 2532844"/>
              <a:gd name="connsiteX95" fmla="*/ 883841 w 2640595"/>
              <a:gd name="connsiteY95" fmla="*/ 2511277 h 2532844"/>
              <a:gd name="connsiteX96" fmla="*/ 883936 w 2640595"/>
              <a:gd name="connsiteY96" fmla="*/ 2511277 h 2532844"/>
              <a:gd name="connsiteX97" fmla="*/ 894672 w 2640595"/>
              <a:gd name="connsiteY97" fmla="*/ 2522013 h 2532844"/>
              <a:gd name="connsiteX98" fmla="*/ 883936 w 2640595"/>
              <a:gd name="connsiteY98" fmla="*/ 2532844 h 2532844"/>
              <a:gd name="connsiteX99" fmla="*/ 873105 w 2640595"/>
              <a:gd name="connsiteY99" fmla="*/ 2522013 h 2532844"/>
              <a:gd name="connsiteX100" fmla="*/ 883841 w 2640595"/>
              <a:gd name="connsiteY100" fmla="*/ 2511277 h 2532844"/>
              <a:gd name="connsiteX101" fmla="*/ 10742 w 2640595"/>
              <a:gd name="connsiteY101" fmla="*/ 2511277 h 2532844"/>
              <a:gd name="connsiteX102" fmla="*/ 10837 w 2640595"/>
              <a:gd name="connsiteY102" fmla="*/ 2511277 h 2532844"/>
              <a:gd name="connsiteX103" fmla="*/ 21572 w 2640595"/>
              <a:gd name="connsiteY103" fmla="*/ 2522013 h 2532844"/>
              <a:gd name="connsiteX104" fmla="*/ 10837 w 2640595"/>
              <a:gd name="connsiteY104" fmla="*/ 2532844 h 2532844"/>
              <a:gd name="connsiteX105" fmla="*/ 6 w 2640595"/>
              <a:gd name="connsiteY105" fmla="*/ 2522013 h 2532844"/>
              <a:gd name="connsiteX106" fmla="*/ 10742 w 2640595"/>
              <a:gd name="connsiteY106" fmla="*/ 2511277 h 2532844"/>
              <a:gd name="connsiteX107" fmla="*/ 2629755 w 2640595"/>
              <a:gd name="connsiteY107" fmla="*/ 2331812 h 2532844"/>
              <a:gd name="connsiteX108" fmla="*/ 2640586 w 2640595"/>
              <a:gd name="connsiteY108" fmla="*/ 2342643 h 2532844"/>
              <a:gd name="connsiteX109" fmla="*/ 2629755 w 2640595"/>
              <a:gd name="connsiteY109" fmla="*/ 2353474 h 2532844"/>
              <a:gd name="connsiteX110" fmla="*/ 2619019 w 2640595"/>
              <a:gd name="connsiteY110" fmla="*/ 2342643 h 2532844"/>
              <a:gd name="connsiteX111" fmla="*/ 2629755 w 2640595"/>
              <a:gd name="connsiteY111" fmla="*/ 2331812 h 2532844"/>
              <a:gd name="connsiteX112" fmla="*/ 2455230 w 2640595"/>
              <a:gd name="connsiteY112" fmla="*/ 2331812 h 2532844"/>
              <a:gd name="connsiteX113" fmla="*/ 2465966 w 2640595"/>
              <a:gd name="connsiteY113" fmla="*/ 2342643 h 2532844"/>
              <a:gd name="connsiteX114" fmla="*/ 2455230 w 2640595"/>
              <a:gd name="connsiteY114" fmla="*/ 2353474 h 2532844"/>
              <a:gd name="connsiteX115" fmla="*/ 2444399 w 2640595"/>
              <a:gd name="connsiteY115" fmla="*/ 2342643 h 2532844"/>
              <a:gd name="connsiteX116" fmla="*/ 2455230 w 2640595"/>
              <a:gd name="connsiteY116" fmla="*/ 2331812 h 2532844"/>
              <a:gd name="connsiteX117" fmla="*/ 2280420 w 2640595"/>
              <a:gd name="connsiteY117" fmla="*/ 2331812 h 2532844"/>
              <a:gd name="connsiteX118" fmla="*/ 2291251 w 2640595"/>
              <a:gd name="connsiteY118" fmla="*/ 2342643 h 2532844"/>
              <a:gd name="connsiteX119" fmla="*/ 2280420 w 2640595"/>
              <a:gd name="connsiteY119" fmla="*/ 2353474 h 2532844"/>
              <a:gd name="connsiteX120" fmla="*/ 2269589 w 2640595"/>
              <a:gd name="connsiteY120" fmla="*/ 2342643 h 2532844"/>
              <a:gd name="connsiteX121" fmla="*/ 2280420 w 2640595"/>
              <a:gd name="connsiteY121" fmla="*/ 2331812 h 2532844"/>
              <a:gd name="connsiteX122" fmla="*/ 2105990 w 2640595"/>
              <a:gd name="connsiteY122" fmla="*/ 2331812 h 2532844"/>
              <a:gd name="connsiteX123" fmla="*/ 2116821 w 2640595"/>
              <a:gd name="connsiteY123" fmla="*/ 2342643 h 2532844"/>
              <a:gd name="connsiteX124" fmla="*/ 2105990 w 2640595"/>
              <a:gd name="connsiteY124" fmla="*/ 2353474 h 2532844"/>
              <a:gd name="connsiteX125" fmla="*/ 2095159 w 2640595"/>
              <a:gd name="connsiteY125" fmla="*/ 2342643 h 2532844"/>
              <a:gd name="connsiteX126" fmla="*/ 2105990 w 2640595"/>
              <a:gd name="connsiteY126" fmla="*/ 2331812 h 2532844"/>
              <a:gd name="connsiteX127" fmla="*/ 1931370 w 2640595"/>
              <a:gd name="connsiteY127" fmla="*/ 2331812 h 2532844"/>
              <a:gd name="connsiteX128" fmla="*/ 1931465 w 2640595"/>
              <a:gd name="connsiteY128" fmla="*/ 2331812 h 2532844"/>
              <a:gd name="connsiteX129" fmla="*/ 1942201 w 2640595"/>
              <a:gd name="connsiteY129" fmla="*/ 2342643 h 2532844"/>
              <a:gd name="connsiteX130" fmla="*/ 1931370 w 2640595"/>
              <a:gd name="connsiteY130" fmla="*/ 2353474 h 2532844"/>
              <a:gd name="connsiteX131" fmla="*/ 1920730 w 2640595"/>
              <a:gd name="connsiteY131" fmla="*/ 2342643 h 2532844"/>
              <a:gd name="connsiteX132" fmla="*/ 1931370 w 2640595"/>
              <a:gd name="connsiteY132" fmla="*/ 2331812 h 2532844"/>
              <a:gd name="connsiteX133" fmla="*/ 1756846 w 2640595"/>
              <a:gd name="connsiteY133" fmla="*/ 2331812 h 2532844"/>
              <a:gd name="connsiteX134" fmla="*/ 1767582 w 2640595"/>
              <a:gd name="connsiteY134" fmla="*/ 2342643 h 2532844"/>
              <a:gd name="connsiteX135" fmla="*/ 1756846 w 2640595"/>
              <a:gd name="connsiteY135" fmla="*/ 2353474 h 2532844"/>
              <a:gd name="connsiteX136" fmla="*/ 1746015 w 2640595"/>
              <a:gd name="connsiteY136" fmla="*/ 2342643 h 2532844"/>
              <a:gd name="connsiteX137" fmla="*/ 1756846 w 2640595"/>
              <a:gd name="connsiteY137" fmla="*/ 2331812 h 2532844"/>
              <a:gd name="connsiteX138" fmla="*/ 1582226 w 2640595"/>
              <a:gd name="connsiteY138" fmla="*/ 2331812 h 2532844"/>
              <a:gd name="connsiteX139" fmla="*/ 1592962 w 2640595"/>
              <a:gd name="connsiteY139" fmla="*/ 2342548 h 2532844"/>
              <a:gd name="connsiteX140" fmla="*/ 1592962 w 2640595"/>
              <a:gd name="connsiteY140" fmla="*/ 2342643 h 2532844"/>
              <a:gd name="connsiteX141" fmla="*/ 1582321 w 2640595"/>
              <a:gd name="connsiteY141" fmla="*/ 2353474 h 2532844"/>
              <a:gd name="connsiteX142" fmla="*/ 1582226 w 2640595"/>
              <a:gd name="connsiteY142" fmla="*/ 2353474 h 2532844"/>
              <a:gd name="connsiteX143" fmla="*/ 1571395 w 2640595"/>
              <a:gd name="connsiteY143" fmla="*/ 2342643 h 2532844"/>
              <a:gd name="connsiteX144" fmla="*/ 1582226 w 2640595"/>
              <a:gd name="connsiteY144" fmla="*/ 2331812 h 2532844"/>
              <a:gd name="connsiteX145" fmla="*/ 1407606 w 2640595"/>
              <a:gd name="connsiteY145" fmla="*/ 2331812 h 2532844"/>
              <a:gd name="connsiteX146" fmla="*/ 1418437 w 2640595"/>
              <a:gd name="connsiteY146" fmla="*/ 2342643 h 2532844"/>
              <a:gd name="connsiteX147" fmla="*/ 1407606 w 2640595"/>
              <a:gd name="connsiteY147" fmla="*/ 2353474 h 2532844"/>
              <a:gd name="connsiteX148" fmla="*/ 1396775 w 2640595"/>
              <a:gd name="connsiteY148" fmla="*/ 2342643 h 2532844"/>
              <a:gd name="connsiteX149" fmla="*/ 1407606 w 2640595"/>
              <a:gd name="connsiteY149" fmla="*/ 2331812 h 2532844"/>
              <a:gd name="connsiteX150" fmla="*/ 1232986 w 2640595"/>
              <a:gd name="connsiteY150" fmla="*/ 2331812 h 2532844"/>
              <a:gd name="connsiteX151" fmla="*/ 1243817 w 2640595"/>
              <a:gd name="connsiteY151" fmla="*/ 2342643 h 2532844"/>
              <a:gd name="connsiteX152" fmla="*/ 1232986 w 2640595"/>
              <a:gd name="connsiteY152" fmla="*/ 2353474 h 2532844"/>
              <a:gd name="connsiteX153" fmla="*/ 1222155 w 2640595"/>
              <a:gd name="connsiteY153" fmla="*/ 2342643 h 2532844"/>
              <a:gd name="connsiteX154" fmla="*/ 1232986 w 2640595"/>
              <a:gd name="connsiteY154" fmla="*/ 2331812 h 2532844"/>
              <a:gd name="connsiteX155" fmla="*/ 1058366 w 2640595"/>
              <a:gd name="connsiteY155" fmla="*/ 2331812 h 2532844"/>
              <a:gd name="connsiteX156" fmla="*/ 1069197 w 2640595"/>
              <a:gd name="connsiteY156" fmla="*/ 2342643 h 2532844"/>
              <a:gd name="connsiteX157" fmla="*/ 1058366 w 2640595"/>
              <a:gd name="connsiteY157" fmla="*/ 2353474 h 2532844"/>
              <a:gd name="connsiteX158" fmla="*/ 1047630 w 2640595"/>
              <a:gd name="connsiteY158" fmla="*/ 2342643 h 2532844"/>
              <a:gd name="connsiteX159" fmla="*/ 1058366 w 2640595"/>
              <a:gd name="connsiteY159" fmla="*/ 2331812 h 2532844"/>
              <a:gd name="connsiteX160" fmla="*/ 883936 w 2640595"/>
              <a:gd name="connsiteY160" fmla="*/ 2331812 h 2532844"/>
              <a:gd name="connsiteX161" fmla="*/ 894672 w 2640595"/>
              <a:gd name="connsiteY161" fmla="*/ 2342643 h 2532844"/>
              <a:gd name="connsiteX162" fmla="*/ 883936 w 2640595"/>
              <a:gd name="connsiteY162" fmla="*/ 2353474 h 2532844"/>
              <a:gd name="connsiteX163" fmla="*/ 873105 w 2640595"/>
              <a:gd name="connsiteY163" fmla="*/ 2342643 h 2532844"/>
              <a:gd name="connsiteX164" fmla="*/ 883936 w 2640595"/>
              <a:gd name="connsiteY164" fmla="*/ 2331812 h 2532844"/>
              <a:gd name="connsiteX165" fmla="*/ 709222 w 2640595"/>
              <a:gd name="connsiteY165" fmla="*/ 2331812 h 2532844"/>
              <a:gd name="connsiteX166" fmla="*/ 720052 w 2640595"/>
              <a:gd name="connsiteY166" fmla="*/ 2342643 h 2532844"/>
              <a:gd name="connsiteX167" fmla="*/ 709222 w 2640595"/>
              <a:gd name="connsiteY167" fmla="*/ 2353474 h 2532844"/>
              <a:gd name="connsiteX168" fmla="*/ 698391 w 2640595"/>
              <a:gd name="connsiteY168" fmla="*/ 2342643 h 2532844"/>
              <a:gd name="connsiteX169" fmla="*/ 709222 w 2640595"/>
              <a:gd name="connsiteY169" fmla="*/ 2331812 h 2532844"/>
              <a:gd name="connsiteX170" fmla="*/ 534981 w 2640595"/>
              <a:gd name="connsiteY170" fmla="*/ 2331812 h 2532844"/>
              <a:gd name="connsiteX171" fmla="*/ 545431 w 2640595"/>
              <a:gd name="connsiteY171" fmla="*/ 2342643 h 2532844"/>
              <a:gd name="connsiteX172" fmla="*/ 534601 w 2640595"/>
              <a:gd name="connsiteY172" fmla="*/ 2353474 h 2532844"/>
              <a:gd name="connsiteX173" fmla="*/ 524150 w 2640595"/>
              <a:gd name="connsiteY173" fmla="*/ 2342643 h 2532844"/>
              <a:gd name="connsiteX174" fmla="*/ 534981 w 2640595"/>
              <a:gd name="connsiteY174" fmla="*/ 2331812 h 2532844"/>
              <a:gd name="connsiteX175" fmla="*/ 359982 w 2640595"/>
              <a:gd name="connsiteY175" fmla="*/ 2331812 h 2532844"/>
              <a:gd name="connsiteX176" fmla="*/ 370812 w 2640595"/>
              <a:gd name="connsiteY176" fmla="*/ 2342643 h 2532844"/>
              <a:gd name="connsiteX177" fmla="*/ 359982 w 2640595"/>
              <a:gd name="connsiteY177" fmla="*/ 2353474 h 2532844"/>
              <a:gd name="connsiteX178" fmla="*/ 349151 w 2640595"/>
              <a:gd name="connsiteY178" fmla="*/ 2342643 h 2532844"/>
              <a:gd name="connsiteX179" fmla="*/ 359982 w 2640595"/>
              <a:gd name="connsiteY179" fmla="*/ 2331812 h 2532844"/>
              <a:gd name="connsiteX180" fmla="*/ 185362 w 2640595"/>
              <a:gd name="connsiteY180" fmla="*/ 2331812 h 2532844"/>
              <a:gd name="connsiteX181" fmla="*/ 196192 w 2640595"/>
              <a:gd name="connsiteY181" fmla="*/ 2342643 h 2532844"/>
              <a:gd name="connsiteX182" fmla="*/ 185362 w 2640595"/>
              <a:gd name="connsiteY182" fmla="*/ 2353474 h 2532844"/>
              <a:gd name="connsiteX183" fmla="*/ 174626 w 2640595"/>
              <a:gd name="connsiteY183" fmla="*/ 2342643 h 2532844"/>
              <a:gd name="connsiteX184" fmla="*/ 185362 w 2640595"/>
              <a:gd name="connsiteY184" fmla="*/ 2331812 h 2532844"/>
              <a:gd name="connsiteX185" fmla="*/ 10837 w 2640595"/>
              <a:gd name="connsiteY185" fmla="*/ 2331812 h 2532844"/>
              <a:gd name="connsiteX186" fmla="*/ 21572 w 2640595"/>
              <a:gd name="connsiteY186" fmla="*/ 2342643 h 2532844"/>
              <a:gd name="connsiteX187" fmla="*/ 10837 w 2640595"/>
              <a:gd name="connsiteY187" fmla="*/ 2353474 h 2532844"/>
              <a:gd name="connsiteX188" fmla="*/ 6 w 2640595"/>
              <a:gd name="connsiteY188" fmla="*/ 2342643 h 2532844"/>
              <a:gd name="connsiteX189" fmla="*/ 10837 w 2640595"/>
              <a:gd name="connsiteY189" fmla="*/ 2331812 h 2532844"/>
              <a:gd name="connsiteX190" fmla="*/ 2105990 w 2640595"/>
              <a:gd name="connsiteY190" fmla="*/ 2152822 h 2532844"/>
              <a:gd name="connsiteX191" fmla="*/ 2116821 w 2640595"/>
              <a:gd name="connsiteY191" fmla="*/ 2163273 h 2532844"/>
              <a:gd name="connsiteX192" fmla="*/ 2106380 w 2640595"/>
              <a:gd name="connsiteY192" fmla="*/ 2174474 h 2532844"/>
              <a:gd name="connsiteX193" fmla="*/ 2105990 w 2640595"/>
              <a:gd name="connsiteY193" fmla="*/ 2174484 h 2532844"/>
              <a:gd name="connsiteX194" fmla="*/ 2095159 w 2640595"/>
              <a:gd name="connsiteY194" fmla="*/ 2163653 h 2532844"/>
              <a:gd name="connsiteX195" fmla="*/ 2105990 w 2640595"/>
              <a:gd name="connsiteY195" fmla="*/ 2152822 h 2532844"/>
              <a:gd name="connsiteX196" fmla="*/ 1407701 w 2640595"/>
              <a:gd name="connsiteY196" fmla="*/ 2152822 h 2532844"/>
              <a:gd name="connsiteX197" fmla="*/ 1418437 w 2640595"/>
              <a:gd name="connsiteY197" fmla="*/ 2163273 h 2532844"/>
              <a:gd name="connsiteX198" fmla="*/ 1407996 w 2640595"/>
              <a:gd name="connsiteY198" fmla="*/ 2174474 h 2532844"/>
              <a:gd name="connsiteX199" fmla="*/ 1407701 w 2640595"/>
              <a:gd name="connsiteY199" fmla="*/ 2174484 h 2532844"/>
              <a:gd name="connsiteX200" fmla="*/ 1396870 w 2640595"/>
              <a:gd name="connsiteY200" fmla="*/ 2163653 h 2532844"/>
              <a:gd name="connsiteX201" fmla="*/ 1407701 w 2640595"/>
              <a:gd name="connsiteY201" fmla="*/ 2152822 h 2532844"/>
              <a:gd name="connsiteX202" fmla="*/ 534602 w 2640595"/>
              <a:gd name="connsiteY202" fmla="*/ 2152822 h 2532844"/>
              <a:gd name="connsiteX203" fmla="*/ 545432 w 2640595"/>
              <a:gd name="connsiteY203" fmla="*/ 2163273 h 2532844"/>
              <a:gd name="connsiteX204" fmla="*/ 534991 w 2640595"/>
              <a:gd name="connsiteY204" fmla="*/ 2174474 h 2532844"/>
              <a:gd name="connsiteX205" fmla="*/ 534602 w 2640595"/>
              <a:gd name="connsiteY205" fmla="*/ 2174484 h 2532844"/>
              <a:gd name="connsiteX206" fmla="*/ 523771 w 2640595"/>
              <a:gd name="connsiteY206" fmla="*/ 2163653 h 2532844"/>
              <a:gd name="connsiteX207" fmla="*/ 534602 w 2640595"/>
              <a:gd name="connsiteY207" fmla="*/ 2152822 h 2532844"/>
              <a:gd name="connsiteX208" fmla="*/ 11122 w 2640595"/>
              <a:gd name="connsiteY208" fmla="*/ 2152822 h 2532844"/>
              <a:gd name="connsiteX209" fmla="*/ 21572 w 2640595"/>
              <a:gd name="connsiteY209" fmla="*/ 2163273 h 2532844"/>
              <a:gd name="connsiteX210" fmla="*/ 11131 w 2640595"/>
              <a:gd name="connsiteY210" fmla="*/ 2174484 h 2532844"/>
              <a:gd name="connsiteX211" fmla="*/ 11122 w 2640595"/>
              <a:gd name="connsiteY211" fmla="*/ 2174484 h 2532844"/>
              <a:gd name="connsiteX212" fmla="*/ 291 w 2640595"/>
              <a:gd name="connsiteY212" fmla="*/ 2163653 h 2532844"/>
              <a:gd name="connsiteX213" fmla="*/ 11122 w 2640595"/>
              <a:gd name="connsiteY213" fmla="*/ 2152822 h 2532844"/>
              <a:gd name="connsiteX214" fmla="*/ 2629755 w 2640595"/>
              <a:gd name="connsiteY214" fmla="*/ 2152442 h 2532844"/>
              <a:gd name="connsiteX215" fmla="*/ 2640586 w 2640595"/>
              <a:gd name="connsiteY215" fmla="*/ 2163273 h 2532844"/>
              <a:gd name="connsiteX216" fmla="*/ 2629755 w 2640595"/>
              <a:gd name="connsiteY216" fmla="*/ 2174104 h 2532844"/>
              <a:gd name="connsiteX217" fmla="*/ 2619019 w 2640595"/>
              <a:gd name="connsiteY217" fmla="*/ 2163273 h 2532844"/>
              <a:gd name="connsiteX218" fmla="*/ 2629755 w 2640595"/>
              <a:gd name="connsiteY218" fmla="*/ 2152442 h 2532844"/>
              <a:gd name="connsiteX219" fmla="*/ 2455230 w 2640595"/>
              <a:gd name="connsiteY219" fmla="*/ 2152442 h 2532844"/>
              <a:gd name="connsiteX220" fmla="*/ 2465966 w 2640595"/>
              <a:gd name="connsiteY220" fmla="*/ 2163273 h 2532844"/>
              <a:gd name="connsiteX221" fmla="*/ 2455230 w 2640595"/>
              <a:gd name="connsiteY221" fmla="*/ 2174104 h 2532844"/>
              <a:gd name="connsiteX222" fmla="*/ 2444399 w 2640595"/>
              <a:gd name="connsiteY222" fmla="*/ 2163273 h 2532844"/>
              <a:gd name="connsiteX223" fmla="*/ 2455230 w 2640595"/>
              <a:gd name="connsiteY223" fmla="*/ 2152442 h 2532844"/>
              <a:gd name="connsiteX224" fmla="*/ 2280420 w 2640595"/>
              <a:gd name="connsiteY224" fmla="*/ 2152442 h 2532844"/>
              <a:gd name="connsiteX225" fmla="*/ 2291251 w 2640595"/>
              <a:gd name="connsiteY225" fmla="*/ 2163273 h 2532844"/>
              <a:gd name="connsiteX226" fmla="*/ 2280420 w 2640595"/>
              <a:gd name="connsiteY226" fmla="*/ 2174104 h 2532844"/>
              <a:gd name="connsiteX227" fmla="*/ 2269589 w 2640595"/>
              <a:gd name="connsiteY227" fmla="*/ 2163273 h 2532844"/>
              <a:gd name="connsiteX228" fmla="*/ 2280420 w 2640595"/>
              <a:gd name="connsiteY228" fmla="*/ 2152442 h 2532844"/>
              <a:gd name="connsiteX229" fmla="*/ 1931275 w 2640595"/>
              <a:gd name="connsiteY229" fmla="*/ 2152442 h 2532844"/>
              <a:gd name="connsiteX230" fmla="*/ 1931371 w 2640595"/>
              <a:gd name="connsiteY230" fmla="*/ 2152442 h 2532844"/>
              <a:gd name="connsiteX231" fmla="*/ 1942201 w 2640595"/>
              <a:gd name="connsiteY231" fmla="*/ 2163273 h 2532844"/>
              <a:gd name="connsiteX232" fmla="*/ 1931371 w 2640595"/>
              <a:gd name="connsiteY232" fmla="*/ 2174104 h 2532844"/>
              <a:gd name="connsiteX233" fmla="*/ 1920635 w 2640595"/>
              <a:gd name="connsiteY233" fmla="*/ 2163368 h 2532844"/>
              <a:gd name="connsiteX234" fmla="*/ 1920635 w 2640595"/>
              <a:gd name="connsiteY234" fmla="*/ 2163273 h 2532844"/>
              <a:gd name="connsiteX235" fmla="*/ 1931275 w 2640595"/>
              <a:gd name="connsiteY235" fmla="*/ 2152442 h 2532844"/>
              <a:gd name="connsiteX236" fmla="*/ 1756846 w 2640595"/>
              <a:gd name="connsiteY236" fmla="*/ 2152442 h 2532844"/>
              <a:gd name="connsiteX237" fmla="*/ 1767582 w 2640595"/>
              <a:gd name="connsiteY237" fmla="*/ 2163273 h 2532844"/>
              <a:gd name="connsiteX238" fmla="*/ 1756846 w 2640595"/>
              <a:gd name="connsiteY238" fmla="*/ 2174104 h 2532844"/>
              <a:gd name="connsiteX239" fmla="*/ 1746015 w 2640595"/>
              <a:gd name="connsiteY239" fmla="*/ 2163273 h 2532844"/>
              <a:gd name="connsiteX240" fmla="*/ 1756846 w 2640595"/>
              <a:gd name="connsiteY240" fmla="*/ 2152442 h 2532844"/>
              <a:gd name="connsiteX241" fmla="*/ 1582226 w 2640595"/>
              <a:gd name="connsiteY241" fmla="*/ 2152442 h 2532844"/>
              <a:gd name="connsiteX242" fmla="*/ 1592962 w 2640595"/>
              <a:gd name="connsiteY242" fmla="*/ 2163178 h 2532844"/>
              <a:gd name="connsiteX243" fmla="*/ 1592962 w 2640595"/>
              <a:gd name="connsiteY243" fmla="*/ 2163273 h 2532844"/>
              <a:gd name="connsiteX244" fmla="*/ 1582321 w 2640595"/>
              <a:gd name="connsiteY244" fmla="*/ 2174104 h 2532844"/>
              <a:gd name="connsiteX245" fmla="*/ 1582226 w 2640595"/>
              <a:gd name="connsiteY245" fmla="*/ 2174104 h 2532844"/>
              <a:gd name="connsiteX246" fmla="*/ 1571395 w 2640595"/>
              <a:gd name="connsiteY246" fmla="*/ 2163273 h 2532844"/>
              <a:gd name="connsiteX247" fmla="*/ 1582226 w 2640595"/>
              <a:gd name="connsiteY247" fmla="*/ 2152442 h 2532844"/>
              <a:gd name="connsiteX248" fmla="*/ 1232986 w 2640595"/>
              <a:gd name="connsiteY248" fmla="*/ 2152442 h 2532844"/>
              <a:gd name="connsiteX249" fmla="*/ 1243817 w 2640595"/>
              <a:gd name="connsiteY249" fmla="*/ 2163273 h 2532844"/>
              <a:gd name="connsiteX250" fmla="*/ 1232986 w 2640595"/>
              <a:gd name="connsiteY250" fmla="*/ 2174104 h 2532844"/>
              <a:gd name="connsiteX251" fmla="*/ 1222155 w 2640595"/>
              <a:gd name="connsiteY251" fmla="*/ 2163273 h 2532844"/>
              <a:gd name="connsiteX252" fmla="*/ 1232986 w 2640595"/>
              <a:gd name="connsiteY252" fmla="*/ 2152442 h 2532844"/>
              <a:gd name="connsiteX253" fmla="*/ 1058366 w 2640595"/>
              <a:gd name="connsiteY253" fmla="*/ 2152442 h 2532844"/>
              <a:gd name="connsiteX254" fmla="*/ 1069197 w 2640595"/>
              <a:gd name="connsiteY254" fmla="*/ 2163273 h 2532844"/>
              <a:gd name="connsiteX255" fmla="*/ 1058366 w 2640595"/>
              <a:gd name="connsiteY255" fmla="*/ 2174104 h 2532844"/>
              <a:gd name="connsiteX256" fmla="*/ 1047630 w 2640595"/>
              <a:gd name="connsiteY256" fmla="*/ 2163273 h 2532844"/>
              <a:gd name="connsiteX257" fmla="*/ 1058366 w 2640595"/>
              <a:gd name="connsiteY257" fmla="*/ 2152442 h 2532844"/>
              <a:gd name="connsiteX258" fmla="*/ 883936 w 2640595"/>
              <a:gd name="connsiteY258" fmla="*/ 2152442 h 2532844"/>
              <a:gd name="connsiteX259" fmla="*/ 894672 w 2640595"/>
              <a:gd name="connsiteY259" fmla="*/ 2163273 h 2532844"/>
              <a:gd name="connsiteX260" fmla="*/ 883936 w 2640595"/>
              <a:gd name="connsiteY260" fmla="*/ 2174104 h 2532844"/>
              <a:gd name="connsiteX261" fmla="*/ 873105 w 2640595"/>
              <a:gd name="connsiteY261" fmla="*/ 2163273 h 2532844"/>
              <a:gd name="connsiteX262" fmla="*/ 883936 w 2640595"/>
              <a:gd name="connsiteY262" fmla="*/ 2152442 h 2532844"/>
              <a:gd name="connsiteX263" fmla="*/ 709222 w 2640595"/>
              <a:gd name="connsiteY263" fmla="*/ 2152442 h 2532844"/>
              <a:gd name="connsiteX264" fmla="*/ 720052 w 2640595"/>
              <a:gd name="connsiteY264" fmla="*/ 2163273 h 2532844"/>
              <a:gd name="connsiteX265" fmla="*/ 709222 w 2640595"/>
              <a:gd name="connsiteY265" fmla="*/ 2174104 h 2532844"/>
              <a:gd name="connsiteX266" fmla="*/ 698391 w 2640595"/>
              <a:gd name="connsiteY266" fmla="*/ 2163273 h 2532844"/>
              <a:gd name="connsiteX267" fmla="*/ 709222 w 2640595"/>
              <a:gd name="connsiteY267" fmla="*/ 2152442 h 2532844"/>
              <a:gd name="connsiteX268" fmla="*/ 359982 w 2640595"/>
              <a:gd name="connsiteY268" fmla="*/ 2152442 h 2532844"/>
              <a:gd name="connsiteX269" fmla="*/ 370812 w 2640595"/>
              <a:gd name="connsiteY269" fmla="*/ 2163273 h 2532844"/>
              <a:gd name="connsiteX270" fmla="*/ 359982 w 2640595"/>
              <a:gd name="connsiteY270" fmla="*/ 2174104 h 2532844"/>
              <a:gd name="connsiteX271" fmla="*/ 349151 w 2640595"/>
              <a:gd name="connsiteY271" fmla="*/ 2163273 h 2532844"/>
              <a:gd name="connsiteX272" fmla="*/ 359982 w 2640595"/>
              <a:gd name="connsiteY272" fmla="*/ 2152442 h 2532844"/>
              <a:gd name="connsiteX273" fmla="*/ 185362 w 2640595"/>
              <a:gd name="connsiteY273" fmla="*/ 2152442 h 2532844"/>
              <a:gd name="connsiteX274" fmla="*/ 196192 w 2640595"/>
              <a:gd name="connsiteY274" fmla="*/ 2163273 h 2532844"/>
              <a:gd name="connsiteX275" fmla="*/ 185362 w 2640595"/>
              <a:gd name="connsiteY275" fmla="*/ 2174104 h 2532844"/>
              <a:gd name="connsiteX276" fmla="*/ 174626 w 2640595"/>
              <a:gd name="connsiteY276" fmla="*/ 2163273 h 2532844"/>
              <a:gd name="connsiteX277" fmla="*/ 185362 w 2640595"/>
              <a:gd name="connsiteY277" fmla="*/ 2152442 h 2532844"/>
              <a:gd name="connsiteX278" fmla="*/ 2629755 w 2640595"/>
              <a:gd name="connsiteY278" fmla="*/ 1973072 h 2532844"/>
              <a:gd name="connsiteX279" fmla="*/ 2640586 w 2640595"/>
              <a:gd name="connsiteY279" fmla="*/ 1983903 h 2532844"/>
              <a:gd name="connsiteX280" fmla="*/ 2629755 w 2640595"/>
              <a:gd name="connsiteY280" fmla="*/ 1994734 h 2532844"/>
              <a:gd name="connsiteX281" fmla="*/ 2619019 w 2640595"/>
              <a:gd name="connsiteY281" fmla="*/ 1983903 h 2532844"/>
              <a:gd name="connsiteX282" fmla="*/ 2629755 w 2640595"/>
              <a:gd name="connsiteY282" fmla="*/ 1973072 h 2532844"/>
              <a:gd name="connsiteX283" fmla="*/ 1931275 w 2640595"/>
              <a:gd name="connsiteY283" fmla="*/ 1973072 h 2532844"/>
              <a:gd name="connsiteX284" fmla="*/ 1931371 w 2640595"/>
              <a:gd name="connsiteY284" fmla="*/ 1973072 h 2532844"/>
              <a:gd name="connsiteX285" fmla="*/ 1942201 w 2640595"/>
              <a:gd name="connsiteY285" fmla="*/ 1983903 h 2532844"/>
              <a:gd name="connsiteX286" fmla="*/ 1931371 w 2640595"/>
              <a:gd name="connsiteY286" fmla="*/ 1994734 h 2532844"/>
              <a:gd name="connsiteX287" fmla="*/ 1920635 w 2640595"/>
              <a:gd name="connsiteY287" fmla="*/ 1983998 h 2532844"/>
              <a:gd name="connsiteX288" fmla="*/ 1920635 w 2640595"/>
              <a:gd name="connsiteY288" fmla="*/ 1983903 h 2532844"/>
              <a:gd name="connsiteX289" fmla="*/ 1931275 w 2640595"/>
              <a:gd name="connsiteY289" fmla="*/ 1973072 h 2532844"/>
              <a:gd name="connsiteX290" fmla="*/ 1756846 w 2640595"/>
              <a:gd name="connsiteY290" fmla="*/ 1973072 h 2532844"/>
              <a:gd name="connsiteX291" fmla="*/ 1767582 w 2640595"/>
              <a:gd name="connsiteY291" fmla="*/ 1983903 h 2532844"/>
              <a:gd name="connsiteX292" fmla="*/ 1756846 w 2640595"/>
              <a:gd name="connsiteY292" fmla="*/ 1994734 h 2532844"/>
              <a:gd name="connsiteX293" fmla="*/ 1746015 w 2640595"/>
              <a:gd name="connsiteY293" fmla="*/ 1983903 h 2532844"/>
              <a:gd name="connsiteX294" fmla="*/ 1756846 w 2640595"/>
              <a:gd name="connsiteY294" fmla="*/ 1973072 h 2532844"/>
              <a:gd name="connsiteX295" fmla="*/ 1582226 w 2640595"/>
              <a:gd name="connsiteY295" fmla="*/ 1973072 h 2532844"/>
              <a:gd name="connsiteX296" fmla="*/ 1592962 w 2640595"/>
              <a:gd name="connsiteY296" fmla="*/ 1983808 h 2532844"/>
              <a:gd name="connsiteX297" fmla="*/ 1592962 w 2640595"/>
              <a:gd name="connsiteY297" fmla="*/ 1983903 h 2532844"/>
              <a:gd name="connsiteX298" fmla="*/ 1582321 w 2640595"/>
              <a:gd name="connsiteY298" fmla="*/ 1994734 h 2532844"/>
              <a:gd name="connsiteX299" fmla="*/ 1582226 w 2640595"/>
              <a:gd name="connsiteY299" fmla="*/ 1994734 h 2532844"/>
              <a:gd name="connsiteX300" fmla="*/ 1571395 w 2640595"/>
              <a:gd name="connsiteY300" fmla="*/ 1983903 h 2532844"/>
              <a:gd name="connsiteX301" fmla="*/ 1582226 w 2640595"/>
              <a:gd name="connsiteY301" fmla="*/ 1973072 h 2532844"/>
              <a:gd name="connsiteX302" fmla="*/ 1407606 w 2640595"/>
              <a:gd name="connsiteY302" fmla="*/ 1973072 h 2532844"/>
              <a:gd name="connsiteX303" fmla="*/ 1407701 w 2640595"/>
              <a:gd name="connsiteY303" fmla="*/ 1973072 h 2532844"/>
              <a:gd name="connsiteX304" fmla="*/ 1418437 w 2640595"/>
              <a:gd name="connsiteY304" fmla="*/ 1983903 h 2532844"/>
              <a:gd name="connsiteX305" fmla="*/ 1407606 w 2640595"/>
              <a:gd name="connsiteY305" fmla="*/ 1994734 h 2532844"/>
              <a:gd name="connsiteX306" fmla="*/ 1396775 w 2640595"/>
              <a:gd name="connsiteY306" fmla="*/ 1983903 h 2532844"/>
              <a:gd name="connsiteX307" fmla="*/ 1407606 w 2640595"/>
              <a:gd name="connsiteY307" fmla="*/ 1973072 h 2532844"/>
              <a:gd name="connsiteX308" fmla="*/ 1232986 w 2640595"/>
              <a:gd name="connsiteY308" fmla="*/ 1973072 h 2532844"/>
              <a:gd name="connsiteX309" fmla="*/ 1243817 w 2640595"/>
              <a:gd name="connsiteY309" fmla="*/ 1983903 h 2532844"/>
              <a:gd name="connsiteX310" fmla="*/ 1232986 w 2640595"/>
              <a:gd name="connsiteY310" fmla="*/ 1994734 h 2532844"/>
              <a:gd name="connsiteX311" fmla="*/ 1222155 w 2640595"/>
              <a:gd name="connsiteY311" fmla="*/ 1983903 h 2532844"/>
              <a:gd name="connsiteX312" fmla="*/ 1232986 w 2640595"/>
              <a:gd name="connsiteY312" fmla="*/ 1973072 h 2532844"/>
              <a:gd name="connsiteX313" fmla="*/ 534602 w 2640595"/>
              <a:gd name="connsiteY313" fmla="*/ 1973072 h 2532844"/>
              <a:gd name="connsiteX314" fmla="*/ 545432 w 2640595"/>
              <a:gd name="connsiteY314" fmla="*/ 1983903 h 2532844"/>
              <a:gd name="connsiteX315" fmla="*/ 534602 w 2640595"/>
              <a:gd name="connsiteY315" fmla="*/ 1994734 h 2532844"/>
              <a:gd name="connsiteX316" fmla="*/ 523771 w 2640595"/>
              <a:gd name="connsiteY316" fmla="*/ 1983903 h 2532844"/>
              <a:gd name="connsiteX317" fmla="*/ 534602 w 2640595"/>
              <a:gd name="connsiteY317" fmla="*/ 1973072 h 2532844"/>
              <a:gd name="connsiteX318" fmla="*/ 359982 w 2640595"/>
              <a:gd name="connsiteY318" fmla="*/ 1973072 h 2532844"/>
              <a:gd name="connsiteX319" fmla="*/ 370812 w 2640595"/>
              <a:gd name="connsiteY319" fmla="*/ 1983903 h 2532844"/>
              <a:gd name="connsiteX320" fmla="*/ 359982 w 2640595"/>
              <a:gd name="connsiteY320" fmla="*/ 1994734 h 2532844"/>
              <a:gd name="connsiteX321" fmla="*/ 349151 w 2640595"/>
              <a:gd name="connsiteY321" fmla="*/ 1983903 h 2532844"/>
              <a:gd name="connsiteX322" fmla="*/ 359982 w 2640595"/>
              <a:gd name="connsiteY322" fmla="*/ 1973072 h 2532844"/>
              <a:gd name="connsiteX323" fmla="*/ 185362 w 2640595"/>
              <a:gd name="connsiteY323" fmla="*/ 1973072 h 2532844"/>
              <a:gd name="connsiteX324" fmla="*/ 196192 w 2640595"/>
              <a:gd name="connsiteY324" fmla="*/ 1983903 h 2532844"/>
              <a:gd name="connsiteX325" fmla="*/ 185362 w 2640595"/>
              <a:gd name="connsiteY325" fmla="*/ 1994734 h 2532844"/>
              <a:gd name="connsiteX326" fmla="*/ 174626 w 2640595"/>
              <a:gd name="connsiteY326" fmla="*/ 1983903 h 2532844"/>
              <a:gd name="connsiteX327" fmla="*/ 185362 w 2640595"/>
              <a:gd name="connsiteY327" fmla="*/ 1973072 h 2532844"/>
              <a:gd name="connsiteX328" fmla="*/ 10837 w 2640595"/>
              <a:gd name="connsiteY328" fmla="*/ 1973072 h 2532844"/>
              <a:gd name="connsiteX329" fmla="*/ 11122 w 2640595"/>
              <a:gd name="connsiteY329" fmla="*/ 1973072 h 2532844"/>
              <a:gd name="connsiteX330" fmla="*/ 21572 w 2640595"/>
              <a:gd name="connsiteY330" fmla="*/ 1983903 h 2532844"/>
              <a:gd name="connsiteX331" fmla="*/ 10837 w 2640595"/>
              <a:gd name="connsiteY331" fmla="*/ 1994734 h 2532844"/>
              <a:gd name="connsiteX332" fmla="*/ 6 w 2640595"/>
              <a:gd name="connsiteY332" fmla="*/ 1983903 h 2532844"/>
              <a:gd name="connsiteX333" fmla="*/ 10837 w 2640595"/>
              <a:gd name="connsiteY333" fmla="*/ 1973072 h 2532844"/>
              <a:gd name="connsiteX334" fmla="*/ 2454057 w 2640595"/>
              <a:gd name="connsiteY334" fmla="*/ 1973032 h 2532844"/>
              <a:gd name="connsiteX335" fmla="*/ 2464887 w 2640595"/>
              <a:gd name="connsiteY335" fmla="*/ 1983862 h 2532844"/>
              <a:gd name="connsiteX336" fmla="*/ 2454057 w 2640595"/>
              <a:gd name="connsiteY336" fmla="*/ 1994693 h 2532844"/>
              <a:gd name="connsiteX337" fmla="*/ 2443226 w 2640595"/>
              <a:gd name="connsiteY337" fmla="*/ 1983862 h 2532844"/>
              <a:gd name="connsiteX338" fmla="*/ 2454057 w 2640595"/>
              <a:gd name="connsiteY338" fmla="*/ 1973032 h 2532844"/>
              <a:gd name="connsiteX339" fmla="*/ 2279532 w 2640595"/>
              <a:gd name="connsiteY339" fmla="*/ 1973032 h 2532844"/>
              <a:gd name="connsiteX340" fmla="*/ 2290362 w 2640595"/>
              <a:gd name="connsiteY340" fmla="*/ 1983862 h 2532844"/>
              <a:gd name="connsiteX341" fmla="*/ 2279532 w 2640595"/>
              <a:gd name="connsiteY341" fmla="*/ 1994693 h 2532844"/>
              <a:gd name="connsiteX342" fmla="*/ 2268701 w 2640595"/>
              <a:gd name="connsiteY342" fmla="*/ 1983862 h 2532844"/>
              <a:gd name="connsiteX343" fmla="*/ 2279532 w 2640595"/>
              <a:gd name="connsiteY343" fmla="*/ 1973032 h 2532844"/>
              <a:gd name="connsiteX344" fmla="*/ 2104913 w 2640595"/>
              <a:gd name="connsiteY344" fmla="*/ 1973032 h 2532844"/>
              <a:gd name="connsiteX345" fmla="*/ 2115743 w 2640595"/>
              <a:gd name="connsiteY345" fmla="*/ 1983862 h 2532844"/>
              <a:gd name="connsiteX346" fmla="*/ 2104913 w 2640595"/>
              <a:gd name="connsiteY346" fmla="*/ 1994693 h 2532844"/>
              <a:gd name="connsiteX347" fmla="*/ 2094082 w 2640595"/>
              <a:gd name="connsiteY347" fmla="*/ 1983862 h 2532844"/>
              <a:gd name="connsiteX348" fmla="*/ 2104913 w 2640595"/>
              <a:gd name="connsiteY348" fmla="*/ 1973032 h 2532844"/>
              <a:gd name="connsiteX349" fmla="*/ 1057287 w 2640595"/>
              <a:gd name="connsiteY349" fmla="*/ 1973032 h 2532844"/>
              <a:gd name="connsiteX350" fmla="*/ 1068118 w 2640595"/>
              <a:gd name="connsiteY350" fmla="*/ 1983862 h 2532844"/>
              <a:gd name="connsiteX351" fmla="*/ 1057287 w 2640595"/>
              <a:gd name="connsiteY351" fmla="*/ 1994693 h 2532844"/>
              <a:gd name="connsiteX352" fmla="*/ 1046457 w 2640595"/>
              <a:gd name="connsiteY352" fmla="*/ 1983862 h 2532844"/>
              <a:gd name="connsiteX353" fmla="*/ 1057287 w 2640595"/>
              <a:gd name="connsiteY353" fmla="*/ 1973032 h 2532844"/>
              <a:gd name="connsiteX354" fmla="*/ 882667 w 2640595"/>
              <a:gd name="connsiteY354" fmla="*/ 1973032 h 2532844"/>
              <a:gd name="connsiteX355" fmla="*/ 893498 w 2640595"/>
              <a:gd name="connsiteY355" fmla="*/ 1983862 h 2532844"/>
              <a:gd name="connsiteX356" fmla="*/ 882667 w 2640595"/>
              <a:gd name="connsiteY356" fmla="*/ 1994693 h 2532844"/>
              <a:gd name="connsiteX357" fmla="*/ 871837 w 2640595"/>
              <a:gd name="connsiteY357" fmla="*/ 1983862 h 2532844"/>
              <a:gd name="connsiteX358" fmla="*/ 882667 w 2640595"/>
              <a:gd name="connsiteY358" fmla="*/ 1973032 h 2532844"/>
              <a:gd name="connsiteX359" fmla="*/ 708142 w 2640595"/>
              <a:gd name="connsiteY359" fmla="*/ 1973032 h 2532844"/>
              <a:gd name="connsiteX360" fmla="*/ 718973 w 2640595"/>
              <a:gd name="connsiteY360" fmla="*/ 1983862 h 2532844"/>
              <a:gd name="connsiteX361" fmla="*/ 708142 w 2640595"/>
              <a:gd name="connsiteY361" fmla="*/ 1994693 h 2532844"/>
              <a:gd name="connsiteX362" fmla="*/ 697312 w 2640595"/>
              <a:gd name="connsiteY362" fmla="*/ 1983862 h 2532844"/>
              <a:gd name="connsiteX363" fmla="*/ 708142 w 2640595"/>
              <a:gd name="connsiteY363" fmla="*/ 1973032 h 2532844"/>
              <a:gd name="connsiteX364" fmla="*/ 2629755 w 2640595"/>
              <a:gd name="connsiteY364" fmla="*/ 1793702 h 2532844"/>
              <a:gd name="connsiteX365" fmla="*/ 2640586 w 2640595"/>
              <a:gd name="connsiteY365" fmla="*/ 1804533 h 2532844"/>
              <a:gd name="connsiteX366" fmla="*/ 2629755 w 2640595"/>
              <a:gd name="connsiteY366" fmla="*/ 1815364 h 2532844"/>
              <a:gd name="connsiteX367" fmla="*/ 2619019 w 2640595"/>
              <a:gd name="connsiteY367" fmla="*/ 1804533 h 2532844"/>
              <a:gd name="connsiteX368" fmla="*/ 2629755 w 2640595"/>
              <a:gd name="connsiteY368" fmla="*/ 1793702 h 2532844"/>
              <a:gd name="connsiteX369" fmla="*/ 1931275 w 2640595"/>
              <a:gd name="connsiteY369" fmla="*/ 1793702 h 2532844"/>
              <a:gd name="connsiteX370" fmla="*/ 1931371 w 2640595"/>
              <a:gd name="connsiteY370" fmla="*/ 1793702 h 2532844"/>
              <a:gd name="connsiteX371" fmla="*/ 1942201 w 2640595"/>
              <a:gd name="connsiteY371" fmla="*/ 1804533 h 2532844"/>
              <a:gd name="connsiteX372" fmla="*/ 1931371 w 2640595"/>
              <a:gd name="connsiteY372" fmla="*/ 1815364 h 2532844"/>
              <a:gd name="connsiteX373" fmla="*/ 1920635 w 2640595"/>
              <a:gd name="connsiteY373" fmla="*/ 1804628 h 2532844"/>
              <a:gd name="connsiteX374" fmla="*/ 1920635 w 2640595"/>
              <a:gd name="connsiteY374" fmla="*/ 1804533 h 2532844"/>
              <a:gd name="connsiteX375" fmla="*/ 1931275 w 2640595"/>
              <a:gd name="connsiteY375" fmla="*/ 1793702 h 2532844"/>
              <a:gd name="connsiteX376" fmla="*/ 1756846 w 2640595"/>
              <a:gd name="connsiteY376" fmla="*/ 1793702 h 2532844"/>
              <a:gd name="connsiteX377" fmla="*/ 1767582 w 2640595"/>
              <a:gd name="connsiteY377" fmla="*/ 1804533 h 2532844"/>
              <a:gd name="connsiteX378" fmla="*/ 1756846 w 2640595"/>
              <a:gd name="connsiteY378" fmla="*/ 1815364 h 2532844"/>
              <a:gd name="connsiteX379" fmla="*/ 1746015 w 2640595"/>
              <a:gd name="connsiteY379" fmla="*/ 1804533 h 2532844"/>
              <a:gd name="connsiteX380" fmla="*/ 1756846 w 2640595"/>
              <a:gd name="connsiteY380" fmla="*/ 1793702 h 2532844"/>
              <a:gd name="connsiteX381" fmla="*/ 1582226 w 2640595"/>
              <a:gd name="connsiteY381" fmla="*/ 1793702 h 2532844"/>
              <a:gd name="connsiteX382" fmla="*/ 1592962 w 2640595"/>
              <a:gd name="connsiteY382" fmla="*/ 1804438 h 2532844"/>
              <a:gd name="connsiteX383" fmla="*/ 1592962 w 2640595"/>
              <a:gd name="connsiteY383" fmla="*/ 1804533 h 2532844"/>
              <a:gd name="connsiteX384" fmla="*/ 1582321 w 2640595"/>
              <a:gd name="connsiteY384" fmla="*/ 1815364 h 2532844"/>
              <a:gd name="connsiteX385" fmla="*/ 1582226 w 2640595"/>
              <a:gd name="connsiteY385" fmla="*/ 1815364 h 2532844"/>
              <a:gd name="connsiteX386" fmla="*/ 1571395 w 2640595"/>
              <a:gd name="connsiteY386" fmla="*/ 1804533 h 2532844"/>
              <a:gd name="connsiteX387" fmla="*/ 1582226 w 2640595"/>
              <a:gd name="connsiteY387" fmla="*/ 1793702 h 2532844"/>
              <a:gd name="connsiteX388" fmla="*/ 1407701 w 2640595"/>
              <a:gd name="connsiteY388" fmla="*/ 1793702 h 2532844"/>
              <a:gd name="connsiteX389" fmla="*/ 1418437 w 2640595"/>
              <a:gd name="connsiteY389" fmla="*/ 1804533 h 2532844"/>
              <a:gd name="connsiteX390" fmla="*/ 1407701 w 2640595"/>
              <a:gd name="connsiteY390" fmla="*/ 1815364 h 2532844"/>
              <a:gd name="connsiteX391" fmla="*/ 1396870 w 2640595"/>
              <a:gd name="connsiteY391" fmla="*/ 1804533 h 2532844"/>
              <a:gd name="connsiteX392" fmla="*/ 1407701 w 2640595"/>
              <a:gd name="connsiteY392" fmla="*/ 1793702 h 2532844"/>
              <a:gd name="connsiteX393" fmla="*/ 1232986 w 2640595"/>
              <a:gd name="connsiteY393" fmla="*/ 1793702 h 2532844"/>
              <a:gd name="connsiteX394" fmla="*/ 1243817 w 2640595"/>
              <a:gd name="connsiteY394" fmla="*/ 1804533 h 2532844"/>
              <a:gd name="connsiteX395" fmla="*/ 1232986 w 2640595"/>
              <a:gd name="connsiteY395" fmla="*/ 1815364 h 2532844"/>
              <a:gd name="connsiteX396" fmla="*/ 1222155 w 2640595"/>
              <a:gd name="connsiteY396" fmla="*/ 1804533 h 2532844"/>
              <a:gd name="connsiteX397" fmla="*/ 1232986 w 2640595"/>
              <a:gd name="connsiteY397" fmla="*/ 1793702 h 2532844"/>
              <a:gd name="connsiteX398" fmla="*/ 534602 w 2640595"/>
              <a:gd name="connsiteY398" fmla="*/ 1793702 h 2532844"/>
              <a:gd name="connsiteX399" fmla="*/ 545432 w 2640595"/>
              <a:gd name="connsiteY399" fmla="*/ 1804533 h 2532844"/>
              <a:gd name="connsiteX400" fmla="*/ 534602 w 2640595"/>
              <a:gd name="connsiteY400" fmla="*/ 1815364 h 2532844"/>
              <a:gd name="connsiteX401" fmla="*/ 523771 w 2640595"/>
              <a:gd name="connsiteY401" fmla="*/ 1804533 h 2532844"/>
              <a:gd name="connsiteX402" fmla="*/ 534602 w 2640595"/>
              <a:gd name="connsiteY402" fmla="*/ 1793702 h 2532844"/>
              <a:gd name="connsiteX403" fmla="*/ 359982 w 2640595"/>
              <a:gd name="connsiteY403" fmla="*/ 1793702 h 2532844"/>
              <a:gd name="connsiteX404" fmla="*/ 370812 w 2640595"/>
              <a:gd name="connsiteY404" fmla="*/ 1804533 h 2532844"/>
              <a:gd name="connsiteX405" fmla="*/ 359982 w 2640595"/>
              <a:gd name="connsiteY405" fmla="*/ 1815364 h 2532844"/>
              <a:gd name="connsiteX406" fmla="*/ 349151 w 2640595"/>
              <a:gd name="connsiteY406" fmla="*/ 1804533 h 2532844"/>
              <a:gd name="connsiteX407" fmla="*/ 359982 w 2640595"/>
              <a:gd name="connsiteY407" fmla="*/ 1793702 h 2532844"/>
              <a:gd name="connsiteX408" fmla="*/ 185362 w 2640595"/>
              <a:gd name="connsiteY408" fmla="*/ 1793702 h 2532844"/>
              <a:gd name="connsiteX409" fmla="*/ 196192 w 2640595"/>
              <a:gd name="connsiteY409" fmla="*/ 1804533 h 2532844"/>
              <a:gd name="connsiteX410" fmla="*/ 185362 w 2640595"/>
              <a:gd name="connsiteY410" fmla="*/ 1815364 h 2532844"/>
              <a:gd name="connsiteX411" fmla="*/ 174626 w 2640595"/>
              <a:gd name="connsiteY411" fmla="*/ 1804533 h 2532844"/>
              <a:gd name="connsiteX412" fmla="*/ 185362 w 2640595"/>
              <a:gd name="connsiteY412" fmla="*/ 1793702 h 2532844"/>
              <a:gd name="connsiteX413" fmla="*/ 11122 w 2640595"/>
              <a:gd name="connsiteY413" fmla="*/ 1793702 h 2532844"/>
              <a:gd name="connsiteX414" fmla="*/ 21572 w 2640595"/>
              <a:gd name="connsiteY414" fmla="*/ 1804533 h 2532844"/>
              <a:gd name="connsiteX415" fmla="*/ 11122 w 2640595"/>
              <a:gd name="connsiteY415" fmla="*/ 1815364 h 2532844"/>
              <a:gd name="connsiteX416" fmla="*/ 291 w 2640595"/>
              <a:gd name="connsiteY416" fmla="*/ 1804533 h 2532844"/>
              <a:gd name="connsiteX417" fmla="*/ 11122 w 2640595"/>
              <a:gd name="connsiteY417" fmla="*/ 1793702 h 2532844"/>
              <a:gd name="connsiteX418" fmla="*/ 2454057 w 2640595"/>
              <a:gd name="connsiteY418" fmla="*/ 1793662 h 2532844"/>
              <a:gd name="connsiteX419" fmla="*/ 2464887 w 2640595"/>
              <a:gd name="connsiteY419" fmla="*/ 1804493 h 2532844"/>
              <a:gd name="connsiteX420" fmla="*/ 2454057 w 2640595"/>
              <a:gd name="connsiteY420" fmla="*/ 1815323 h 2532844"/>
              <a:gd name="connsiteX421" fmla="*/ 2443226 w 2640595"/>
              <a:gd name="connsiteY421" fmla="*/ 1804493 h 2532844"/>
              <a:gd name="connsiteX422" fmla="*/ 2454057 w 2640595"/>
              <a:gd name="connsiteY422" fmla="*/ 1793662 h 2532844"/>
              <a:gd name="connsiteX423" fmla="*/ 2279532 w 2640595"/>
              <a:gd name="connsiteY423" fmla="*/ 1793662 h 2532844"/>
              <a:gd name="connsiteX424" fmla="*/ 2290362 w 2640595"/>
              <a:gd name="connsiteY424" fmla="*/ 1804493 h 2532844"/>
              <a:gd name="connsiteX425" fmla="*/ 2279532 w 2640595"/>
              <a:gd name="connsiteY425" fmla="*/ 1815323 h 2532844"/>
              <a:gd name="connsiteX426" fmla="*/ 2268701 w 2640595"/>
              <a:gd name="connsiteY426" fmla="*/ 1804493 h 2532844"/>
              <a:gd name="connsiteX427" fmla="*/ 2279532 w 2640595"/>
              <a:gd name="connsiteY427" fmla="*/ 1793662 h 2532844"/>
              <a:gd name="connsiteX428" fmla="*/ 2104913 w 2640595"/>
              <a:gd name="connsiteY428" fmla="*/ 1793662 h 2532844"/>
              <a:gd name="connsiteX429" fmla="*/ 2115743 w 2640595"/>
              <a:gd name="connsiteY429" fmla="*/ 1804493 h 2532844"/>
              <a:gd name="connsiteX430" fmla="*/ 2104913 w 2640595"/>
              <a:gd name="connsiteY430" fmla="*/ 1815323 h 2532844"/>
              <a:gd name="connsiteX431" fmla="*/ 2094082 w 2640595"/>
              <a:gd name="connsiteY431" fmla="*/ 1804493 h 2532844"/>
              <a:gd name="connsiteX432" fmla="*/ 2104913 w 2640595"/>
              <a:gd name="connsiteY432" fmla="*/ 1793662 h 2532844"/>
              <a:gd name="connsiteX433" fmla="*/ 1057287 w 2640595"/>
              <a:gd name="connsiteY433" fmla="*/ 1793662 h 2532844"/>
              <a:gd name="connsiteX434" fmla="*/ 1068118 w 2640595"/>
              <a:gd name="connsiteY434" fmla="*/ 1804493 h 2532844"/>
              <a:gd name="connsiteX435" fmla="*/ 1057287 w 2640595"/>
              <a:gd name="connsiteY435" fmla="*/ 1815323 h 2532844"/>
              <a:gd name="connsiteX436" fmla="*/ 1046457 w 2640595"/>
              <a:gd name="connsiteY436" fmla="*/ 1804493 h 2532844"/>
              <a:gd name="connsiteX437" fmla="*/ 1057287 w 2640595"/>
              <a:gd name="connsiteY437" fmla="*/ 1793662 h 2532844"/>
              <a:gd name="connsiteX438" fmla="*/ 882667 w 2640595"/>
              <a:gd name="connsiteY438" fmla="*/ 1793662 h 2532844"/>
              <a:gd name="connsiteX439" fmla="*/ 893498 w 2640595"/>
              <a:gd name="connsiteY439" fmla="*/ 1804493 h 2532844"/>
              <a:gd name="connsiteX440" fmla="*/ 882667 w 2640595"/>
              <a:gd name="connsiteY440" fmla="*/ 1815323 h 2532844"/>
              <a:gd name="connsiteX441" fmla="*/ 871837 w 2640595"/>
              <a:gd name="connsiteY441" fmla="*/ 1804493 h 2532844"/>
              <a:gd name="connsiteX442" fmla="*/ 882667 w 2640595"/>
              <a:gd name="connsiteY442" fmla="*/ 1793662 h 2532844"/>
              <a:gd name="connsiteX443" fmla="*/ 708142 w 2640595"/>
              <a:gd name="connsiteY443" fmla="*/ 1793662 h 2532844"/>
              <a:gd name="connsiteX444" fmla="*/ 718973 w 2640595"/>
              <a:gd name="connsiteY444" fmla="*/ 1804493 h 2532844"/>
              <a:gd name="connsiteX445" fmla="*/ 708142 w 2640595"/>
              <a:gd name="connsiteY445" fmla="*/ 1815323 h 2532844"/>
              <a:gd name="connsiteX446" fmla="*/ 697312 w 2640595"/>
              <a:gd name="connsiteY446" fmla="*/ 1804493 h 2532844"/>
              <a:gd name="connsiteX447" fmla="*/ 708142 w 2640595"/>
              <a:gd name="connsiteY447" fmla="*/ 1793662 h 2532844"/>
              <a:gd name="connsiteX448" fmla="*/ 2629755 w 2640595"/>
              <a:gd name="connsiteY448" fmla="*/ 1614331 h 2532844"/>
              <a:gd name="connsiteX449" fmla="*/ 2640586 w 2640595"/>
              <a:gd name="connsiteY449" fmla="*/ 1625162 h 2532844"/>
              <a:gd name="connsiteX450" fmla="*/ 2629755 w 2640595"/>
              <a:gd name="connsiteY450" fmla="*/ 1635993 h 2532844"/>
              <a:gd name="connsiteX451" fmla="*/ 2619019 w 2640595"/>
              <a:gd name="connsiteY451" fmla="*/ 1625162 h 2532844"/>
              <a:gd name="connsiteX452" fmla="*/ 2629755 w 2640595"/>
              <a:gd name="connsiteY452" fmla="*/ 1614331 h 2532844"/>
              <a:gd name="connsiteX453" fmla="*/ 2455230 w 2640595"/>
              <a:gd name="connsiteY453" fmla="*/ 1614331 h 2532844"/>
              <a:gd name="connsiteX454" fmla="*/ 2465966 w 2640595"/>
              <a:gd name="connsiteY454" fmla="*/ 1625162 h 2532844"/>
              <a:gd name="connsiteX455" fmla="*/ 2455230 w 2640595"/>
              <a:gd name="connsiteY455" fmla="*/ 1635993 h 2532844"/>
              <a:gd name="connsiteX456" fmla="*/ 2444399 w 2640595"/>
              <a:gd name="connsiteY456" fmla="*/ 1625162 h 2532844"/>
              <a:gd name="connsiteX457" fmla="*/ 2455230 w 2640595"/>
              <a:gd name="connsiteY457" fmla="*/ 1614331 h 2532844"/>
              <a:gd name="connsiteX458" fmla="*/ 2280420 w 2640595"/>
              <a:gd name="connsiteY458" fmla="*/ 1614331 h 2532844"/>
              <a:gd name="connsiteX459" fmla="*/ 2291251 w 2640595"/>
              <a:gd name="connsiteY459" fmla="*/ 1625162 h 2532844"/>
              <a:gd name="connsiteX460" fmla="*/ 2280420 w 2640595"/>
              <a:gd name="connsiteY460" fmla="*/ 1635993 h 2532844"/>
              <a:gd name="connsiteX461" fmla="*/ 2269589 w 2640595"/>
              <a:gd name="connsiteY461" fmla="*/ 1625162 h 2532844"/>
              <a:gd name="connsiteX462" fmla="*/ 2280420 w 2640595"/>
              <a:gd name="connsiteY462" fmla="*/ 1614331 h 2532844"/>
              <a:gd name="connsiteX463" fmla="*/ 1931275 w 2640595"/>
              <a:gd name="connsiteY463" fmla="*/ 1614331 h 2532844"/>
              <a:gd name="connsiteX464" fmla="*/ 1931371 w 2640595"/>
              <a:gd name="connsiteY464" fmla="*/ 1614331 h 2532844"/>
              <a:gd name="connsiteX465" fmla="*/ 1942201 w 2640595"/>
              <a:gd name="connsiteY465" fmla="*/ 1625162 h 2532844"/>
              <a:gd name="connsiteX466" fmla="*/ 1931371 w 2640595"/>
              <a:gd name="connsiteY466" fmla="*/ 1635993 h 2532844"/>
              <a:gd name="connsiteX467" fmla="*/ 1920635 w 2640595"/>
              <a:gd name="connsiteY467" fmla="*/ 1625257 h 2532844"/>
              <a:gd name="connsiteX468" fmla="*/ 1920635 w 2640595"/>
              <a:gd name="connsiteY468" fmla="*/ 1625162 h 2532844"/>
              <a:gd name="connsiteX469" fmla="*/ 1931275 w 2640595"/>
              <a:gd name="connsiteY469" fmla="*/ 1614331 h 2532844"/>
              <a:gd name="connsiteX470" fmla="*/ 1756846 w 2640595"/>
              <a:gd name="connsiteY470" fmla="*/ 1614331 h 2532844"/>
              <a:gd name="connsiteX471" fmla="*/ 1767582 w 2640595"/>
              <a:gd name="connsiteY471" fmla="*/ 1625162 h 2532844"/>
              <a:gd name="connsiteX472" fmla="*/ 1756846 w 2640595"/>
              <a:gd name="connsiteY472" fmla="*/ 1635993 h 2532844"/>
              <a:gd name="connsiteX473" fmla="*/ 1746015 w 2640595"/>
              <a:gd name="connsiteY473" fmla="*/ 1625162 h 2532844"/>
              <a:gd name="connsiteX474" fmla="*/ 1756846 w 2640595"/>
              <a:gd name="connsiteY474" fmla="*/ 1614331 h 2532844"/>
              <a:gd name="connsiteX475" fmla="*/ 1582226 w 2640595"/>
              <a:gd name="connsiteY475" fmla="*/ 1614331 h 2532844"/>
              <a:gd name="connsiteX476" fmla="*/ 1592962 w 2640595"/>
              <a:gd name="connsiteY476" fmla="*/ 1625067 h 2532844"/>
              <a:gd name="connsiteX477" fmla="*/ 1592962 w 2640595"/>
              <a:gd name="connsiteY477" fmla="*/ 1625162 h 2532844"/>
              <a:gd name="connsiteX478" fmla="*/ 1582321 w 2640595"/>
              <a:gd name="connsiteY478" fmla="*/ 1635993 h 2532844"/>
              <a:gd name="connsiteX479" fmla="*/ 1582226 w 2640595"/>
              <a:gd name="connsiteY479" fmla="*/ 1635993 h 2532844"/>
              <a:gd name="connsiteX480" fmla="*/ 1571395 w 2640595"/>
              <a:gd name="connsiteY480" fmla="*/ 1625162 h 2532844"/>
              <a:gd name="connsiteX481" fmla="*/ 1582226 w 2640595"/>
              <a:gd name="connsiteY481" fmla="*/ 1614331 h 2532844"/>
              <a:gd name="connsiteX482" fmla="*/ 1232986 w 2640595"/>
              <a:gd name="connsiteY482" fmla="*/ 1614331 h 2532844"/>
              <a:gd name="connsiteX483" fmla="*/ 1243817 w 2640595"/>
              <a:gd name="connsiteY483" fmla="*/ 1625162 h 2532844"/>
              <a:gd name="connsiteX484" fmla="*/ 1232986 w 2640595"/>
              <a:gd name="connsiteY484" fmla="*/ 1635993 h 2532844"/>
              <a:gd name="connsiteX485" fmla="*/ 1222155 w 2640595"/>
              <a:gd name="connsiteY485" fmla="*/ 1625162 h 2532844"/>
              <a:gd name="connsiteX486" fmla="*/ 1232986 w 2640595"/>
              <a:gd name="connsiteY486" fmla="*/ 1614331 h 2532844"/>
              <a:gd name="connsiteX487" fmla="*/ 1058366 w 2640595"/>
              <a:gd name="connsiteY487" fmla="*/ 1614331 h 2532844"/>
              <a:gd name="connsiteX488" fmla="*/ 1069197 w 2640595"/>
              <a:gd name="connsiteY488" fmla="*/ 1625162 h 2532844"/>
              <a:gd name="connsiteX489" fmla="*/ 1058366 w 2640595"/>
              <a:gd name="connsiteY489" fmla="*/ 1635993 h 2532844"/>
              <a:gd name="connsiteX490" fmla="*/ 1047630 w 2640595"/>
              <a:gd name="connsiteY490" fmla="*/ 1625162 h 2532844"/>
              <a:gd name="connsiteX491" fmla="*/ 1058366 w 2640595"/>
              <a:gd name="connsiteY491" fmla="*/ 1614331 h 2532844"/>
              <a:gd name="connsiteX492" fmla="*/ 883936 w 2640595"/>
              <a:gd name="connsiteY492" fmla="*/ 1614331 h 2532844"/>
              <a:gd name="connsiteX493" fmla="*/ 894672 w 2640595"/>
              <a:gd name="connsiteY493" fmla="*/ 1625162 h 2532844"/>
              <a:gd name="connsiteX494" fmla="*/ 883936 w 2640595"/>
              <a:gd name="connsiteY494" fmla="*/ 1635993 h 2532844"/>
              <a:gd name="connsiteX495" fmla="*/ 873105 w 2640595"/>
              <a:gd name="connsiteY495" fmla="*/ 1625162 h 2532844"/>
              <a:gd name="connsiteX496" fmla="*/ 883936 w 2640595"/>
              <a:gd name="connsiteY496" fmla="*/ 1614331 h 2532844"/>
              <a:gd name="connsiteX497" fmla="*/ 709222 w 2640595"/>
              <a:gd name="connsiteY497" fmla="*/ 1614331 h 2532844"/>
              <a:gd name="connsiteX498" fmla="*/ 720052 w 2640595"/>
              <a:gd name="connsiteY498" fmla="*/ 1625162 h 2532844"/>
              <a:gd name="connsiteX499" fmla="*/ 709222 w 2640595"/>
              <a:gd name="connsiteY499" fmla="*/ 1635993 h 2532844"/>
              <a:gd name="connsiteX500" fmla="*/ 698391 w 2640595"/>
              <a:gd name="connsiteY500" fmla="*/ 1625162 h 2532844"/>
              <a:gd name="connsiteX501" fmla="*/ 709222 w 2640595"/>
              <a:gd name="connsiteY501" fmla="*/ 1614331 h 2532844"/>
              <a:gd name="connsiteX502" fmla="*/ 359982 w 2640595"/>
              <a:gd name="connsiteY502" fmla="*/ 1614331 h 2532844"/>
              <a:gd name="connsiteX503" fmla="*/ 370812 w 2640595"/>
              <a:gd name="connsiteY503" fmla="*/ 1625162 h 2532844"/>
              <a:gd name="connsiteX504" fmla="*/ 359982 w 2640595"/>
              <a:gd name="connsiteY504" fmla="*/ 1635993 h 2532844"/>
              <a:gd name="connsiteX505" fmla="*/ 349151 w 2640595"/>
              <a:gd name="connsiteY505" fmla="*/ 1625162 h 2532844"/>
              <a:gd name="connsiteX506" fmla="*/ 359982 w 2640595"/>
              <a:gd name="connsiteY506" fmla="*/ 1614331 h 2532844"/>
              <a:gd name="connsiteX507" fmla="*/ 185362 w 2640595"/>
              <a:gd name="connsiteY507" fmla="*/ 1614331 h 2532844"/>
              <a:gd name="connsiteX508" fmla="*/ 196192 w 2640595"/>
              <a:gd name="connsiteY508" fmla="*/ 1625162 h 2532844"/>
              <a:gd name="connsiteX509" fmla="*/ 185362 w 2640595"/>
              <a:gd name="connsiteY509" fmla="*/ 1635993 h 2532844"/>
              <a:gd name="connsiteX510" fmla="*/ 174626 w 2640595"/>
              <a:gd name="connsiteY510" fmla="*/ 1625162 h 2532844"/>
              <a:gd name="connsiteX511" fmla="*/ 185362 w 2640595"/>
              <a:gd name="connsiteY511" fmla="*/ 1614331 h 2532844"/>
              <a:gd name="connsiteX512" fmla="*/ 10447 w 2640595"/>
              <a:gd name="connsiteY512" fmla="*/ 1613952 h 2532844"/>
              <a:gd name="connsiteX513" fmla="*/ 11122 w 2640595"/>
              <a:gd name="connsiteY513" fmla="*/ 1613952 h 2532844"/>
              <a:gd name="connsiteX514" fmla="*/ 21572 w 2640595"/>
              <a:gd name="connsiteY514" fmla="*/ 1625153 h 2532844"/>
              <a:gd name="connsiteX515" fmla="*/ 21572 w 2640595"/>
              <a:gd name="connsiteY515" fmla="*/ 1625162 h 2532844"/>
              <a:gd name="connsiteX516" fmla="*/ 10836 w 2640595"/>
              <a:gd name="connsiteY516" fmla="*/ 1635993 h 2532844"/>
              <a:gd name="connsiteX517" fmla="*/ 6 w 2640595"/>
              <a:gd name="connsiteY517" fmla="*/ 1625162 h 2532844"/>
              <a:gd name="connsiteX518" fmla="*/ 10447 w 2640595"/>
              <a:gd name="connsiteY518" fmla="*/ 1613952 h 2532844"/>
              <a:gd name="connsiteX519" fmla="*/ 2105991 w 2640595"/>
              <a:gd name="connsiteY519" fmla="*/ 1613951 h 2532844"/>
              <a:gd name="connsiteX520" fmla="*/ 2116831 w 2640595"/>
              <a:gd name="connsiteY520" fmla="*/ 1624773 h 2532844"/>
              <a:gd name="connsiteX521" fmla="*/ 2116822 w 2640595"/>
              <a:gd name="connsiteY521" fmla="*/ 1625162 h 2532844"/>
              <a:gd name="connsiteX522" fmla="*/ 2105991 w 2640595"/>
              <a:gd name="connsiteY522" fmla="*/ 1635993 h 2532844"/>
              <a:gd name="connsiteX523" fmla="*/ 2095160 w 2640595"/>
              <a:gd name="connsiteY523" fmla="*/ 1625162 h 2532844"/>
              <a:gd name="connsiteX524" fmla="*/ 2105601 w 2640595"/>
              <a:gd name="connsiteY524" fmla="*/ 1613961 h 2532844"/>
              <a:gd name="connsiteX525" fmla="*/ 2105991 w 2640595"/>
              <a:gd name="connsiteY525" fmla="*/ 1613951 h 2532844"/>
              <a:gd name="connsiteX526" fmla="*/ 1407701 w 2640595"/>
              <a:gd name="connsiteY526" fmla="*/ 1613951 h 2532844"/>
              <a:gd name="connsiteX527" fmla="*/ 1418446 w 2640595"/>
              <a:gd name="connsiteY527" fmla="*/ 1624868 h 2532844"/>
              <a:gd name="connsiteX528" fmla="*/ 1418437 w 2640595"/>
              <a:gd name="connsiteY528" fmla="*/ 1625162 h 2532844"/>
              <a:gd name="connsiteX529" fmla="*/ 1407606 w 2640595"/>
              <a:gd name="connsiteY529" fmla="*/ 1635993 h 2532844"/>
              <a:gd name="connsiteX530" fmla="*/ 1396775 w 2640595"/>
              <a:gd name="connsiteY530" fmla="*/ 1625162 h 2532844"/>
              <a:gd name="connsiteX531" fmla="*/ 1407216 w 2640595"/>
              <a:gd name="connsiteY531" fmla="*/ 1613961 h 2532844"/>
              <a:gd name="connsiteX532" fmla="*/ 1407701 w 2640595"/>
              <a:gd name="connsiteY532" fmla="*/ 1613951 h 2532844"/>
              <a:gd name="connsiteX533" fmla="*/ 534601 w 2640595"/>
              <a:gd name="connsiteY533" fmla="*/ 1613951 h 2532844"/>
              <a:gd name="connsiteX534" fmla="*/ 545442 w 2640595"/>
              <a:gd name="connsiteY534" fmla="*/ 1624773 h 2532844"/>
              <a:gd name="connsiteX535" fmla="*/ 545432 w 2640595"/>
              <a:gd name="connsiteY535" fmla="*/ 1625162 h 2532844"/>
              <a:gd name="connsiteX536" fmla="*/ 534601 w 2640595"/>
              <a:gd name="connsiteY536" fmla="*/ 1635993 h 2532844"/>
              <a:gd name="connsiteX537" fmla="*/ 523771 w 2640595"/>
              <a:gd name="connsiteY537" fmla="*/ 1625162 h 2532844"/>
              <a:gd name="connsiteX538" fmla="*/ 534212 w 2640595"/>
              <a:gd name="connsiteY538" fmla="*/ 1613961 h 2532844"/>
              <a:gd name="connsiteX539" fmla="*/ 534601 w 2640595"/>
              <a:gd name="connsiteY539" fmla="*/ 1613951 h 2532844"/>
              <a:gd name="connsiteX540" fmla="*/ 2629755 w 2640595"/>
              <a:gd name="connsiteY540" fmla="*/ 1434961 h 2532844"/>
              <a:gd name="connsiteX541" fmla="*/ 2640586 w 2640595"/>
              <a:gd name="connsiteY541" fmla="*/ 1445792 h 2532844"/>
              <a:gd name="connsiteX542" fmla="*/ 2629755 w 2640595"/>
              <a:gd name="connsiteY542" fmla="*/ 1456623 h 2532844"/>
              <a:gd name="connsiteX543" fmla="*/ 2619019 w 2640595"/>
              <a:gd name="connsiteY543" fmla="*/ 1445792 h 2532844"/>
              <a:gd name="connsiteX544" fmla="*/ 2629755 w 2640595"/>
              <a:gd name="connsiteY544" fmla="*/ 1434961 h 2532844"/>
              <a:gd name="connsiteX545" fmla="*/ 2455230 w 2640595"/>
              <a:gd name="connsiteY545" fmla="*/ 1434961 h 2532844"/>
              <a:gd name="connsiteX546" fmla="*/ 2465966 w 2640595"/>
              <a:gd name="connsiteY546" fmla="*/ 1445792 h 2532844"/>
              <a:gd name="connsiteX547" fmla="*/ 2455230 w 2640595"/>
              <a:gd name="connsiteY547" fmla="*/ 1456623 h 2532844"/>
              <a:gd name="connsiteX548" fmla="*/ 2444399 w 2640595"/>
              <a:gd name="connsiteY548" fmla="*/ 1445792 h 2532844"/>
              <a:gd name="connsiteX549" fmla="*/ 2455230 w 2640595"/>
              <a:gd name="connsiteY549" fmla="*/ 1434961 h 2532844"/>
              <a:gd name="connsiteX550" fmla="*/ 2280420 w 2640595"/>
              <a:gd name="connsiteY550" fmla="*/ 1434961 h 2532844"/>
              <a:gd name="connsiteX551" fmla="*/ 2291251 w 2640595"/>
              <a:gd name="connsiteY551" fmla="*/ 1445792 h 2532844"/>
              <a:gd name="connsiteX552" fmla="*/ 2280420 w 2640595"/>
              <a:gd name="connsiteY552" fmla="*/ 1456623 h 2532844"/>
              <a:gd name="connsiteX553" fmla="*/ 2269589 w 2640595"/>
              <a:gd name="connsiteY553" fmla="*/ 1445792 h 2532844"/>
              <a:gd name="connsiteX554" fmla="*/ 2280420 w 2640595"/>
              <a:gd name="connsiteY554" fmla="*/ 1434961 h 2532844"/>
              <a:gd name="connsiteX555" fmla="*/ 2105990 w 2640595"/>
              <a:gd name="connsiteY555" fmla="*/ 1434961 h 2532844"/>
              <a:gd name="connsiteX556" fmla="*/ 2116821 w 2640595"/>
              <a:gd name="connsiteY556" fmla="*/ 1445792 h 2532844"/>
              <a:gd name="connsiteX557" fmla="*/ 2105990 w 2640595"/>
              <a:gd name="connsiteY557" fmla="*/ 1456623 h 2532844"/>
              <a:gd name="connsiteX558" fmla="*/ 2095159 w 2640595"/>
              <a:gd name="connsiteY558" fmla="*/ 1445792 h 2532844"/>
              <a:gd name="connsiteX559" fmla="*/ 2105990 w 2640595"/>
              <a:gd name="connsiteY559" fmla="*/ 1434961 h 2532844"/>
              <a:gd name="connsiteX560" fmla="*/ 1931370 w 2640595"/>
              <a:gd name="connsiteY560" fmla="*/ 1434961 h 2532844"/>
              <a:gd name="connsiteX561" fmla="*/ 1931465 w 2640595"/>
              <a:gd name="connsiteY561" fmla="*/ 1434961 h 2532844"/>
              <a:gd name="connsiteX562" fmla="*/ 1942201 w 2640595"/>
              <a:gd name="connsiteY562" fmla="*/ 1445792 h 2532844"/>
              <a:gd name="connsiteX563" fmla="*/ 1931370 w 2640595"/>
              <a:gd name="connsiteY563" fmla="*/ 1456623 h 2532844"/>
              <a:gd name="connsiteX564" fmla="*/ 1920730 w 2640595"/>
              <a:gd name="connsiteY564" fmla="*/ 1445792 h 2532844"/>
              <a:gd name="connsiteX565" fmla="*/ 1931370 w 2640595"/>
              <a:gd name="connsiteY565" fmla="*/ 1434961 h 2532844"/>
              <a:gd name="connsiteX566" fmla="*/ 1756846 w 2640595"/>
              <a:gd name="connsiteY566" fmla="*/ 1434961 h 2532844"/>
              <a:gd name="connsiteX567" fmla="*/ 1767582 w 2640595"/>
              <a:gd name="connsiteY567" fmla="*/ 1445792 h 2532844"/>
              <a:gd name="connsiteX568" fmla="*/ 1756846 w 2640595"/>
              <a:gd name="connsiteY568" fmla="*/ 1456623 h 2532844"/>
              <a:gd name="connsiteX569" fmla="*/ 1746015 w 2640595"/>
              <a:gd name="connsiteY569" fmla="*/ 1445792 h 2532844"/>
              <a:gd name="connsiteX570" fmla="*/ 1756846 w 2640595"/>
              <a:gd name="connsiteY570" fmla="*/ 1434961 h 2532844"/>
              <a:gd name="connsiteX571" fmla="*/ 1582226 w 2640595"/>
              <a:gd name="connsiteY571" fmla="*/ 1434961 h 2532844"/>
              <a:gd name="connsiteX572" fmla="*/ 1592962 w 2640595"/>
              <a:gd name="connsiteY572" fmla="*/ 1445697 h 2532844"/>
              <a:gd name="connsiteX573" fmla="*/ 1592962 w 2640595"/>
              <a:gd name="connsiteY573" fmla="*/ 1445792 h 2532844"/>
              <a:gd name="connsiteX574" fmla="*/ 1582321 w 2640595"/>
              <a:gd name="connsiteY574" fmla="*/ 1456623 h 2532844"/>
              <a:gd name="connsiteX575" fmla="*/ 1582226 w 2640595"/>
              <a:gd name="connsiteY575" fmla="*/ 1456623 h 2532844"/>
              <a:gd name="connsiteX576" fmla="*/ 1571395 w 2640595"/>
              <a:gd name="connsiteY576" fmla="*/ 1445792 h 2532844"/>
              <a:gd name="connsiteX577" fmla="*/ 1582226 w 2640595"/>
              <a:gd name="connsiteY577" fmla="*/ 1434961 h 2532844"/>
              <a:gd name="connsiteX578" fmla="*/ 1407606 w 2640595"/>
              <a:gd name="connsiteY578" fmla="*/ 1434961 h 2532844"/>
              <a:gd name="connsiteX579" fmla="*/ 1418437 w 2640595"/>
              <a:gd name="connsiteY579" fmla="*/ 1445792 h 2532844"/>
              <a:gd name="connsiteX580" fmla="*/ 1407606 w 2640595"/>
              <a:gd name="connsiteY580" fmla="*/ 1456623 h 2532844"/>
              <a:gd name="connsiteX581" fmla="*/ 1396775 w 2640595"/>
              <a:gd name="connsiteY581" fmla="*/ 1445792 h 2532844"/>
              <a:gd name="connsiteX582" fmla="*/ 1407606 w 2640595"/>
              <a:gd name="connsiteY582" fmla="*/ 1434961 h 2532844"/>
              <a:gd name="connsiteX583" fmla="*/ 1232986 w 2640595"/>
              <a:gd name="connsiteY583" fmla="*/ 1434961 h 2532844"/>
              <a:gd name="connsiteX584" fmla="*/ 1243817 w 2640595"/>
              <a:gd name="connsiteY584" fmla="*/ 1445792 h 2532844"/>
              <a:gd name="connsiteX585" fmla="*/ 1232986 w 2640595"/>
              <a:gd name="connsiteY585" fmla="*/ 1456623 h 2532844"/>
              <a:gd name="connsiteX586" fmla="*/ 1222155 w 2640595"/>
              <a:gd name="connsiteY586" fmla="*/ 1445792 h 2532844"/>
              <a:gd name="connsiteX587" fmla="*/ 1232986 w 2640595"/>
              <a:gd name="connsiteY587" fmla="*/ 1434961 h 2532844"/>
              <a:gd name="connsiteX588" fmla="*/ 1058366 w 2640595"/>
              <a:gd name="connsiteY588" fmla="*/ 1434961 h 2532844"/>
              <a:gd name="connsiteX589" fmla="*/ 1069197 w 2640595"/>
              <a:gd name="connsiteY589" fmla="*/ 1445792 h 2532844"/>
              <a:gd name="connsiteX590" fmla="*/ 1058366 w 2640595"/>
              <a:gd name="connsiteY590" fmla="*/ 1456623 h 2532844"/>
              <a:gd name="connsiteX591" fmla="*/ 1047630 w 2640595"/>
              <a:gd name="connsiteY591" fmla="*/ 1445792 h 2532844"/>
              <a:gd name="connsiteX592" fmla="*/ 1058366 w 2640595"/>
              <a:gd name="connsiteY592" fmla="*/ 1434961 h 2532844"/>
              <a:gd name="connsiteX593" fmla="*/ 883936 w 2640595"/>
              <a:gd name="connsiteY593" fmla="*/ 1434961 h 2532844"/>
              <a:gd name="connsiteX594" fmla="*/ 894672 w 2640595"/>
              <a:gd name="connsiteY594" fmla="*/ 1445792 h 2532844"/>
              <a:gd name="connsiteX595" fmla="*/ 883936 w 2640595"/>
              <a:gd name="connsiteY595" fmla="*/ 1456623 h 2532844"/>
              <a:gd name="connsiteX596" fmla="*/ 873105 w 2640595"/>
              <a:gd name="connsiteY596" fmla="*/ 1445792 h 2532844"/>
              <a:gd name="connsiteX597" fmla="*/ 883936 w 2640595"/>
              <a:gd name="connsiteY597" fmla="*/ 1434961 h 2532844"/>
              <a:gd name="connsiteX598" fmla="*/ 709222 w 2640595"/>
              <a:gd name="connsiteY598" fmla="*/ 1434961 h 2532844"/>
              <a:gd name="connsiteX599" fmla="*/ 720052 w 2640595"/>
              <a:gd name="connsiteY599" fmla="*/ 1445792 h 2532844"/>
              <a:gd name="connsiteX600" fmla="*/ 709222 w 2640595"/>
              <a:gd name="connsiteY600" fmla="*/ 1456623 h 2532844"/>
              <a:gd name="connsiteX601" fmla="*/ 698391 w 2640595"/>
              <a:gd name="connsiteY601" fmla="*/ 1445792 h 2532844"/>
              <a:gd name="connsiteX602" fmla="*/ 709222 w 2640595"/>
              <a:gd name="connsiteY602" fmla="*/ 1434961 h 2532844"/>
              <a:gd name="connsiteX603" fmla="*/ 534981 w 2640595"/>
              <a:gd name="connsiteY603" fmla="*/ 1434961 h 2532844"/>
              <a:gd name="connsiteX604" fmla="*/ 545431 w 2640595"/>
              <a:gd name="connsiteY604" fmla="*/ 1445792 h 2532844"/>
              <a:gd name="connsiteX605" fmla="*/ 534601 w 2640595"/>
              <a:gd name="connsiteY605" fmla="*/ 1456623 h 2532844"/>
              <a:gd name="connsiteX606" fmla="*/ 524150 w 2640595"/>
              <a:gd name="connsiteY606" fmla="*/ 1445792 h 2532844"/>
              <a:gd name="connsiteX607" fmla="*/ 534981 w 2640595"/>
              <a:gd name="connsiteY607" fmla="*/ 1434961 h 2532844"/>
              <a:gd name="connsiteX608" fmla="*/ 359982 w 2640595"/>
              <a:gd name="connsiteY608" fmla="*/ 1434961 h 2532844"/>
              <a:gd name="connsiteX609" fmla="*/ 370812 w 2640595"/>
              <a:gd name="connsiteY609" fmla="*/ 1445792 h 2532844"/>
              <a:gd name="connsiteX610" fmla="*/ 359982 w 2640595"/>
              <a:gd name="connsiteY610" fmla="*/ 1456623 h 2532844"/>
              <a:gd name="connsiteX611" fmla="*/ 349151 w 2640595"/>
              <a:gd name="connsiteY611" fmla="*/ 1445792 h 2532844"/>
              <a:gd name="connsiteX612" fmla="*/ 359982 w 2640595"/>
              <a:gd name="connsiteY612" fmla="*/ 1434961 h 2532844"/>
              <a:gd name="connsiteX613" fmla="*/ 185362 w 2640595"/>
              <a:gd name="connsiteY613" fmla="*/ 1434961 h 2532844"/>
              <a:gd name="connsiteX614" fmla="*/ 196192 w 2640595"/>
              <a:gd name="connsiteY614" fmla="*/ 1445792 h 2532844"/>
              <a:gd name="connsiteX615" fmla="*/ 185362 w 2640595"/>
              <a:gd name="connsiteY615" fmla="*/ 1456623 h 2532844"/>
              <a:gd name="connsiteX616" fmla="*/ 174626 w 2640595"/>
              <a:gd name="connsiteY616" fmla="*/ 1445792 h 2532844"/>
              <a:gd name="connsiteX617" fmla="*/ 185362 w 2640595"/>
              <a:gd name="connsiteY617" fmla="*/ 1434961 h 2532844"/>
              <a:gd name="connsiteX618" fmla="*/ 10837 w 2640595"/>
              <a:gd name="connsiteY618" fmla="*/ 1434961 h 2532844"/>
              <a:gd name="connsiteX619" fmla="*/ 21572 w 2640595"/>
              <a:gd name="connsiteY619" fmla="*/ 1445792 h 2532844"/>
              <a:gd name="connsiteX620" fmla="*/ 10837 w 2640595"/>
              <a:gd name="connsiteY620" fmla="*/ 1456623 h 2532844"/>
              <a:gd name="connsiteX621" fmla="*/ 6 w 2640595"/>
              <a:gd name="connsiteY621" fmla="*/ 1445792 h 2532844"/>
              <a:gd name="connsiteX622" fmla="*/ 10837 w 2640595"/>
              <a:gd name="connsiteY622" fmla="*/ 1434961 h 2532844"/>
              <a:gd name="connsiteX623" fmla="*/ 2629755 w 2640595"/>
              <a:gd name="connsiteY623" fmla="*/ 1255591 h 2532844"/>
              <a:gd name="connsiteX624" fmla="*/ 2640586 w 2640595"/>
              <a:gd name="connsiteY624" fmla="*/ 1266422 h 2532844"/>
              <a:gd name="connsiteX625" fmla="*/ 2629755 w 2640595"/>
              <a:gd name="connsiteY625" fmla="*/ 1277253 h 2532844"/>
              <a:gd name="connsiteX626" fmla="*/ 2619019 w 2640595"/>
              <a:gd name="connsiteY626" fmla="*/ 1266422 h 2532844"/>
              <a:gd name="connsiteX627" fmla="*/ 2629755 w 2640595"/>
              <a:gd name="connsiteY627" fmla="*/ 1255591 h 2532844"/>
              <a:gd name="connsiteX628" fmla="*/ 2455230 w 2640595"/>
              <a:gd name="connsiteY628" fmla="*/ 1255591 h 2532844"/>
              <a:gd name="connsiteX629" fmla="*/ 2465966 w 2640595"/>
              <a:gd name="connsiteY629" fmla="*/ 1266422 h 2532844"/>
              <a:gd name="connsiteX630" fmla="*/ 2455230 w 2640595"/>
              <a:gd name="connsiteY630" fmla="*/ 1277253 h 2532844"/>
              <a:gd name="connsiteX631" fmla="*/ 2444399 w 2640595"/>
              <a:gd name="connsiteY631" fmla="*/ 1266422 h 2532844"/>
              <a:gd name="connsiteX632" fmla="*/ 2455230 w 2640595"/>
              <a:gd name="connsiteY632" fmla="*/ 1255591 h 2532844"/>
              <a:gd name="connsiteX633" fmla="*/ 2280420 w 2640595"/>
              <a:gd name="connsiteY633" fmla="*/ 1255591 h 2532844"/>
              <a:gd name="connsiteX634" fmla="*/ 2291251 w 2640595"/>
              <a:gd name="connsiteY634" fmla="*/ 1266422 h 2532844"/>
              <a:gd name="connsiteX635" fmla="*/ 2280420 w 2640595"/>
              <a:gd name="connsiteY635" fmla="*/ 1277253 h 2532844"/>
              <a:gd name="connsiteX636" fmla="*/ 2269589 w 2640595"/>
              <a:gd name="connsiteY636" fmla="*/ 1266422 h 2532844"/>
              <a:gd name="connsiteX637" fmla="*/ 2280420 w 2640595"/>
              <a:gd name="connsiteY637" fmla="*/ 1255591 h 2532844"/>
              <a:gd name="connsiteX638" fmla="*/ 2105990 w 2640595"/>
              <a:gd name="connsiteY638" fmla="*/ 1255591 h 2532844"/>
              <a:gd name="connsiteX639" fmla="*/ 2116821 w 2640595"/>
              <a:gd name="connsiteY639" fmla="*/ 1266422 h 2532844"/>
              <a:gd name="connsiteX640" fmla="*/ 2105990 w 2640595"/>
              <a:gd name="connsiteY640" fmla="*/ 1277253 h 2532844"/>
              <a:gd name="connsiteX641" fmla="*/ 2095159 w 2640595"/>
              <a:gd name="connsiteY641" fmla="*/ 1266422 h 2532844"/>
              <a:gd name="connsiteX642" fmla="*/ 2105990 w 2640595"/>
              <a:gd name="connsiteY642" fmla="*/ 1255591 h 2532844"/>
              <a:gd name="connsiteX643" fmla="*/ 1931275 w 2640595"/>
              <a:gd name="connsiteY643" fmla="*/ 1255591 h 2532844"/>
              <a:gd name="connsiteX644" fmla="*/ 1931371 w 2640595"/>
              <a:gd name="connsiteY644" fmla="*/ 1255591 h 2532844"/>
              <a:gd name="connsiteX645" fmla="*/ 1942201 w 2640595"/>
              <a:gd name="connsiteY645" fmla="*/ 1266422 h 2532844"/>
              <a:gd name="connsiteX646" fmla="*/ 1931371 w 2640595"/>
              <a:gd name="connsiteY646" fmla="*/ 1277253 h 2532844"/>
              <a:gd name="connsiteX647" fmla="*/ 1920635 w 2640595"/>
              <a:gd name="connsiteY647" fmla="*/ 1266517 h 2532844"/>
              <a:gd name="connsiteX648" fmla="*/ 1920635 w 2640595"/>
              <a:gd name="connsiteY648" fmla="*/ 1266422 h 2532844"/>
              <a:gd name="connsiteX649" fmla="*/ 1931275 w 2640595"/>
              <a:gd name="connsiteY649" fmla="*/ 1255591 h 2532844"/>
              <a:gd name="connsiteX650" fmla="*/ 1756846 w 2640595"/>
              <a:gd name="connsiteY650" fmla="*/ 1255591 h 2532844"/>
              <a:gd name="connsiteX651" fmla="*/ 1767582 w 2640595"/>
              <a:gd name="connsiteY651" fmla="*/ 1266422 h 2532844"/>
              <a:gd name="connsiteX652" fmla="*/ 1756846 w 2640595"/>
              <a:gd name="connsiteY652" fmla="*/ 1277253 h 2532844"/>
              <a:gd name="connsiteX653" fmla="*/ 1746015 w 2640595"/>
              <a:gd name="connsiteY653" fmla="*/ 1266422 h 2532844"/>
              <a:gd name="connsiteX654" fmla="*/ 1756846 w 2640595"/>
              <a:gd name="connsiteY654" fmla="*/ 1255591 h 2532844"/>
              <a:gd name="connsiteX655" fmla="*/ 1582226 w 2640595"/>
              <a:gd name="connsiteY655" fmla="*/ 1255591 h 2532844"/>
              <a:gd name="connsiteX656" fmla="*/ 1592962 w 2640595"/>
              <a:gd name="connsiteY656" fmla="*/ 1266327 h 2532844"/>
              <a:gd name="connsiteX657" fmla="*/ 1592962 w 2640595"/>
              <a:gd name="connsiteY657" fmla="*/ 1266422 h 2532844"/>
              <a:gd name="connsiteX658" fmla="*/ 1582321 w 2640595"/>
              <a:gd name="connsiteY658" fmla="*/ 1277253 h 2532844"/>
              <a:gd name="connsiteX659" fmla="*/ 1582226 w 2640595"/>
              <a:gd name="connsiteY659" fmla="*/ 1277253 h 2532844"/>
              <a:gd name="connsiteX660" fmla="*/ 1571395 w 2640595"/>
              <a:gd name="connsiteY660" fmla="*/ 1266422 h 2532844"/>
              <a:gd name="connsiteX661" fmla="*/ 1582226 w 2640595"/>
              <a:gd name="connsiteY661" fmla="*/ 1255591 h 2532844"/>
              <a:gd name="connsiteX662" fmla="*/ 1407606 w 2640595"/>
              <a:gd name="connsiteY662" fmla="*/ 1255591 h 2532844"/>
              <a:gd name="connsiteX663" fmla="*/ 1418437 w 2640595"/>
              <a:gd name="connsiteY663" fmla="*/ 1266422 h 2532844"/>
              <a:gd name="connsiteX664" fmla="*/ 1407606 w 2640595"/>
              <a:gd name="connsiteY664" fmla="*/ 1277253 h 2532844"/>
              <a:gd name="connsiteX665" fmla="*/ 1396775 w 2640595"/>
              <a:gd name="connsiteY665" fmla="*/ 1266422 h 2532844"/>
              <a:gd name="connsiteX666" fmla="*/ 1407606 w 2640595"/>
              <a:gd name="connsiteY666" fmla="*/ 1255591 h 2532844"/>
              <a:gd name="connsiteX667" fmla="*/ 1232986 w 2640595"/>
              <a:gd name="connsiteY667" fmla="*/ 1255591 h 2532844"/>
              <a:gd name="connsiteX668" fmla="*/ 1243817 w 2640595"/>
              <a:gd name="connsiteY668" fmla="*/ 1266422 h 2532844"/>
              <a:gd name="connsiteX669" fmla="*/ 1232986 w 2640595"/>
              <a:gd name="connsiteY669" fmla="*/ 1277253 h 2532844"/>
              <a:gd name="connsiteX670" fmla="*/ 1222155 w 2640595"/>
              <a:gd name="connsiteY670" fmla="*/ 1266422 h 2532844"/>
              <a:gd name="connsiteX671" fmla="*/ 1232986 w 2640595"/>
              <a:gd name="connsiteY671" fmla="*/ 1255591 h 2532844"/>
              <a:gd name="connsiteX672" fmla="*/ 1058366 w 2640595"/>
              <a:gd name="connsiteY672" fmla="*/ 1255591 h 2532844"/>
              <a:gd name="connsiteX673" fmla="*/ 1069197 w 2640595"/>
              <a:gd name="connsiteY673" fmla="*/ 1266422 h 2532844"/>
              <a:gd name="connsiteX674" fmla="*/ 1058366 w 2640595"/>
              <a:gd name="connsiteY674" fmla="*/ 1277253 h 2532844"/>
              <a:gd name="connsiteX675" fmla="*/ 1047630 w 2640595"/>
              <a:gd name="connsiteY675" fmla="*/ 1266422 h 2532844"/>
              <a:gd name="connsiteX676" fmla="*/ 1058366 w 2640595"/>
              <a:gd name="connsiteY676" fmla="*/ 1255591 h 2532844"/>
              <a:gd name="connsiteX677" fmla="*/ 883936 w 2640595"/>
              <a:gd name="connsiteY677" fmla="*/ 1255591 h 2532844"/>
              <a:gd name="connsiteX678" fmla="*/ 894672 w 2640595"/>
              <a:gd name="connsiteY678" fmla="*/ 1266422 h 2532844"/>
              <a:gd name="connsiteX679" fmla="*/ 883936 w 2640595"/>
              <a:gd name="connsiteY679" fmla="*/ 1277253 h 2532844"/>
              <a:gd name="connsiteX680" fmla="*/ 873105 w 2640595"/>
              <a:gd name="connsiteY680" fmla="*/ 1266422 h 2532844"/>
              <a:gd name="connsiteX681" fmla="*/ 883936 w 2640595"/>
              <a:gd name="connsiteY681" fmla="*/ 1255591 h 2532844"/>
              <a:gd name="connsiteX682" fmla="*/ 709222 w 2640595"/>
              <a:gd name="connsiteY682" fmla="*/ 1255591 h 2532844"/>
              <a:gd name="connsiteX683" fmla="*/ 720052 w 2640595"/>
              <a:gd name="connsiteY683" fmla="*/ 1266422 h 2532844"/>
              <a:gd name="connsiteX684" fmla="*/ 709222 w 2640595"/>
              <a:gd name="connsiteY684" fmla="*/ 1277253 h 2532844"/>
              <a:gd name="connsiteX685" fmla="*/ 698391 w 2640595"/>
              <a:gd name="connsiteY685" fmla="*/ 1266422 h 2532844"/>
              <a:gd name="connsiteX686" fmla="*/ 709222 w 2640595"/>
              <a:gd name="connsiteY686" fmla="*/ 1255591 h 2532844"/>
              <a:gd name="connsiteX687" fmla="*/ 534602 w 2640595"/>
              <a:gd name="connsiteY687" fmla="*/ 1255591 h 2532844"/>
              <a:gd name="connsiteX688" fmla="*/ 545432 w 2640595"/>
              <a:gd name="connsiteY688" fmla="*/ 1266422 h 2532844"/>
              <a:gd name="connsiteX689" fmla="*/ 534602 w 2640595"/>
              <a:gd name="connsiteY689" fmla="*/ 1277253 h 2532844"/>
              <a:gd name="connsiteX690" fmla="*/ 523771 w 2640595"/>
              <a:gd name="connsiteY690" fmla="*/ 1266422 h 2532844"/>
              <a:gd name="connsiteX691" fmla="*/ 534602 w 2640595"/>
              <a:gd name="connsiteY691" fmla="*/ 1255591 h 2532844"/>
              <a:gd name="connsiteX692" fmla="*/ 359982 w 2640595"/>
              <a:gd name="connsiteY692" fmla="*/ 1255591 h 2532844"/>
              <a:gd name="connsiteX693" fmla="*/ 370812 w 2640595"/>
              <a:gd name="connsiteY693" fmla="*/ 1266422 h 2532844"/>
              <a:gd name="connsiteX694" fmla="*/ 359982 w 2640595"/>
              <a:gd name="connsiteY694" fmla="*/ 1277253 h 2532844"/>
              <a:gd name="connsiteX695" fmla="*/ 349151 w 2640595"/>
              <a:gd name="connsiteY695" fmla="*/ 1266422 h 2532844"/>
              <a:gd name="connsiteX696" fmla="*/ 359982 w 2640595"/>
              <a:gd name="connsiteY696" fmla="*/ 1255591 h 2532844"/>
              <a:gd name="connsiteX697" fmla="*/ 185362 w 2640595"/>
              <a:gd name="connsiteY697" fmla="*/ 1255591 h 2532844"/>
              <a:gd name="connsiteX698" fmla="*/ 196192 w 2640595"/>
              <a:gd name="connsiteY698" fmla="*/ 1266422 h 2532844"/>
              <a:gd name="connsiteX699" fmla="*/ 185362 w 2640595"/>
              <a:gd name="connsiteY699" fmla="*/ 1277253 h 2532844"/>
              <a:gd name="connsiteX700" fmla="*/ 174626 w 2640595"/>
              <a:gd name="connsiteY700" fmla="*/ 1266422 h 2532844"/>
              <a:gd name="connsiteX701" fmla="*/ 185362 w 2640595"/>
              <a:gd name="connsiteY701" fmla="*/ 1255591 h 2532844"/>
              <a:gd name="connsiteX702" fmla="*/ 10837 w 2640595"/>
              <a:gd name="connsiteY702" fmla="*/ 1255591 h 2532844"/>
              <a:gd name="connsiteX703" fmla="*/ 21572 w 2640595"/>
              <a:gd name="connsiteY703" fmla="*/ 1266422 h 2532844"/>
              <a:gd name="connsiteX704" fmla="*/ 10837 w 2640595"/>
              <a:gd name="connsiteY704" fmla="*/ 1277253 h 2532844"/>
              <a:gd name="connsiteX705" fmla="*/ 6 w 2640595"/>
              <a:gd name="connsiteY705" fmla="*/ 1266422 h 2532844"/>
              <a:gd name="connsiteX706" fmla="*/ 10837 w 2640595"/>
              <a:gd name="connsiteY706" fmla="*/ 1255591 h 2532844"/>
              <a:gd name="connsiteX707" fmla="*/ 2629755 w 2640595"/>
              <a:gd name="connsiteY707" fmla="*/ 1076221 h 2532844"/>
              <a:gd name="connsiteX708" fmla="*/ 2640586 w 2640595"/>
              <a:gd name="connsiteY708" fmla="*/ 1087052 h 2532844"/>
              <a:gd name="connsiteX709" fmla="*/ 2629755 w 2640595"/>
              <a:gd name="connsiteY709" fmla="*/ 1097883 h 2532844"/>
              <a:gd name="connsiteX710" fmla="*/ 2619019 w 2640595"/>
              <a:gd name="connsiteY710" fmla="*/ 1087052 h 2532844"/>
              <a:gd name="connsiteX711" fmla="*/ 2629755 w 2640595"/>
              <a:gd name="connsiteY711" fmla="*/ 1076221 h 2532844"/>
              <a:gd name="connsiteX712" fmla="*/ 1931275 w 2640595"/>
              <a:gd name="connsiteY712" fmla="*/ 1076221 h 2532844"/>
              <a:gd name="connsiteX713" fmla="*/ 1931371 w 2640595"/>
              <a:gd name="connsiteY713" fmla="*/ 1076221 h 2532844"/>
              <a:gd name="connsiteX714" fmla="*/ 1942201 w 2640595"/>
              <a:gd name="connsiteY714" fmla="*/ 1087052 h 2532844"/>
              <a:gd name="connsiteX715" fmla="*/ 1931371 w 2640595"/>
              <a:gd name="connsiteY715" fmla="*/ 1097883 h 2532844"/>
              <a:gd name="connsiteX716" fmla="*/ 1920635 w 2640595"/>
              <a:gd name="connsiteY716" fmla="*/ 1087147 h 2532844"/>
              <a:gd name="connsiteX717" fmla="*/ 1920635 w 2640595"/>
              <a:gd name="connsiteY717" fmla="*/ 1087052 h 2532844"/>
              <a:gd name="connsiteX718" fmla="*/ 1931275 w 2640595"/>
              <a:gd name="connsiteY718" fmla="*/ 1076221 h 2532844"/>
              <a:gd name="connsiteX719" fmla="*/ 1756846 w 2640595"/>
              <a:gd name="connsiteY719" fmla="*/ 1076221 h 2532844"/>
              <a:gd name="connsiteX720" fmla="*/ 1767582 w 2640595"/>
              <a:gd name="connsiteY720" fmla="*/ 1087052 h 2532844"/>
              <a:gd name="connsiteX721" fmla="*/ 1756846 w 2640595"/>
              <a:gd name="connsiteY721" fmla="*/ 1097883 h 2532844"/>
              <a:gd name="connsiteX722" fmla="*/ 1746015 w 2640595"/>
              <a:gd name="connsiteY722" fmla="*/ 1087052 h 2532844"/>
              <a:gd name="connsiteX723" fmla="*/ 1756846 w 2640595"/>
              <a:gd name="connsiteY723" fmla="*/ 1076221 h 2532844"/>
              <a:gd name="connsiteX724" fmla="*/ 1582226 w 2640595"/>
              <a:gd name="connsiteY724" fmla="*/ 1076221 h 2532844"/>
              <a:gd name="connsiteX725" fmla="*/ 1592962 w 2640595"/>
              <a:gd name="connsiteY725" fmla="*/ 1086957 h 2532844"/>
              <a:gd name="connsiteX726" fmla="*/ 1592962 w 2640595"/>
              <a:gd name="connsiteY726" fmla="*/ 1087052 h 2532844"/>
              <a:gd name="connsiteX727" fmla="*/ 1582321 w 2640595"/>
              <a:gd name="connsiteY727" fmla="*/ 1097883 h 2532844"/>
              <a:gd name="connsiteX728" fmla="*/ 1582226 w 2640595"/>
              <a:gd name="connsiteY728" fmla="*/ 1097883 h 2532844"/>
              <a:gd name="connsiteX729" fmla="*/ 1571395 w 2640595"/>
              <a:gd name="connsiteY729" fmla="*/ 1087052 h 2532844"/>
              <a:gd name="connsiteX730" fmla="*/ 1582226 w 2640595"/>
              <a:gd name="connsiteY730" fmla="*/ 1076221 h 2532844"/>
              <a:gd name="connsiteX731" fmla="*/ 1407606 w 2640595"/>
              <a:gd name="connsiteY731" fmla="*/ 1076221 h 2532844"/>
              <a:gd name="connsiteX732" fmla="*/ 1407701 w 2640595"/>
              <a:gd name="connsiteY732" fmla="*/ 1076221 h 2532844"/>
              <a:gd name="connsiteX733" fmla="*/ 1418437 w 2640595"/>
              <a:gd name="connsiteY733" fmla="*/ 1087052 h 2532844"/>
              <a:gd name="connsiteX734" fmla="*/ 1407606 w 2640595"/>
              <a:gd name="connsiteY734" fmla="*/ 1097883 h 2532844"/>
              <a:gd name="connsiteX735" fmla="*/ 1396775 w 2640595"/>
              <a:gd name="connsiteY735" fmla="*/ 1087052 h 2532844"/>
              <a:gd name="connsiteX736" fmla="*/ 1407606 w 2640595"/>
              <a:gd name="connsiteY736" fmla="*/ 1076221 h 2532844"/>
              <a:gd name="connsiteX737" fmla="*/ 1232986 w 2640595"/>
              <a:gd name="connsiteY737" fmla="*/ 1076221 h 2532844"/>
              <a:gd name="connsiteX738" fmla="*/ 1243817 w 2640595"/>
              <a:gd name="connsiteY738" fmla="*/ 1087052 h 2532844"/>
              <a:gd name="connsiteX739" fmla="*/ 1232986 w 2640595"/>
              <a:gd name="connsiteY739" fmla="*/ 1097883 h 2532844"/>
              <a:gd name="connsiteX740" fmla="*/ 1222155 w 2640595"/>
              <a:gd name="connsiteY740" fmla="*/ 1087052 h 2532844"/>
              <a:gd name="connsiteX741" fmla="*/ 1232986 w 2640595"/>
              <a:gd name="connsiteY741" fmla="*/ 1076221 h 2532844"/>
              <a:gd name="connsiteX742" fmla="*/ 534602 w 2640595"/>
              <a:gd name="connsiteY742" fmla="*/ 1076221 h 2532844"/>
              <a:gd name="connsiteX743" fmla="*/ 545432 w 2640595"/>
              <a:gd name="connsiteY743" fmla="*/ 1087052 h 2532844"/>
              <a:gd name="connsiteX744" fmla="*/ 534602 w 2640595"/>
              <a:gd name="connsiteY744" fmla="*/ 1097883 h 2532844"/>
              <a:gd name="connsiteX745" fmla="*/ 523771 w 2640595"/>
              <a:gd name="connsiteY745" fmla="*/ 1087052 h 2532844"/>
              <a:gd name="connsiteX746" fmla="*/ 534602 w 2640595"/>
              <a:gd name="connsiteY746" fmla="*/ 1076221 h 2532844"/>
              <a:gd name="connsiteX747" fmla="*/ 359982 w 2640595"/>
              <a:gd name="connsiteY747" fmla="*/ 1076221 h 2532844"/>
              <a:gd name="connsiteX748" fmla="*/ 370812 w 2640595"/>
              <a:gd name="connsiteY748" fmla="*/ 1087052 h 2532844"/>
              <a:gd name="connsiteX749" fmla="*/ 359982 w 2640595"/>
              <a:gd name="connsiteY749" fmla="*/ 1097883 h 2532844"/>
              <a:gd name="connsiteX750" fmla="*/ 349151 w 2640595"/>
              <a:gd name="connsiteY750" fmla="*/ 1087052 h 2532844"/>
              <a:gd name="connsiteX751" fmla="*/ 359982 w 2640595"/>
              <a:gd name="connsiteY751" fmla="*/ 1076221 h 2532844"/>
              <a:gd name="connsiteX752" fmla="*/ 185362 w 2640595"/>
              <a:gd name="connsiteY752" fmla="*/ 1076221 h 2532844"/>
              <a:gd name="connsiteX753" fmla="*/ 196192 w 2640595"/>
              <a:gd name="connsiteY753" fmla="*/ 1087052 h 2532844"/>
              <a:gd name="connsiteX754" fmla="*/ 185362 w 2640595"/>
              <a:gd name="connsiteY754" fmla="*/ 1097883 h 2532844"/>
              <a:gd name="connsiteX755" fmla="*/ 174626 w 2640595"/>
              <a:gd name="connsiteY755" fmla="*/ 1087052 h 2532844"/>
              <a:gd name="connsiteX756" fmla="*/ 185362 w 2640595"/>
              <a:gd name="connsiteY756" fmla="*/ 1076221 h 2532844"/>
              <a:gd name="connsiteX757" fmla="*/ 10837 w 2640595"/>
              <a:gd name="connsiteY757" fmla="*/ 1076221 h 2532844"/>
              <a:gd name="connsiteX758" fmla="*/ 11122 w 2640595"/>
              <a:gd name="connsiteY758" fmla="*/ 1076221 h 2532844"/>
              <a:gd name="connsiteX759" fmla="*/ 21572 w 2640595"/>
              <a:gd name="connsiteY759" fmla="*/ 1087052 h 2532844"/>
              <a:gd name="connsiteX760" fmla="*/ 10837 w 2640595"/>
              <a:gd name="connsiteY760" fmla="*/ 1097883 h 2532844"/>
              <a:gd name="connsiteX761" fmla="*/ 6 w 2640595"/>
              <a:gd name="connsiteY761" fmla="*/ 1087052 h 2532844"/>
              <a:gd name="connsiteX762" fmla="*/ 10837 w 2640595"/>
              <a:gd name="connsiteY762" fmla="*/ 1076221 h 2532844"/>
              <a:gd name="connsiteX763" fmla="*/ 2454057 w 2640595"/>
              <a:gd name="connsiteY763" fmla="*/ 1076181 h 2532844"/>
              <a:gd name="connsiteX764" fmla="*/ 2464887 w 2640595"/>
              <a:gd name="connsiteY764" fmla="*/ 1087012 h 2532844"/>
              <a:gd name="connsiteX765" fmla="*/ 2454057 w 2640595"/>
              <a:gd name="connsiteY765" fmla="*/ 1097842 h 2532844"/>
              <a:gd name="connsiteX766" fmla="*/ 2443226 w 2640595"/>
              <a:gd name="connsiteY766" fmla="*/ 1087012 h 2532844"/>
              <a:gd name="connsiteX767" fmla="*/ 2454057 w 2640595"/>
              <a:gd name="connsiteY767" fmla="*/ 1076181 h 2532844"/>
              <a:gd name="connsiteX768" fmla="*/ 2279532 w 2640595"/>
              <a:gd name="connsiteY768" fmla="*/ 1076181 h 2532844"/>
              <a:gd name="connsiteX769" fmla="*/ 2290362 w 2640595"/>
              <a:gd name="connsiteY769" fmla="*/ 1087012 h 2532844"/>
              <a:gd name="connsiteX770" fmla="*/ 2279532 w 2640595"/>
              <a:gd name="connsiteY770" fmla="*/ 1097842 h 2532844"/>
              <a:gd name="connsiteX771" fmla="*/ 2268701 w 2640595"/>
              <a:gd name="connsiteY771" fmla="*/ 1087012 h 2532844"/>
              <a:gd name="connsiteX772" fmla="*/ 2279532 w 2640595"/>
              <a:gd name="connsiteY772" fmla="*/ 1076181 h 2532844"/>
              <a:gd name="connsiteX773" fmla="*/ 2104913 w 2640595"/>
              <a:gd name="connsiteY773" fmla="*/ 1076181 h 2532844"/>
              <a:gd name="connsiteX774" fmla="*/ 2115743 w 2640595"/>
              <a:gd name="connsiteY774" fmla="*/ 1087012 h 2532844"/>
              <a:gd name="connsiteX775" fmla="*/ 2104913 w 2640595"/>
              <a:gd name="connsiteY775" fmla="*/ 1097842 h 2532844"/>
              <a:gd name="connsiteX776" fmla="*/ 2094082 w 2640595"/>
              <a:gd name="connsiteY776" fmla="*/ 1087012 h 2532844"/>
              <a:gd name="connsiteX777" fmla="*/ 2104913 w 2640595"/>
              <a:gd name="connsiteY777" fmla="*/ 1076181 h 2532844"/>
              <a:gd name="connsiteX778" fmla="*/ 1057287 w 2640595"/>
              <a:gd name="connsiteY778" fmla="*/ 1076181 h 2532844"/>
              <a:gd name="connsiteX779" fmla="*/ 1068118 w 2640595"/>
              <a:gd name="connsiteY779" fmla="*/ 1087012 h 2532844"/>
              <a:gd name="connsiteX780" fmla="*/ 1057287 w 2640595"/>
              <a:gd name="connsiteY780" fmla="*/ 1097842 h 2532844"/>
              <a:gd name="connsiteX781" fmla="*/ 1046457 w 2640595"/>
              <a:gd name="connsiteY781" fmla="*/ 1087012 h 2532844"/>
              <a:gd name="connsiteX782" fmla="*/ 1057287 w 2640595"/>
              <a:gd name="connsiteY782" fmla="*/ 1076181 h 2532844"/>
              <a:gd name="connsiteX783" fmla="*/ 882667 w 2640595"/>
              <a:gd name="connsiteY783" fmla="*/ 1076181 h 2532844"/>
              <a:gd name="connsiteX784" fmla="*/ 893498 w 2640595"/>
              <a:gd name="connsiteY784" fmla="*/ 1087012 h 2532844"/>
              <a:gd name="connsiteX785" fmla="*/ 882667 w 2640595"/>
              <a:gd name="connsiteY785" fmla="*/ 1097842 h 2532844"/>
              <a:gd name="connsiteX786" fmla="*/ 871837 w 2640595"/>
              <a:gd name="connsiteY786" fmla="*/ 1087012 h 2532844"/>
              <a:gd name="connsiteX787" fmla="*/ 882667 w 2640595"/>
              <a:gd name="connsiteY787" fmla="*/ 1076181 h 2532844"/>
              <a:gd name="connsiteX788" fmla="*/ 708142 w 2640595"/>
              <a:gd name="connsiteY788" fmla="*/ 1076181 h 2532844"/>
              <a:gd name="connsiteX789" fmla="*/ 718973 w 2640595"/>
              <a:gd name="connsiteY789" fmla="*/ 1087012 h 2532844"/>
              <a:gd name="connsiteX790" fmla="*/ 708142 w 2640595"/>
              <a:gd name="connsiteY790" fmla="*/ 1097842 h 2532844"/>
              <a:gd name="connsiteX791" fmla="*/ 697312 w 2640595"/>
              <a:gd name="connsiteY791" fmla="*/ 1087012 h 2532844"/>
              <a:gd name="connsiteX792" fmla="*/ 708142 w 2640595"/>
              <a:gd name="connsiteY792" fmla="*/ 1076181 h 2532844"/>
              <a:gd name="connsiteX793" fmla="*/ 2629755 w 2640595"/>
              <a:gd name="connsiteY793" fmla="*/ 896851 h 2532844"/>
              <a:gd name="connsiteX794" fmla="*/ 2640586 w 2640595"/>
              <a:gd name="connsiteY794" fmla="*/ 907682 h 2532844"/>
              <a:gd name="connsiteX795" fmla="*/ 2629755 w 2640595"/>
              <a:gd name="connsiteY795" fmla="*/ 918513 h 2532844"/>
              <a:gd name="connsiteX796" fmla="*/ 2619019 w 2640595"/>
              <a:gd name="connsiteY796" fmla="*/ 907682 h 2532844"/>
              <a:gd name="connsiteX797" fmla="*/ 2629755 w 2640595"/>
              <a:gd name="connsiteY797" fmla="*/ 896851 h 2532844"/>
              <a:gd name="connsiteX798" fmla="*/ 1931275 w 2640595"/>
              <a:gd name="connsiteY798" fmla="*/ 896851 h 2532844"/>
              <a:gd name="connsiteX799" fmla="*/ 1931371 w 2640595"/>
              <a:gd name="connsiteY799" fmla="*/ 896851 h 2532844"/>
              <a:gd name="connsiteX800" fmla="*/ 1942201 w 2640595"/>
              <a:gd name="connsiteY800" fmla="*/ 907682 h 2532844"/>
              <a:gd name="connsiteX801" fmla="*/ 1931371 w 2640595"/>
              <a:gd name="connsiteY801" fmla="*/ 918513 h 2532844"/>
              <a:gd name="connsiteX802" fmla="*/ 1920635 w 2640595"/>
              <a:gd name="connsiteY802" fmla="*/ 907777 h 2532844"/>
              <a:gd name="connsiteX803" fmla="*/ 1920635 w 2640595"/>
              <a:gd name="connsiteY803" fmla="*/ 907682 h 2532844"/>
              <a:gd name="connsiteX804" fmla="*/ 1931275 w 2640595"/>
              <a:gd name="connsiteY804" fmla="*/ 896851 h 2532844"/>
              <a:gd name="connsiteX805" fmla="*/ 1756846 w 2640595"/>
              <a:gd name="connsiteY805" fmla="*/ 896851 h 2532844"/>
              <a:gd name="connsiteX806" fmla="*/ 1767582 w 2640595"/>
              <a:gd name="connsiteY806" fmla="*/ 907682 h 2532844"/>
              <a:gd name="connsiteX807" fmla="*/ 1756846 w 2640595"/>
              <a:gd name="connsiteY807" fmla="*/ 918513 h 2532844"/>
              <a:gd name="connsiteX808" fmla="*/ 1746015 w 2640595"/>
              <a:gd name="connsiteY808" fmla="*/ 907682 h 2532844"/>
              <a:gd name="connsiteX809" fmla="*/ 1756846 w 2640595"/>
              <a:gd name="connsiteY809" fmla="*/ 896851 h 2532844"/>
              <a:gd name="connsiteX810" fmla="*/ 1582226 w 2640595"/>
              <a:gd name="connsiteY810" fmla="*/ 896851 h 2532844"/>
              <a:gd name="connsiteX811" fmla="*/ 1592962 w 2640595"/>
              <a:gd name="connsiteY811" fmla="*/ 907587 h 2532844"/>
              <a:gd name="connsiteX812" fmla="*/ 1592962 w 2640595"/>
              <a:gd name="connsiteY812" fmla="*/ 907682 h 2532844"/>
              <a:gd name="connsiteX813" fmla="*/ 1582321 w 2640595"/>
              <a:gd name="connsiteY813" fmla="*/ 918513 h 2532844"/>
              <a:gd name="connsiteX814" fmla="*/ 1582226 w 2640595"/>
              <a:gd name="connsiteY814" fmla="*/ 918513 h 2532844"/>
              <a:gd name="connsiteX815" fmla="*/ 1571395 w 2640595"/>
              <a:gd name="connsiteY815" fmla="*/ 907682 h 2532844"/>
              <a:gd name="connsiteX816" fmla="*/ 1582226 w 2640595"/>
              <a:gd name="connsiteY816" fmla="*/ 896851 h 2532844"/>
              <a:gd name="connsiteX817" fmla="*/ 1407701 w 2640595"/>
              <a:gd name="connsiteY817" fmla="*/ 896851 h 2532844"/>
              <a:gd name="connsiteX818" fmla="*/ 1418437 w 2640595"/>
              <a:gd name="connsiteY818" fmla="*/ 907682 h 2532844"/>
              <a:gd name="connsiteX819" fmla="*/ 1407701 w 2640595"/>
              <a:gd name="connsiteY819" fmla="*/ 918513 h 2532844"/>
              <a:gd name="connsiteX820" fmla="*/ 1396870 w 2640595"/>
              <a:gd name="connsiteY820" fmla="*/ 907682 h 2532844"/>
              <a:gd name="connsiteX821" fmla="*/ 1407701 w 2640595"/>
              <a:gd name="connsiteY821" fmla="*/ 896851 h 2532844"/>
              <a:gd name="connsiteX822" fmla="*/ 1232986 w 2640595"/>
              <a:gd name="connsiteY822" fmla="*/ 896851 h 2532844"/>
              <a:gd name="connsiteX823" fmla="*/ 1243817 w 2640595"/>
              <a:gd name="connsiteY823" fmla="*/ 907682 h 2532844"/>
              <a:gd name="connsiteX824" fmla="*/ 1232986 w 2640595"/>
              <a:gd name="connsiteY824" fmla="*/ 918513 h 2532844"/>
              <a:gd name="connsiteX825" fmla="*/ 1222155 w 2640595"/>
              <a:gd name="connsiteY825" fmla="*/ 907682 h 2532844"/>
              <a:gd name="connsiteX826" fmla="*/ 1232986 w 2640595"/>
              <a:gd name="connsiteY826" fmla="*/ 896851 h 2532844"/>
              <a:gd name="connsiteX827" fmla="*/ 534602 w 2640595"/>
              <a:gd name="connsiteY827" fmla="*/ 896851 h 2532844"/>
              <a:gd name="connsiteX828" fmla="*/ 545432 w 2640595"/>
              <a:gd name="connsiteY828" fmla="*/ 907682 h 2532844"/>
              <a:gd name="connsiteX829" fmla="*/ 534602 w 2640595"/>
              <a:gd name="connsiteY829" fmla="*/ 918513 h 2532844"/>
              <a:gd name="connsiteX830" fmla="*/ 523771 w 2640595"/>
              <a:gd name="connsiteY830" fmla="*/ 907682 h 2532844"/>
              <a:gd name="connsiteX831" fmla="*/ 534602 w 2640595"/>
              <a:gd name="connsiteY831" fmla="*/ 896851 h 2532844"/>
              <a:gd name="connsiteX832" fmla="*/ 359982 w 2640595"/>
              <a:gd name="connsiteY832" fmla="*/ 896851 h 2532844"/>
              <a:gd name="connsiteX833" fmla="*/ 370812 w 2640595"/>
              <a:gd name="connsiteY833" fmla="*/ 907682 h 2532844"/>
              <a:gd name="connsiteX834" fmla="*/ 359982 w 2640595"/>
              <a:gd name="connsiteY834" fmla="*/ 918513 h 2532844"/>
              <a:gd name="connsiteX835" fmla="*/ 349151 w 2640595"/>
              <a:gd name="connsiteY835" fmla="*/ 907682 h 2532844"/>
              <a:gd name="connsiteX836" fmla="*/ 359982 w 2640595"/>
              <a:gd name="connsiteY836" fmla="*/ 896851 h 2532844"/>
              <a:gd name="connsiteX837" fmla="*/ 185362 w 2640595"/>
              <a:gd name="connsiteY837" fmla="*/ 896851 h 2532844"/>
              <a:gd name="connsiteX838" fmla="*/ 196192 w 2640595"/>
              <a:gd name="connsiteY838" fmla="*/ 907682 h 2532844"/>
              <a:gd name="connsiteX839" fmla="*/ 185362 w 2640595"/>
              <a:gd name="connsiteY839" fmla="*/ 918513 h 2532844"/>
              <a:gd name="connsiteX840" fmla="*/ 174626 w 2640595"/>
              <a:gd name="connsiteY840" fmla="*/ 907682 h 2532844"/>
              <a:gd name="connsiteX841" fmla="*/ 185362 w 2640595"/>
              <a:gd name="connsiteY841" fmla="*/ 896851 h 2532844"/>
              <a:gd name="connsiteX842" fmla="*/ 11122 w 2640595"/>
              <a:gd name="connsiteY842" fmla="*/ 896851 h 2532844"/>
              <a:gd name="connsiteX843" fmla="*/ 21572 w 2640595"/>
              <a:gd name="connsiteY843" fmla="*/ 907682 h 2532844"/>
              <a:gd name="connsiteX844" fmla="*/ 11122 w 2640595"/>
              <a:gd name="connsiteY844" fmla="*/ 918513 h 2532844"/>
              <a:gd name="connsiteX845" fmla="*/ 291 w 2640595"/>
              <a:gd name="connsiteY845" fmla="*/ 907682 h 2532844"/>
              <a:gd name="connsiteX846" fmla="*/ 11122 w 2640595"/>
              <a:gd name="connsiteY846" fmla="*/ 896851 h 2532844"/>
              <a:gd name="connsiteX847" fmla="*/ 2454057 w 2640595"/>
              <a:gd name="connsiteY847" fmla="*/ 896811 h 2532844"/>
              <a:gd name="connsiteX848" fmla="*/ 2464887 w 2640595"/>
              <a:gd name="connsiteY848" fmla="*/ 907642 h 2532844"/>
              <a:gd name="connsiteX849" fmla="*/ 2454057 w 2640595"/>
              <a:gd name="connsiteY849" fmla="*/ 918472 h 2532844"/>
              <a:gd name="connsiteX850" fmla="*/ 2443226 w 2640595"/>
              <a:gd name="connsiteY850" fmla="*/ 907642 h 2532844"/>
              <a:gd name="connsiteX851" fmla="*/ 2454057 w 2640595"/>
              <a:gd name="connsiteY851" fmla="*/ 896811 h 2532844"/>
              <a:gd name="connsiteX852" fmla="*/ 2279532 w 2640595"/>
              <a:gd name="connsiteY852" fmla="*/ 896811 h 2532844"/>
              <a:gd name="connsiteX853" fmla="*/ 2290362 w 2640595"/>
              <a:gd name="connsiteY853" fmla="*/ 907642 h 2532844"/>
              <a:gd name="connsiteX854" fmla="*/ 2279532 w 2640595"/>
              <a:gd name="connsiteY854" fmla="*/ 918472 h 2532844"/>
              <a:gd name="connsiteX855" fmla="*/ 2268701 w 2640595"/>
              <a:gd name="connsiteY855" fmla="*/ 907642 h 2532844"/>
              <a:gd name="connsiteX856" fmla="*/ 2279532 w 2640595"/>
              <a:gd name="connsiteY856" fmla="*/ 896811 h 2532844"/>
              <a:gd name="connsiteX857" fmla="*/ 2104913 w 2640595"/>
              <a:gd name="connsiteY857" fmla="*/ 896811 h 2532844"/>
              <a:gd name="connsiteX858" fmla="*/ 2115743 w 2640595"/>
              <a:gd name="connsiteY858" fmla="*/ 907642 h 2532844"/>
              <a:gd name="connsiteX859" fmla="*/ 2104913 w 2640595"/>
              <a:gd name="connsiteY859" fmla="*/ 918472 h 2532844"/>
              <a:gd name="connsiteX860" fmla="*/ 2094082 w 2640595"/>
              <a:gd name="connsiteY860" fmla="*/ 907642 h 2532844"/>
              <a:gd name="connsiteX861" fmla="*/ 2104913 w 2640595"/>
              <a:gd name="connsiteY861" fmla="*/ 896811 h 2532844"/>
              <a:gd name="connsiteX862" fmla="*/ 1057287 w 2640595"/>
              <a:gd name="connsiteY862" fmla="*/ 896811 h 2532844"/>
              <a:gd name="connsiteX863" fmla="*/ 1068118 w 2640595"/>
              <a:gd name="connsiteY863" fmla="*/ 907642 h 2532844"/>
              <a:gd name="connsiteX864" fmla="*/ 1057287 w 2640595"/>
              <a:gd name="connsiteY864" fmla="*/ 918472 h 2532844"/>
              <a:gd name="connsiteX865" fmla="*/ 1046457 w 2640595"/>
              <a:gd name="connsiteY865" fmla="*/ 907642 h 2532844"/>
              <a:gd name="connsiteX866" fmla="*/ 1057287 w 2640595"/>
              <a:gd name="connsiteY866" fmla="*/ 896811 h 2532844"/>
              <a:gd name="connsiteX867" fmla="*/ 882667 w 2640595"/>
              <a:gd name="connsiteY867" fmla="*/ 896811 h 2532844"/>
              <a:gd name="connsiteX868" fmla="*/ 893498 w 2640595"/>
              <a:gd name="connsiteY868" fmla="*/ 907642 h 2532844"/>
              <a:gd name="connsiteX869" fmla="*/ 882667 w 2640595"/>
              <a:gd name="connsiteY869" fmla="*/ 918472 h 2532844"/>
              <a:gd name="connsiteX870" fmla="*/ 871837 w 2640595"/>
              <a:gd name="connsiteY870" fmla="*/ 907642 h 2532844"/>
              <a:gd name="connsiteX871" fmla="*/ 882667 w 2640595"/>
              <a:gd name="connsiteY871" fmla="*/ 896811 h 2532844"/>
              <a:gd name="connsiteX872" fmla="*/ 708142 w 2640595"/>
              <a:gd name="connsiteY872" fmla="*/ 896811 h 2532844"/>
              <a:gd name="connsiteX873" fmla="*/ 718973 w 2640595"/>
              <a:gd name="connsiteY873" fmla="*/ 907642 h 2532844"/>
              <a:gd name="connsiteX874" fmla="*/ 708142 w 2640595"/>
              <a:gd name="connsiteY874" fmla="*/ 918472 h 2532844"/>
              <a:gd name="connsiteX875" fmla="*/ 697312 w 2640595"/>
              <a:gd name="connsiteY875" fmla="*/ 907642 h 2532844"/>
              <a:gd name="connsiteX876" fmla="*/ 708142 w 2640595"/>
              <a:gd name="connsiteY876" fmla="*/ 896811 h 2532844"/>
              <a:gd name="connsiteX877" fmla="*/ 2629755 w 2640595"/>
              <a:gd name="connsiteY877" fmla="*/ 717480 h 2532844"/>
              <a:gd name="connsiteX878" fmla="*/ 2640586 w 2640595"/>
              <a:gd name="connsiteY878" fmla="*/ 728311 h 2532844"/>
              <a:gd name="connsiteX879" fmla="*/ 2629755 w 2640595"/>
              <a:gd name="connsiteY879" fmla="*/ 739142 h 2532844"/>
              <a:gd name="connsiteX880" fmla="*/ 2619019 w 2640595"/>
              <a:gd name="connsiteY880" fmla="*/ 728311 h 2532844"/>
              <a:gd name="connsiteX881" fmla="*/ 2629755 w 2640595"/>
              <a:gd name="connsiteY881" fmla="*/ 717480 h 2532844"/>
              <a:gd name="connsiteX882" fmla="*/ 2455230 w 2640595"/>
              <a:gd name="connsiteY882" fmla="*/ 717480 h 2532844"/>
              <a:gd name="connsiteX883" fmla="*/ 2465966 w 2640595"/>
              <a:gd name="connsiteY883" fmla="*/ 728311 h 2532844"/>
              <a:gd name="connsiteX884" fmla="*/ 2455230 w 2640595"/>
              <a:gd name="connsiteY884" fmla="*/ 739142 h 2532844"/>
              <a:gd name="connsiteX885" fmla="*/ 2444399 w 2640595"/>
              <a:gd name="connsiteY885" fmla="*/ 728311 h 2532844"/>
              <a:gd name="connsiteX886" fmla="*/ 2455230 w 2640595"/>
              <a:gd name="connsiteY886" fmla="*/ 717480 h 2532844"/>
              <a:gd name="connsiteX887" fmla="*/ 2280420 w 2640595"/>
              <a:gd name="connsiteY887" fmla="*/ 717480 h 2532844"/>
              <a:gd name="connsiteX888" fmla="*/ 2291251 w 2640595"/>
              <a:gd name="connsiteY888" fmla="*/ 728311 h 2532844"/>
              <a:gd name="connsiteX889" fmla="*/ 2280420 w 2640595"/>
              <a:gd name="connsiteY889" fmla="*/ 739142 h 2532844"/>
              <a:gd name="connsiteX890" fmla="*/ 2269589 w 2640595"/>
              <a:gd name="connsiteY890" fmla="*/ 728311 h 2532844"/>
              <a:gd name="connsiteX891" fmla="*/ 2280420 w 2640595"/>
              <a:gd name="connsiteY891" fmla="*/ 717480 h 2532844"/>
              <a:gd name="connsiteX892" fmla="*/ 2105990 w 2640595"/>
              <a:gd name="connsiteY892" fmla="*/ 717480 h 2532844"/>
              <a:gd name="connsiteX893" fmla="*/ 2116821 w 2640595"/>
              <a:gd name="connsiteY893" fmla="*/ 728311 h 2532844"/>
              <a:gd name="connsiteX894" fmla="*/ 2105990 w 2640595"/>
              <a:gd name="connsiteY894" fmla="*/ 739142 h 2532844"/>
              <a:gd name="connsiteX895" fmla="*/ 2095159 w 2640595"/>
              <a:gd name="connsiteY895" fmla="*/ 728311 h 2532844"/>
              <a:gd name="connsiteX896" fmla="*/ 2105990 w 2640595"/>
              <a:gd name="connsiteY896" fmla="*/ 717480 h 2532844"/>
              <a:gd name="connsiteX897" fmla="*/ 1931275 w 2640595"/>
              <a:gd name="connsiteY897" fmla="*/ 717480 h 2532844"/>
              <a:gd name="connsiteX898" fmla="*/ 1931371 w 2640595"/>
              <a:gd name="connsiteY898" fmla="*/ 717480 h 2532844"/>
              <a:gd name="connsiteX899" fmla="*/ 1942201 w 2640595"/>
              <a:gd name="connsiteY899" fmla="*/ 728311 h 2532844"/>
              <a:gd name="connsiteX900" fmla="*/ 1931371 w 2640595"/>
              <a:gd name="connsiteY900" fmla="*/ 739142 h 2532844"/>
              <a:gd name="connsiteX901" fmla="*/ 1920635 w 2640595"/>
              <a:gd name="connsiteY901" fmla="*/ 728406 h 2532844"/>
              <a:gd name="connsiteX902" fmla="*/ 1920635 w 2640595"/>
              <a:gd name="connsiteY902" fmla="*/ 728311 h 2532844"/>
              <a:gd name="connsiteX903" fmla="*/ 1931275 w 2640595"/>
              <a:gd name="connsiteY903" fmla="*/ 717480 h 2532844"/>
              <a:gd name="connsiteX904" fmla="*/ 1756846 w 2640595"/>
              <a:gd name="connsiteY904" fmla="*/ 717480 h 2532844"/>
              <a:gd name="connsiteX905" fmla="*/ 1767582 w 2640595"/>
              <a:gd name="connsiteY905" fmla="*/ 728311 h 2532844"/>
              <a:gd name="connsiteX906" fmla="*/ 1756846 w 2640595"/>
              <a:gd name="connsiteY906" fmla="*/ 739142 h 2532844"/>
              <a:gd name="connsiteX907" fmla="*/ 1746015 w 2640595"/>
              <a:gd name="connsiteY907" fmla="*/ 728311 h 2532844"/>
              <a:gd name="connsiteX908" fmla="*/ 1756846 w 2640595"/>
              <a:gd name="connsiteY908" fmla="*/ 717480 h 2532844"/>
              <a:gd name="connsiteX909" fmla="*/ 1582226 w 2640595"/>
              <a:gd name="connsiteY909" fmla="*/ 717480 h 2532844"/>
              <a:gd name="connsiteX910" fmla="*/ 1592962 w 2640595"/>
              <a:gd name="connsiteY910" fmla="*/ 728216 h 2532844"/>
              <a:gd name="connsiteX911" fmla="*/ 1592962 w 2640595"/>
              <a:gd name="connsiteY911" fmla="*/ 728311 h 2532844"/>
              <a:gd name="connsiteX912" fmla="*/ 1582321 w 2640595"/>
              <a:gd name="connsiteY912" fmla="*/ 739142 h 2532844"/>
              <a:gd name="connsiteX913" fmla="*/ 1582226 w 2640595"/>
              <a:gd name="connsiteY913" fmla="*/ 739142 h 2532844"/>
              <a:gd name="connsiteX914" fmla="*/ 1571395 w 2640595"/>
              <a:gd name="connsiteY914" fmla="*/ 728311 h 2532844"/>
              <a:gd name="connsiteX915" fmla="*/ 1582226 w 2640595"/>
              <a:gd name="connsiteY915" fmla="*/ 717480 h 2532844"/>
              <a:gd name="connsiteX916" fmla="*/ 1407606 w 2640595"/>
              <a:gd name="connsiteY916" fmla="*/ 717480 h 2532844"/>
              <a:gd name="connsiteX917" fmla="*/ 1418437 w 2640595"/>
              <a:gd name="connsiteY917" fmla="*/ 728311 h 2532844"/>
              <a:gd name="connsiteX918" fmla="*/ 1407606 w 2640595"/>
              <a:gd name="connsiteY918" fmla="*/ 739142 h 2532844"/>
              <a:gd name="connsiteX919" fmla="*/ 1396775 w 2640595"/>
              <a:gd name="connsiteY919" fmla="*/ 728311 h 2532844"/>
              <a:gd name="connsiteX920" fmla="*/ 1407606 w 2640595"/>
              <a:gd name="connsiteY920" fmla="*/ 717480 h 2532844"/>
              <a:gd name="connsiteX921" fmla="*/ 1232986 w 2640595"/>
              <a:gd name="connsiteY921" fmla="*/ 717480 h 2532844"/>
              <a:gd name="connsiteX922" fmla="*/ 1243817 w 2640595"/>
              <a:gd name="connsiteY922" fmla="*/ 728311 h 2532844"/>
              <a:gd name="connsiteX923" fmla="*/ 1232986 w 2640595"/>
              <a:gd name="connsiteY923" fmla="*/ 739142 h 2532844"/>
              <a:gd name="connsiteX924" fmla="*/ 1222155 w 2640595"/>
              <a:gd name="connsiteY924" fmla="*/ 728311 h 2532844"/>
              <a:gd name="connsiteX925" fmla="*/ 1232986 w 2640595"/>
              <a:gd name="connsiteY925" fmla="*/ 717480 h 2532844"/>
              <a:gd name="connsiteX926" fmla="*/ 1058366 w 2640595"/>
              <a:gd name="connsiteY926" fmla="*/ 717480 h 2532844"/>
              <a:gd name="connsiteX927" fmla="*/ 1069197 w 2640595"/>
              <a:gd name="connsiteY927" fmla="*/ 728311 h 2532844"/>
              <a:gd name="connsiteX928" fmla="*/ 1058366 w 2640595"/>
              <a:gd name="connsiteY928" fmla="*/ 739142 h 2532844"/>
              <a:gd name="connsiteX929" fmla="*/ 1047630 w 2640595"/>
              <a:gd name="connsiteY929" fmla="*/ 728311 h 2532844"/>
              <a:gd name="connsiteX930" fmla="*/ 1058366 w 2640595"/>
              <a:gd name="connsiteY930" fmla="*/ 717480 h 2532844"/>
              <a:gd name="connsiteX931" fmla="*/ 883936 w 2640595"/>
              <a:gd name="connsiteY931" fmla="*/ 717480 h 2532844"/>
              <a:gd name="connsiteX932" fmla="*/ 894672 w 2640595"/>
              <a:gd name="connsiteY932" fmla="*/ 728311 h 2532844"/>
              <a:gd name="connsiteX933" fmla="*/ 883936 w 2640595"/>
              <a:gd name="connsiteY933" fmla="*/ 739142 h 2532844"/>
              <a:gd name="connsiteX934" fmla="*/ 873105 w 2640595"/>
              <a:gd name="connsiteY934" fmla="*/ 728311 h 2532844"/>
              <a:gd name="connsiteX935" fmla="*/ 883936 w 2640595"/>
              <a:gd name="connsiteY935" fmla="*/ 717480 h 2532844"/>
              <a:gd name="connsiteX936" fmla="*/ 709222 w 2640595"/>
              <a:gd name="connsiteY936" fmla="*/ 717480 h 2532844"/>
              <a:gd name="connsiteX937" fmla="*/ 720052 w 2640595"/>
              <a:gd name="connsiteY937" fmla="*/ 728311 h 2532844"/>
              <a:gd name="connsiteX938" fmla="*/ 709222 w 2640595"/>
              <a:gd name="connsiteY938" fmla="*/ 739142 h 2532844"/>
              <a:gd name="connsiteX939" fmla="*/ 698391 w 2640595"/>
              <a:gd name="connsiteY939" fmla="*/ 728311 h 2532844"/>
              <a:gd name="connsiteX940" fmla="*/ 709222 w 2640595"/>
              <a:gd name="connsiteY940" fmla="*/ 717480 h 2532844"/>
              <a:gd name="connsiteX941" fmla="*/ 534602 w 2640595"/>
              <a:gd name="connsiteY941" fmla="*/ 717480 h 2532844"/>
              <a:gd name="connsiteX942" fmla="*/ 545432 w 2640595"/>
              <a:gd name="connsiteY942" fmla="*/ 728311 h 2532844"/>
              <a:gd name="connsiteX943" fmla="*/ 534602 w 2640595"/>
              <a:gd name="connsiteY943" fmla="*/ 739142 h 2532844"/>
              <a:gd name="connsiteX944" fmla="*/ 523771 w 2640595"/>
              <a:gd name="connsiteY944" fmla="*/ 728311 h 2532844"/>
              <a:gd name="connsiteX945" fmla="*/ 534602 w 2640595"/>
              <a:gd name="connsiteY945" fmla="*/ 717480 h 2532844"/>
              <a:gd name="connsiteX946" fmla="*/ 359982 w 2640595"/>
              <a:gd name="connsiteY946" fmla="*/ 717480 h 2532844"/>
              <a:gd name="connsiteX947" fmla="*/ 370812 w 2640595"/>
              <a:gd name="connsiteY947" fmla="*/ 728311 h 2532844"/>
              <a:gd name="connsiteX948" fmla="*/ 359982 w 2640595"/>
              <a:gd name="connsiteY948" fmla="*/ 739142 h 2532844"/>
              <a:gd name="connsiteX949" fmla="*/ 349151 w 2640595"/>
              <a:gd name="connsiteY949" fmla="*/ 728311 h 2532844"/>
              <a:gd name="connsiteX950" fmla="*/ 359982 w 2640595"/>
              <a:gd name="connsiteY950" fmla="*/ 717480 h 2532844"/>
              <a:gd name="connsiteX951" fmla="*/ 185362 w 2640595"/>
              <a:gd name="connsiteY951" fmla="*/ 717480 h 2532844"/>
              <a:gd name="connsiteX952" fmla="*/ 196192 w 2640595"/>
              <a:gd name="connsiteY952" fmla="*/ 728311 h 2532844"/>
              <a:gd name="connsiteX953" fmla="*/ 185362 w 2640595"/>
              <a:gd name="connsiteY953" fmla="*/ 739142 h 2532844"/>
              <a:gd name="connsiteX954" fmla="*/ 174626 w 2640595"/>
              <a:gd name="connsiteY954" fmla="*/ 728311 h 2532844"/>
              <a:gd name="connsiteX955" fmla="*/ 185362 w 2640595"/>
              <a:gd name="connsiteY955" fmla="*/ 717480 h 2532844"/>
              <a:gd name="connsiteX956" fmla="*/ 10837 w 2640595"/>
              <a:gd name="connsiteY956" fmla="*/ 717480 h 2532844"/>
              <a:gd name="connsiteX957" fmla="*/ 21572 w 2640595"/>
              <a:gd name="connsiteY957" fmla="*/ 728311 h 2532844"/>
              <a:gd name="connsiteX958" fmla="*/ 10837 w 2640595"/>
              <a:gd name="connsiteY958" fmla="*/ 739142 h 2532844"/>
              <a:gd name="connsiteX959" fmla="*/ 6 w 2640595"/>
              <a:gd name="connsiteY959" fmla="*/ 728311 h 2532844"/>
              <a:gd name="connsiteX960" fmla="*/ 10837 w 2640595"/>
              <a:gd name="connsiteY960" fmla="*/ 717480 h 2532844"/>
              <a:gd name="connsiteX961" fmla="*/ 1931370 w 2640595"/>
              <a:gd name="connsiteY961" fmla="*/ 538110 h 2532844"/>
              <a:gd name="connsiteX962" fmla="*/ 1931465 w 2640595"/>
              <a:gd name="connsiteY962" fmla="*/ 538110 h 2532844"/>
              <a:gd name="connsiteX963" fmla="*/ 1942201 w 2640595"/>
              <a:gd name="connsiteY963" fmla="*/ 548941 h 2532844"/>
              <a:gd name="connsiteX964" fmla="*/ 1931370 w 2640595"/>
              <a:gd name="connsiteY964" fmla="*/ 559392 h 2532844"/>
              <a:gd name="connsiteX965" fmla="*/ 1920730 w 2640595"/>
              <a:gd name="connsiteY965" fmla="*/ 548941 h 2532844"/>
              <a:gd name="connsiteX966" fmla="*/ 1931370 w 2640595"/>
              <a:gd name="connsiteY966" fmla="*/ 538110 h 2532844"/>
              <a:gd name="connsiteX967" fmla="*/ 1407701 w 2640595"/>
              <a:gd name="connsiteY967" fmla="*/ 538110 h 2532844"/>
              <a:gd name="connsiteX968" fmla="*/ 1418437 w 2640595"/>
              <a:gd name="connsiteY968" fmla="*/ 548941 h 2532844"/>
              <a:gd name="connsiteX969" fmla="*/ 1407701 w 2640595"/>
              <a:gd name="connsiteY969" fmla="*/ 559392 h 2532844"/>
              <a:gd name="connsiteX970" fmla="*/ 1396870 w 2640595"/>
              <a:gd name="connsiteY970" fmla="*/ 548561 h 2532844"/>
              <a:gd name="connsiteX971" fmla="*/ 1407701 w 2640595"/>
              <a:gd name="connsiteY971" fmla="*/ 538110 h 2532844"/>
              <a:gd name="connsiteX972" fmla="*/ 534981 w 2640595"/>
              <a:gd name="connsiteY972" fmla="*/ 538110 h 2532844"/>
              <a:gd name="connsiteX973" fmla="*/ 545431 w 2640595"/>
              <a:gd name="connsiteY973" fmla="*/ 548941 h 2532844"/>
              <a:gd name="connsiteX974" fmla="*/ 534601 w 2640595"/>
              <a:gd name="connsiteY974" fmla="*/ 559392 h 2532844"/>
              <a:gd name="connsiteX975" fmla="*/ 524150 w 2640595"/>
              <a:gd name="connsiteY975" fmla="*/ 548941 h 2532844"/>
              <a:gd name="connsiteX976" fmla="*/ 534981 w 2640595"/>
              <a:gd name="connsiteY976" fmla="*/ 538110 h 2532844"/>
              <a:gd name="connsiteX977" fmla="*/ 11122 w 2640595"/>
              <a:gd name="connsiteY977" fmla="*/ 538110 h 2532844"/>
              <a:gd name="connsiteX978" fmla="*/ 21572 w 2640595"/>
              <a:gd name="connsiteY978" fmla="*/ 548941 h 2532844"/>
              <a:gd name="connsiteX979" fmla="*/ 11122 w 2640595"/>
              <a:gd name="connsiteY979" fmla="*/ 559392 h 2532844"/>
              <a:gd name="connsiteX980" fmla="*/ 291 w 2640595"/>
              <a:gd name="connsiteY980" fmla="*/ 548561 h 2532844"/>
              <a:gd name="connsiteX981" fmla="*/ 11122 w 2640595"/>
              <a:gd name="connsiteY981" fmla="*/ 538110 h 2532844"/>
              <a:gd name="connsiteX982" fmla="*/ 2629755 w 2640595"/>
              <a:gd name="connsiteY982" fmla="*/ 537730 h 2532844"/>
              <a:gd name="connsiteX983" fmla="*/ 2640595 w 2640595"/>
              <a:gd name="connsiteY983" fmla="*/ 548554 h 2532844"/>
              <a:gd name="connsiteX984" fmla="*/ 2640586 w 2640595"/>
              <a:gd name="connsiteY984" fmla="*/ 548941 h 2532844"/>
              <a:gd name="connsiteX985" fmla="*/ 2629755 w 2640595"/>
              <a:gd name="connsiteY985" fmla="*/ 559392 h 2532844"/>
              <a:gd name="connsiteX986" fmla="*/ 2619019 w 2640595"/>
              <a:gd name="connsiteY986" fmla="*/ 548561 h 2532844"/>
              <a:gd name="connsiteX987" fmla="*/ 2629755 w 2640595"/>
              <a:gd name="connsiteY987" fmla="*/ 537730 h 2532844"/>
              <a:gd name="connsiteX988" fmla="*/ 2455230 w 2640595"/>
              <a:gd name="connsiteY988" fmla="*/ 537730 h 2532844"/>
              <a:gd name="connsiteX989" fmla="*/ 2465975 w 2640595"/>
              <a:gd name="connsiteY989" fmla="*/ 548649 h 2532844"/>
              <a:gd name="connsiteX990" fmla="*/ 2465966 w 2640595"/>
              <a:gd name="connsiteY990" fmla="*/ 548941 h 2532844"/>
              <a:gd name="connsiteX991" fmla="*/ 2455230 w 2640595"/>
              <a:gd name="connsiteY991" fmla="*/ 559392 h 2532844"/>
              <a:gd name="connsiteX992" fmla="*/ 2444399 w 2640595"/>
              <a:gd name="connsiteY992" fmla="*/ 548561 h 2532844"/>
              <a:gd name="connsiteX993" fmla="*/ 2455230 w 2640595"/>
              <a:gd name="connsiteY993" fmla="*/ 537730 h 2532844"/>
              <a:gd name="connsiteX994" fmla="*/ 2280610 w 2640595"/>
              <a:gd name="connsiteY994" fmla="*/ 537730 h 2532844"/>
              <a:gd name="connsiteX995" fmla="*/ 2291260 w 2640595"/>
              <a:gd name="connsiteY995" fmla="*/ 548742 h 2532844"/>
              <a:gd name="connsiteX996" fmla="*/ 2291251 w 2640595"/>
              <a:gd name="connsiteY996" fmla="*/ 548941 h 2532844"/>
              <a:gd name="connsiteX997" fmla="*/ 2280610 w 2640595"/>
              <a:gd name="connsiteY997" fmla="*/ 559392 h 2532844"/>
              <a:gd name="connsiteX998" fmla="*/ 2269779 w 2640595"/>
              <a:gd name="connsiteY998" fmla="*/ 548561 h 2532844"/>
              <a:gd name="connsiteX999" fmla="*/ 2280610 w 2640595"/>
              <a:gd name="connsiteY999" fmla="*/ 537730 h 2532844"/>
              <a:gd name="connsiteX1000" fmla="*/ 2105990 w 2640595"/>
              <a:gd name="connsiteY1000" fmla="*/ 537730 h 2532844"/>
              <a:gd name="connsiteX1001" fmla="*/ 2116830 w 2640595"/>
              <a:gd name="connsiteY1001" fmla="*/ 548554 h 2532844"/>
              <a:gd name="connsiteX1002" fmla="*/ 2116821 w 2640595"/>
              <a:gd name="connsiteY1002" fmla="*/ 548941 h 2532844"/>
              <a:gd name="connsiteX1003" fmla="*/ 2105990 w 2640595"/>
              <a:gd name="connsiteY1003" fmla="*/ 559392 h 2532844"/>
              <a:gd name="connsiteX1004" fmla="*/ 2095159 w 2640595"/>
              <a:gd name="connsiteY1004" fmla="*/ 548561 h 2532844"/>
              <a:gd name="connsiteX1005" fmla="*/ 2105990 w 2640595"/>
              <a:gd name="connsiteY1005" fmla="*/ 537730 h 2532844"/>
              <a:gd name="connsiteX1006" fmla="*/ 1756846 w 2640595"/>
              <a:gd name="connsiteY1006" fmla="*/ 537730 h 2532844"/>
              <a:gd name="connsiteX1007" fmla="*/ 1767591 w 2640595"/>
              <a:gd name="connsiteY1007" fmla="*/ 548649 h 2532844"/>
              <a:gd name="connsiteX1008" fmla="*/ 1767582 w 2640595"/>
              <a:gd name="connsiteY1008" fmla="*/ 548941 h 2532844"/>
              <a:gd name="connsiteX1009" fmla="*/ 1756846 w 2640595"/>
              <a:gd name="connsiteY1009" fmla="*/ 559392 h 2532844"/>
              <a:gd name="connsiteX1010" fmla="*/ 1746015 w 2640595"/>
              <a:gd name="connsiteY1010" fmla="*/ 548561 h 2532844"/>
              <a:gd name="connsiteX1011" fmla="*/ 1756846 w 2640595"/>
              <a:gd name="connsiteY1011" fmla="*/ 537730 h 2532844"/>
              <a:gd name="connsiteX1012" fmla="*/ 1582226 w 2640595"/>
              <a:gd name="connsiteY1012" fmla="*/ 537730 h 2532844"/>
              <a:gd name="connsiteX1013" fmla="*/ 1592971 w 2640595"/>
              <a:gd name="connsiteY1013" fmla="*/ 548456 h 2532844"/>
              <a:gd name="connsiteX1014" fmla="*/ 1592962 w 2640595"/>
              <a:gd name="connsiteY1014" fmla="*/ 548941 h 2532844"/>
              <a:gd name="connsiteX1015" fmla="*/ 1582226 w 2640595"/>
              <a:gd name="connsiteY1015" fmla="*/ 559392 h 2532844"/>
              <a:gd name="connsiteX1016" fmla="*/ 1571395 w 2640595"/>
              <a:gd name="connsiteY1016" fmla="*/ 548561 h 2532844"/>
              <a:gd name="connsiteX1017" fmla="*/ 1582226 w 2640595"/>
              <a:gd name="connsiteY1017" fmla="*/ 537730 h 2532844"/>
              <a:gd name="connsiteX1018" fmla="*/ 1232986 w 2640595"/>
              <a:gd name="connsiteY1018" fmla="*/ 537730 h 2532844"/>
              <a:gd name="connsiteX1019" fmla="*/ 1243826 w 2640595"/>
              <a:gd name="connsiteY1019" fmla="*/ 548554 h 2532844"/>
              <a:gd name="connsiteX1020" fmla="*/ 1243817 w 2640595"/>
              <a:gd name="connsiteY1020" fmla="*/ 548941 h 2532844"/>
              <a:gd name="connsiteX1021" fmla="*/ 1232986 w 2640595"/>
              <a:gd name="connsiteY1021" fmla="*/ 559392 h 2532844"/>
              <a:gd name="connsiteX1022" fmla="*/ 1222155 w 2640595"/>
              <a:gd name="connsiteY1022" fmla="*/ 548561 h 2532844"/>
              <a:gd name="connsiteX1023" fmla="*/ 1232986 w 2640595"/>
              <a:gd name="connsiteY1023" fmla="*/ 537730 h 2532844"/>
              <a:gd name="connsiteX1024" fmla="*/ 1058366 w 2640595"/>
              <a:gd name="connsiteY1024" fmla="*/ 537730 h 2532844"/>
              <a:gd name="connsiteX1025" fmla="*/ 1069206 w 2640595"/>
              <a:gd name="connsiteY1025" fmla="*/ 548554 h 2532844"/>
              <a:gd name="connsiteX1026" fmla="*/ 1069197 w 2640595"/>
              <a:gd name="connsiteY1026" fmla="*/ 548941 h 2532844"/>
              <a:gd name="connsiteX1027" fmla="*/ 1058366 w 2640595"/>
              <a:gd name="connsiteY1027" fmla="*/ 559392 h 2532844"/>
              <a:gd name="connsiteX1028" fmla="*/ 1047630 w 2640595"/>
              <a:gd name="connsiteY1028" fmla="*/ 548561 h 2532844"/>
              <a:gd name="connsiteX1029" fmla="*/ 1058366 w 2640595"/>
              <a:gd name="connsiteY1029" fmla="*/ 537730 h 2532844"/>
              <a:gd name="connsiteX1030" fmla="*/ 883841 w 2640595"/>
              <a:gd name="connsiteY1030" fmla="*/ 537730 h 2532844"/>
              <a:gd name="connsiteX1031" fmla="*/ 894681 w 2640595"/>
              <a:gd name="connsiteY1031" fmla="*/ 548554 h 2532844"/>
              <a:gd name="connsiteX1032" fmla="*/ 894672 w 2640595"/>
              <a:gd name="connsiteY1032" fmla="*/ 548941 h 2532844"/>
              <a:gd name="connsiteX1033" fmla="*/ 883841 w 2640595"/>
              <a:gd name="connsiteY1033" fmla="*/ 559392 h 2532844"/>
              <a:gd name="connsiteX1034" fmla="*/ 873010 w 2640595"/>
              <a:gd name="connsiteY1034" fmla="*/ 548561 h 2532844"/>
              <a:gd name="connsiteX1035" fmla="*/ 883841 w 2640595"/>
              <a:gd name="connsiteY1035" fmla="*/ 537730 h 2532844"/>
              <a:gd name="connsiteX1036" fmla="*/ 709222 w 2640595"/>
              <a:gd name="connsiteY1036" fmla="*/ 537730 h 2532844"/>
              <a:gd name="connsiteX1037" fmla="*/ 720062 w 2640595"/>
              <a:gd name="connsiteY1037" fmla="*/ 548554 h 2532844"/>
              <a:gd name="connsiteX1038" fmla="*/ 720052 w 2640595"/>
              <a:gd name="connsiteY1038" fmla="*/ 548941 h 2532844"/>
              <a:gd name="connsiteX1039" fmla="*/ 709222 w 2640595"/>
              <a:gd name="connsiteY1039" fmla="*/ 559392 h 2532844"/>
              <a:gd name="connsiteX1040" fmla="*/ 698391 w 2640595"/>
              <a:gd name="connsiteY1040" fmla="*/ 548561 h 2532844"/>
              <a:gd name="connsiteX1041" fmla="*/ 709222 w 2640595"/>
              <a:gd name="connsiteY1041" fmla="*/ 537730 h 2532844"/>
              <a:gd name="connsiteX1042" fmla="*/ 359982 w 2640595"/>
              <a:gd name="connsiteY1042" fmla="*/ 537730 h 2532844"/>
              <a:gd name="connsiteX1043" fmla="*/ 370822 w 2640595"/>
              <a:gd name="connsiteY1043" fmla="*/ 548554 h 2532844"/>
              <a:gd name="connsiteX1044" fmla="*/ 370812 w 2640595"/>
              <a:gd name="connsiteY1044" fmla="*/ 548941 h 2532844"/>
              <a:gd name="connsiteX1045" fmla="*/ 359982 w 2640595"/>
              <a:gd name="connsiteY1045" fmla="*/ 559392 h 2532844"/>
              <a:gd name="connsiteX1046" fmla="*/ 349151 w 2640595"/>
              <a:gd name="connsiteY1046" fmla="*/ 548561 h 2532844"/>
              <a:gd name="connsiteX1047" fmla="*/ 359982 w 2640595"/>
              <a:gd name="connsiteY1047" fmla="*/ 537730 h 2532844"/>
              <a:gd name="connsiteX1048" fmla="*/ 185362 w 2640595"/>
              <a:gd name="connsiteY1048" fmla="*/ 537730 h 2532844"/>
              <a:gd name="connsiteX1049" fmla="*/ 196202 w 2640595"/>
              <a:gd name="connsiteY1049" fmla="*/ 548554 h 2532844"/>
              <a:gd name="connsiteX1050" fmla="*/ 196192 w 2640595"/>
              <a:gd name="connsiteY1050" fmla="*/ 548941 h 2532844"/>
              <a:gd name="connsiteX1051" fmla="*/ 185362 w 2640595"/>
              <a:gd name="connsiteY1051" fmla="*/ 559392 h 2532844"/>
              <a:gd name="connsiteX1052" fmla="*/ 174626 w 2640595"/>
              <a:gd name="connsiteY1052" fmla="*/ 548561 h 2532844"/>
              <a:gd name="connsiteX1053" fmla="*/ 185362 w 2640595"/>
              <a:gd name="connsiteY1053" fmla="*/ 537730 h 2532844"/>
              <a:gd name="connsiteX1054" fmla="*/ 1407701 w 2640595"/>
              <a:gd name="connsiteY1054" fmla="*/ 358741 h 2532844"/>
              <a:gd name="connsiteX1055" fmla="*/ 1418437 w 2640595"/>
              <a:gd name="connsiteY1055" fmla="*/ 369381 h 2532844"/>
              <a:gd name="connsiteX1056" fmla="*/ 1407796 w 2640595"/>
              <a:gd name="connsiteY1056" fmla="*/ 380401 h 2532844"/>
              <a:gd name="connsiteX1057" fmla="*/ 1407701 w 2640595"/>
              <a:gd name="connsiteY1057" fmla="*/ 380402 h 2532844"/>
              <a:gd name="connsiteX1058" fmla="*/ 1396775 w 2640595"/>
              <a:gd name="connsiteY1058" fmla="*/ 369668 h 2532844"/>
              <a:gd name="connsiteX1059" fmla="*/ 1396775 w 2640595"/>
              <a:gd name="connsiteY1059" fmla="*/ 369381 h 2532844"/>
              <a:gd name="connsiteX1060" fmla="*/ 1407701 w 2640595"/>
              <a:gd name="connsiteY1060" fmla="*/ 358741 h 2532844"/>
              <a:gd name="connsiteX1061" fmla="*/ 11017 w 2640595"/>
              <a:gd name="connsiteY1061" fmla="*/ 358739 h 2532844"/>
              <a:gd name="connsiteX1062" fmla="*/ 11122 w 2640595"/>
              <a:gd name="connsiteY1062" fmla="*/ 358741 h 2532844"/>
              <a:gd name="connsiteX1063" fmla="*/ 21572 w 2640595"/>
              <a:gd name="connsiteY1063" fmla="*/ 369382 h 2532844"/>
              <a:gd name="connsiteX1064" fmla="*/ 11122 w 2640595"/>
              <a:gd name="connsiteY1064" fmla="*/ 380402 h 2532844"/>
              <a:gd name="connsiteX1065" fmla="*/ 6 w 2640595"/>
              <a:gd name="connsiteY1065" fmla="*/ 369862 h 2532844"/>
              <a:gd name="connsiteX1066" fmla="*/ 6 w 2640595"/>
              <a:gd name="connsiteY1066" fmla="*/ 369382 h 2532844"/>
              <a:gd name="connsiteX1067" fmla="*/ 11017 w 2640595"/>
              <a:gd name="connsiteY1067" fmla="*/ 358739 h 2532844"/>
              <a:gd name="connsiteX1068" fmla="*/ 2629755 w 2640595"/>
              <a:gd name="connsiteY1068" fmla="*/ 358550 h 2532844"/>
              <a:gd name="connsiteX1069" fmla="*/ 2640586 w 2640595"/>
              <a:gd name="connsiteY1069" fmla="*/ 369381 h 2532844"/>
              <a:gd name="connsiteX1070" fmla="*/ 2629755 w 2640595"/>
              <a:gd name="connsiteY1070" fmla="*/ 380212 h 2532844"/>
              <a:gd name="connsiteX1071" fmla="*/ 2619019 w 2640595"/>
              <a:gd name="connsiteY1071" fmla="*/ 369381 h 2532844"/>
              <a:gd name="connsiteX1072" fmla="*/ 2629755 w 2640595"/>
              <a:gd name="connsiteY1072" fmla="*/ 358550 h 2532844"/>
              <a:gd name="connsiteX1073" fmla="*/ 2455230 w 2640595"/>
              <a:gd name="connsiteY1073" fmla="*/ 358550 h 2532844"/>
              <a:gd name="connsiteX1074" fmla="*/ 2465966 w 2640595"/>
              <a:gd name="connsiteY1074" fmla="*/ 369381 h 2532844"/>
              <a:gd name="connsiteX1075" fmla="*/ 2455230 w 2640595"/>
              <a:gd name="connsiteY1075" fmla="*/ 380212 h 2532844"/>
              <a:gd name="connsiteX1076" fmla="*/ 2444399 w 2640595"/>
              <a:gd name="connsiteY1076" fmla="*/ 369381 h 2532844"/>
              <a:gd name="connsiteX1077" fmla="*/ 2455230 w 2640595"/>
              <a:gd name="connsiteY1077" fmla="*/ 358550 h 2532844"/>
              <a:gd name="connsiteX1078" fmla="*/ 2280610 w 2640595"/>
              <a:gd name="connsiteY1078" fmla="*/ 358550 h 2532844"/>
              <a:gd name="connsiteX1079" fmla="*/ 2291251 w 2640595"/>
              <a:gd name="connsiteY1079" fmla="*/ 369381 h 2532844"/>
              <a:gd name="connsiteX1080" fmla="*/ 2280420 w 2640595"/>
              <a:gd name="connsiteY1080" fmla="*/ 380212 h 2532844"/>
              <a:gd name="connsiteX1081" fmla="*/ 2269779 w 2640595"/>
              <a:gd name="connsiteY1081" fmla="*/ 369381 h 2532844"/>
              <a:gd name="connsiteX1082" fmla="*/ 2280610 w 2640595"/>
              <a:gd name="connsiteY1082" fmla="*/ 358550 h 2532844"/>
              <a:gd name="connsiteX1083" fmla="*/ 2105990 w 2640595"/>
              <a:gd name="connsiteY1083" fmla="*/ 358550 h 2532844"/>
              <a:gd name="connsiteX1084" fmla="*/ 2116821 w 2640595"/>
              <a:gd name="connsiteY1084" fmla="*/ 369381 h 2532844"/>
              <a:gd name="connsiteX1085" fmla="*/ 2105990 w 2640595"/>
              <a:gd name="connsiteY1085" fmla="*/ 380212 h 2532844"/>
              <a:gd name="connsiteX1086" fmla="*/ 2095159 w 2640595"/>
              <a:gd name="connsiteY1086" fmla="*/ 369381 h 2532844"/>
              <a:gd name="connsiteX1087" fmla="*/ 2105990 w 2640595"/>
              <a:gd name="connsiteY1087" fmla="*/ 358550 h 2532844"/>
              <a:gd name="connsiteX1088" fmla="*/ 1931370 w 2640595"/>
              <a:gd name="connsiteY1088" fmla="*/ 358550 h 2532844"/>
              <a:gd name="connsiteX1089" fmla="*/ 1931465 w 2640595"/>
              <a:gd name="connsiteY1089" fmla="*/ 358550 h 2532844"/>
              <a:gd name="connsiteX1090" fmla="*/ 1942201 w 2640595"/>
              <a:gd name="connsiteY1090" fmla="*/ 369381 h 2532844"/>
              <a:gd name="connsiteX1091" fmla="*/ 1931370 w 2640595"/>
              <a:gd name="connsiteY1091" fmla="*/ 380212 h 2532844"/>
              <a:gd name="connsiteX1092" fmla="*/ 1920730 w 2640595"/>
              <a:gd name="connsiteY1092" fmla="*/ 369382 h 2532844"/>
              <a:gd name="connsiteX1093" fmla="*/ 1920730 w 2640595"/>
              <a:gd name="connsiteY1093" fmla="*/ 369381 h 2532844"/>
              <a:gd name="connsiteX1094" fmla="*/ 1931370 w 2640595"/>
              <a:gd name="connsiteY1094" fmla="*/ 358550 h 2532844"/>
              <a:gd name="connsiteX1095" fmla="*/ 1756846 w 2640595"/>
              <a:gd name="connsiteY1095" fmla="*/ 358550 h 2532844"/>
              <a:gd name="connsiteX1096" fmla="*/ 1767582 w 2640595"/>
              <a:gd name="connsiteY1096" fmla="*/ 369381 h 2532844"/>
              <a:gd name="connsiteX1097" fmla="*/ 1756846 w 2640595"/>
              <a:gd name="connsiteY1097" fmla="*/ 380212 h 2532844"/>
              <a:gd name="connsiteX1098" fmla="*/ 1746015 w 2640595"/>
              <a:gd name="connsiteY1098" fmla="*/ 369381 h 2532844"/>
              <a:gd name="connsiteX1099" fmla="*/ 1756846 w 2640595"/>
              <a:gd name="connsiteY1099" fmla="*/ 358550 h 2532844"/>
              <a:gd name="connsiteX1100" fmla="*/ 1582226 w 2640595"/>
              <a:gd name="connsiteY1100" fmla="*/ 358550 h 2532844"/>
              <a:gd name="connsiteX1101" fmla="*/ 1592962 w 2640595"/>
              <a:gd name="connsiteY1101" fmla="*/ 369286 h 2532844"/>
              <a:gd name="connsiteX1102" fmla="*/ 1592962 w 2640595"/>
              <a:gd name="connsiteY1102" fmla="*/ 369381 h 2532844"/>
              <a:gd name="connsiteX1103" fmla="*/ 1582321 w 2640595"/>
              <a:gd name="connsiteY1103" fmla="*/ 380212 h 2532844"/>
              <a:gd name="connsiteX1104" fmla="*/ 1582226 w 2640595"/>
              <a:gd name="connsiteY1104" fmla="*/ 380212 h 2532844"/>
              <a:gd name="connsiteX1105" fmla="*/ 1571395 w 2640595"/>
              <a:gd name="connsiteY1105" fmla="*/ 369381 h 2532844"/>
              <a:gd name="connsiteX1106" fmla="*/ 1582226 w 2640595"/>
              <a:gd name="connsiteY1106" fmla="*/ 358550 h 2532844"/>
              <a:gd name="connsiteX1107" fmla="*/ 1232986 w 2640595"/>
              <a:gd name="connsiteY1107" fmla="*/ 358550 h 2532844"/>
              <a:gd name="connsiteX1108" fmla="*/ 1243817 w 2640595"/>
              <a:gd name="connsiteY1108" fmla="*/ 369381 h 2532844"/>
              <a:gd name="connsiteX1109" fmla="*/ 1232986 w 2640595"/>
              <a:gd name="connsiteY1109" fmla="*/ 380212 h 2532844"/>
              <a:gd name="connsiteX1110" fmla="*/ 1222155 w 2640595"/>
              <a:gd name="connsiteY1110" fmla="*/ 369381 h 2532844"/>
              <a:gd name="connsiteX1111" fmla="*/ 1232986 w 2640595"/>
              <a:gd name="connsiteY1111" fmla="*/ 358550 h 2532844"/>
              <a:gd name="connsiteX1112" fmla="*/ 1058366 w 2640595"/>
              <a:gd name="connsiteY1112" fmla="*/ 358550 h 2532844"/>
              <a:gd name="connsiteX1113" fmla="*/ 1069197 w 2640595"/>
              <a:gd name="connsiteY1113" fmla="*/ 369381 h 2532844"/>
              <a:gd name="connsiteX1114" fmla="*/ 1058366 w 2640595"/>
              <a:gd name="connsiteY1114" fmla="*/ 380212 h 2532844"/>
              <a:gd name="connsiteX1115" fmla="*/ 1047630 w 2640595"/>
              <a:gd name="connsiteY1115" fmla="*/ 369381 h 2532844"/>
              <a:gd name="connsiteX1116" fmla="*/ 1058366 w 2640595"/>
              <a:gd name="connsiteY1116" fmla="*/ 358550 h 2532844"/>
              <a:gd name="connsiteX1117" fmla="*/ 883841 w 2640595"/>
              <a:gd name="connsiteY1117" fmla="*/ 358550 h 2532844"/>
              <a:gd name="connsiteX1118" fmla="*/ 894672 w 2640595"/>
              <a:gd name="connsiteY1118" fmla="*/ 369381 h 2532844"/>
              <a:gd name="connsiteX1119" fmla="*/ 883936 w 2640595"/>
              <a:gd name="connsiteY1119" fmla="*/ 380212 h 2532844"/>
              <a:gd name="connsiteX1120" fmla="*/ 873010 w 2640595"/>
              <a:gd name="connsiteY1120" fmla="*/ 369476 h 2532844"/>
              <a:gd name="connsiteX1121" fmla="*/ 873010 w 2640595"/>
              <a:gd name="connsiteY1121" fmla="*/ 369381 h 2532844"/>
              <a:gd name="connsiteX1122" fmla="*/ 883841 w 2640595"/>
              <a:gd name="connsiteY1122" fmla="*/ 358550 h 2532844"/>
              <a:gd name="connsiteX1123" fmla="*/ 709222 w 2640595"/>
              <a:gd name="connsiteY1123" fmla="*/ 358550 h 2532844"/>
              <a:gd name="connsiteX1124" fmla="*/ 720052 w 2640595"/>
              <a:gd name="connsiteY1124" fmla="*/ 369381 h 2532844"/>
              <a:gd name="connsiteX1125" fmla="*/ 709222 w 2640595"/>
              <a:gd name="connsiteY1125" fmla="*/ 380212 h 2532844"/>
              <a:gd name="connsiteX1126" fmla="*/ 698391 w 2640595"/>
              <a:gd name="connsiteY1126" fmla="*/ 369381 h 2532844"/>
              <a:gd name="connsiteX1127" fmla="*/ 709222 w 2640595"/>
              <a:gd name="connsiteY1127" fmla="*/ 358550 h 2532844"/>
              <a:gd name="connsiteX1128" fmla="*/ 534981 w 2640595"/>
              <a:gd name="connsiteY1128" fmla="*/ 358550 h 2532844"/>
              <a:gd name="connsiteX1129" fmla="*/ 545431 w 2640595"/>
              <a:gd name="connsiteY1129" fmla="*/ 369381 h 2532844"/>
              <a:gd name="connsiteX1130" fmla="*/ 534601 w 2640595"/>
              <a:gd name="connsiteY1130" fmla="*/ 380212 h 2532844"/>
              <a:gd name="connsiteX1131" fmla="*/ 524150 w 2640595"/>
              <a:gd name="connsiteY1131" fmla="*/ 369381 h 2532844"/>
              <a:gd name="connsiteX1132" fmla="*/ 534981 w 2640595"/>
              <a:gd name="connsiteY1132" fmla="*/ 358550 h 2532844"/>
              <a:gd name="connsiteX1133" fmla="*/ 359982 w 2640595"/>
              <a:gd name="connsiteY1133" fmla="*/ 358550 h 2532844"/>
              <a:gd name="connsiteX1134" fmla="*/ 370812 w 2640595"/>
              <a:gd name="connsiteY1134" fmla="*/ 369381 h 2532844"/>
              <a:gd name="connsiteX1135" fmla="*/ 359982 w 2640595"/>
              <a:gd name="connsiteY1135" fmla="*/ 380212 h 2532844"/>
              <a:gd name="connsiteX1136" fmla="*/ 349151 w 2640595"/>
              <a:gd name="connsiteY1136" fmla="*/ 369381 h 2532844"/>
              <a:gd name="connsiteX1137" fmla="*/ 359982 w 2640595"/>
              <a:gd name="connsiteY1137" fmla="*/ 358550 h 2532844"/>
              <a:gd name="connsiteX1138" fmla="*/ 185362 w 2640595"/>
              <a:gd name="connsiteY1138" fmla="*/ 358550 h 2532844"/>
              <a:gd name="connsiteX1139" fmla="*/ 196192 w 2640595"/>
              <a:gd name="connsiteY1139" fmla="*/ 369381 h 2532844"/>
              <a:gd name="connsiteX1140" fmla="*/ 185362 w 2640595"/>
              <a:gd name="connsiteY1140" fmla="*/ 380212 h 2532844"/>
              <a:gd name="connsiteX1141" fmla="*/ 174626 w 2640595"/>
              <a:gd name="connsiteY1141" fmla="*/ 369381 h 2532844"/>
              <a:gd name="connsiteX1142" fmla="*/ 185362 w 2640595"/>
              <a:gd name="connsiteY1142" fmla="*/ 358550 h 2532844"/>
              <a:gd name="connsiteX1143" fmla="*/ 2629755 w 2640595"/>
              <a:gd name="connsiteY1143" fmla="*/ 179370 h 2532844"/>
              <a:gd name="connsiteX1144" fmla="*/ 2640586 w 2640595"/>
              <a:gd name="connsiteY1144" fmla="*/ 190201 h 2532844"/>
              <a:gd name="connsiteX1145" fmla="*/ 2629755 w 2640595"/>
              <a:gd name="connsiteY1145" fmla="*/ 201032 h 2532844"/>
              <a:gd name="connsiteX1146" fmla="*/ 2619019 w 2640595"/>
              <a:gd name="connsiteY1146" fmla="*/ 190201 h 2532844"/>
              <a:gd name="connsiteX1147" fmla="*/ 2629755 w 2640595"/>
              <a:gd name="connsiteY1147" fmla="*/ 179370 h 2532844"/>
              <a:gd name="connsiteX1148" fmla="*/ 1931370 w 2640595"/>
              <a:gd name="connsiteY1148" fmla="*/ 179370 h 2532844"/>
              <a:gd name="connsiteX1149" fmla="*/ 1942201 w 2640595"/>
              <a:gd name="connsiteY1149" fmla="*/ 190201 h 2532844"/>
              <a:gd name="connsiteX1150" fmla="*/ 1931370 w 2640595"/>
              <a:gd name="connsiteY1150" fmla="*/ 201032 h 2532844"/>
              <a:gd name="connsiteX1151" fmla="*/ 1920730 w 2640595"/>
              <a:gd name="connsiteY1151" fmla="*/ 190202 h 2532844"/>
              <a:gd name="connsiteX1152" fmla="*/ 1920730 w 2640595"/>
              <a:gd name="connsiteY1152" fmla="*/ 190201 h 2532844"/>
              <a:gd name="connsiteX1153" fmla="*/ 1931370 w 2640595"/>
              <a:gd name="connsiteY1153" fmla="*/ 179370 h 2532844"/>
              <a:gd name="connsiteX1154" fmla="*/ 1756846 w 2640595"/>
              <a:gd name="connsiteY1154" fmla="*/ 179370 h 2532844"/>
              <a:gd name="connsiteX1155" fmla="*/ 1767582 w 2640595"/>
              <a:gd name="connsiteY1155" fmla="*/ 190201 h 2532844"/>
              <a:gd name="connsiteX1156" fmla="*/ 1756846 w 2640595"/>
              <a:gd name="connsiteY1156" fmla="*/ 201032 h 2532844"/>
              <a:gd name="connsiteX1157" fmla="*/ 1746015 w 2640595"/>
              <a:gd name="connsiteY1157" fmla="*/ 190201 h 2532844"/>
              <a:gd name="connsiteX1158" fmla="*/ 1756846 w 2640595"/>
              <a:gd name="connsiteY1158" fmla="*/ 179370 h 2532844"/>
              <a:gd name="connsiteX1159" fmla="*/ 1582226 w 2640595"/>
              <a:gd name="connsiteY1159" fmla="*/ 179370 h 2532844"/>
              <a:gd name="connsiteX1160" fmla="*/ 1592962 w 2640595"/>
              <a:gd name="connsiteY1160" fmla="*/ 190106 h 2532844"/>
              <a:gd name="connsiteX1161" fmla="*/ 1592962 w 2640595"/>
              <a:gd name="connsiteY1161" fmla="*/ 190201 h 2532844"/>
              <a:gd name="connsiteX1162" fmla="*/ 1582321 w 2640595"/>
              <a:gd name="connsiteY1162" fmla="*/ 201032 h 2532844"/>
              <a:gd name="connsiteX1163" fmla="*/ 1582226 w 2640595"/>
              <a:gd name="connsiteY1163" fmla="*/ 201032 h 2532844"/>
              <a:gd name="connsiteX1164" fmla="*/ 1571395 w 2640595"/>
              <a:gd name="connsiteY1164" fmla="*/ 190201 h 2532844"/>
              <a:gd name="connsiteX1165" fmla="*/ 1582226 w 2640595"/>
              <a:gd name="connsiteY1165" fmla="*/ 179370 h 2532844"/>
              <a:gd name="connsiteX1166" fmla="*/ 1407701 w 2640595"/>
              <a:gd name="connsiteY1166" fmla="*/ 179370 h 2532844"/>
              <a:gd name="connsiteX1167" fmla="*/ 1418437 w 2640595"/>
              <a:gd name="connsiteY1167" fmla="*/ 190201 h 2532844"/>
              <a:gd name="connsiteX1168" fmla="*/ 1407701 w 2640595"/>
              <a:gd name="connsiteY1168" fmla="*/ 201032 h 2532844"/>
              <a:gd name="connsiteX1169" fmla="*/ 1396870 w 2640595"/>
              <a:gd name="connsiteY1169" fmla="*/ 190201 h 2532844"/>
              <a:gd name="connsiteX1170" fmla="*/ 1407701 w 2640595"/>
              <a:gd name="connsiteY1170" fmla="*/ 179370 h 2532844"/>
              <a:gd name="connsiteX1171" fmla="*/ 1232986 w 2640595"/>
              <a:gd name="connsiteY1171" fmla="*/ 179370 h 2532844"/>
              <a:gd name="connsiteX1172" fmla="*/ 1243817 w 2640595"/>
              <a:gd name="connsiteY1172" fmla="*/ 190201 h 2532844"/>
              <a:gd name="connsiteX1173" fmla="*/ 1232986 w 2640595"/>
              <a:gd name="connsiteY1173" fmla="*/ 201032 h 2532844"/>
              <a:gd name="connsiteX1174" fmla="*/ 1222155 w 2640595"/>
              <a:gd name="connsiteY1174" fmla="*/ 190201 h 2532844"/>
              <a:gd name="connsiteX1175" fmla="*/ 1232986 w 2640595"/>
              <a:gd name="connsiteY1175" fmla="*/ 179370 h 2532844"/>
              <a:gd name="connsiteX1176" fmla="*/ 534601 w 2640595"/>
              <a:gd name="connsiteY1176" fmla="*/ 179370 h 2532844"/>
              <a:gd name="connsiteX1177" fmla="*/ 545431 w 2640595"/>
              <a:gd name="connsiteY1177" fmla="*/ 190201 h 2532844"/>
              <a:gd name="connsiteX1178" fmla="*/ 534601 w 2640595"/>
              <a:gd name="connsiteY1178" fmla="*/ 201032 h 2532844"/>
              <a:gd name="connsiteX1179" fmla="*/ 524150 w 2640595"/>
              <a:gd name="connsiteY1179" fmla="*/ 190201 h 2532844"/>
              <a:gd name="connsiteX1180" fmla="*/ 534601 w 2640595"/>
              <a:gd name="connsiteY1180" fmla="*/ 179370 h 2532844"/>
              <a:gd name="connsiteX1181" fmla="*/ 359982 w 2640595"/>
              <a:gd name="connsiteY1181" fmla="*/ 179370 h 2532844"/>
              <a:gd name="connsiteX1182" fmla="*/ 370812 w 2640595"/>
              <a:gd name="connsiteY1182" fmla="*/ 190201 h 2532844"/>
              <a:gd name="connsiteX1183" fmla="*/ 359982 w 2640595"/>
              <a:gd name="connsiteY1183" fmla="*/ 201032 h 2532844"/>
              <a:gd name="connsiteX1184" fmla="*/ 349151 w 2640595"/>
              <a:gd name="connsiteY1184" fmla="*/ 190201 h 2532844"/>
              <a:gd name="connsiteX1185" fmla="*/ 359982 w 2640595"/>
              <a:gd name="connsiteY1185" fmla="*/ 179370 h 2532844"/>
              <a:gd name="connsiteX1186" fmla="*/ 185362 w 2640595"/>
              <a:gd name="connsiteY1186" fmla="*/ 179370 h 2532844"/>
              <a:gd name="connsiteX1187" fmla="*/ 196192 w 2640595"/>
              <a:gd name="connsiteY1187" fmla="*/ 190201 h 2532844"/>
              <a:gd name="connsiteX1188" fmla="*/ 185362 w 2640595"/>
              <a:gd name="connsiteY1188" fmla="*/ 201032 h 2532844"/>
              <a:gd name="connsiteX1189" fmla="*/ 174626 w 2640595"/>
              <a:gd name="connsiteY1189" fmla="*/ 190201 h 2532844"/>
              <a:gd name="connsiteX1190" fmla="*/ 185362 w 2640595"/>
              <a:gd name="connsiteY1190" fmla="*/ 179370 h 2532844"/>
              <a:gd name="connsiteX1191" fmla="*/ 11122 w 2640595"/>
              <a:gd name="connsiteY1191" fmla="*/ 179370 h 2532844"/>
              <a:gd name="connsiteX1192" fmla="*/ 21572 w 2640595"/>
              <a:gd name="connsiteY1192" fmla="*/ 190201 h 2532844"/>
              <a:gd name="connsiteX1193" fmla="*/ 11122 w 2640595"/>
              <a:gd name="connsiteY1193" fmla="*/ 201032 h 2532844"/>
              <a:gd name="connsiteX1194" fmla="*/ 291 w 2640595"/>
              <a:gd name="connsiteY1194" fmla="*/ 190201 h 2532844"/>
              <a:gd name="connsiteX1195" fmla="*/ 11122 w 2640595"/>
              <a:gd name="connsiteY1195" fmla="*/ 179370 h 2532844"/>
              <a:gd name="connsiteX1196" fmla="*/ 2454057 w 2640595"/>
              <a:gd name="connsiteY1196" fmla="*/ 179330 h 2532844"/>
              <a:gd name="connsiteX1197" fmla="*/ 2464887 w 2640595"/>
              <a:gd name="connsiteY1197" fmla="*/ 190161 h 2532844"/>
              <a:gd name="connsiteX1198" fmla="*/ 2454057 w 2640595"/>
              <a:gd name="connsiteY1198" fmla="*/ 200991 h 2532844"/>
              <a:gd name="connsiteX1199" fmla="*/ 2443226 w 2640595"/>
              <a:gd name="connsiteY1199" fmla="*/ 190161 h 2532844"/>
              <a:gd name="connsiteX1200" fmla="*/ 2454057 w 2640595"/>
              <a:gd name="connsiteY1200" fmla="*/ 179330 h 2532844"/>
              <a:gd name="connsiteX1201" fmla="*/ 2279532 w 2640595"/>
              <a:gd name="connsiteY1201" fmla="*/ 179330 h 2532844"/>
              <a:gd name="connsiteX1202" fmla="*/ 2290362 w 2640595"/>
              <a:gd name="connsiteY1202" fmla="*/ 190161 h 2532844"/>
              <a:gd name="connsiteX1203" fmla="*/ 2279532 w 2640595"/>
              <a:gd name="connsiteY1203" fmla="*/ 200991 h 2532844"/>
              <a:gd name="connsiteX1204" fmla="*/ 2268701 w 2640595"/>
              <a:gd name="connsiteY1204" fmla="*/ 190161 h 2532844"/>
              <a:gd name="connsiteX1205" fmla="*/ 2279532 w 2640595"/>
              <a:gd name="connsiteY1205" fmla="*/ 179330 h 2532844"/>
              <a:gd name="connsiteX1206" fmla="*/ 2104913 w 2640595"/>
              <a:gd name="connsiteY1206" fmla="*/ 179330 h 2532844"/>
              <a:gd name="connsiteX1207" fmla="*/ 2115743 w 2640595"/>
              <a:gd name="connsiteY1207" fmla="*/ 190161 h 2532844"/>
              <a:gd name="connsiteX1208" fmla="*/ 2104913 w 2640595"/>
              <a:gd name="connsiteY1208" fmla="*/ 200991 h 2532844"/>
              <a:gd name="connsiteX1209" fmla="*/ 2094082 w 2640595"/>
              <a:gd name="connsiteY1209" fmla="*/ 190161 h 2532844"/>
              <a:gd name="connsiteX1210" fmla="*/ 2104913 w 2640595"/>
              <a:gd name="connsiteY1210" fmla="*/ 179330 h 2532844"/>
              <a:gd name="connsiteX1211" fmla="*/ 1057287 w 2640595"/>
              <a:gd name="connsiteY1211" fmla="*/ 179330 h 2532844"/>
              <a:gd name="connsiteX1212" fmla="*/ 1068118 w 2640595"/>
              <a:gd name="connsiteY1212" fmla="*/ 190161 h 2532844"/>
              <a:gd name="connsiteX1213" fmla="*/ 1057287 w 2640595"/>
              <a:gd name="connsiteY1213" fmla="*/ 200991 h 2532844"/>
              <a:gd name="connsiteX1214" fmla="*/ 1046457 w 2640595"/>
              <a:gd name="connsiteY1214" fmla="*/ 190161 h 2532844"/>
              <a:gd name="connsiteX1215" fmla="*/ 1057287 w 2640595"/>
              <a:gd name="connsiteY1215" fmla="*/ 179330 h 2532844"/>
              <a:gd name="connsiteX1216" fmla="*/ 882667 w 2640595"/>
              <a:gd name="connsiteY1216" fmla="*/ 179330 h 2532844"/>
              <a:gd name="connsiteX1217" fmla="*/ 893498 w 2640595"/>
              <a:gd name="connsiteY1217" fmla="*/ 190161 h 2532844"/>
              <a:gd name="connsiteX1218" fmla="*/ 882667 w 2640595"/>
              <a:gd name="connsiteY1218" fmla="*/ 200991 h 2532844"/>
              <a:gd name="connsiteX1219" fmla="*/ 871837 w 2640595"/>
              <a:gd name="connsiteY1219" fmla="*/ 190161 h 2532844"/>
              <a:gd name="connsiteX1220" fmla="*/ 882667 w 2640595"/>
              <a:gd name="connsiteY1220" fmla="*/ 179330 h 2532844"/>
              <a:gd name="connsiteX1221" fmla="*/ 708142 w 2640595"/>
              <a:gd name="connsiteY1221" fmla="*/ 179330 h 2532844"/>
              <a:gd name="connsiteX1222" fmla="*/ 718973 w 2640595"/>
              <a:gd name="connsiteY1222" fmla="*/ 190161 h 2532844"/>
              <a:gd name="connsiteX1223" fmla="*/ 708142 w 2640595"/>
              <a:gd name="connsiteY1223" fmla="*/ 200991 h 2532844"/>
              <a:gd name="connsiteX1224" fmla="*/ 697312 w 2640595"/>
              <a:gd name="connsiteY1224" fmla="*/ 190161 h 2532844"/>
              <a:gd name="connsiteX1225" fmla="*/ 708142 w 2640595"/>
              <a:gd name="connsiteY1225" fmla="*/ 179330 h 2532844"/>
              <a:gd name="connsiteX1226" fmla="*/ 2629755 w 2640595"/>
              <a:gd name="connsiteY1226" fmla="*/ 0 h 2532844"/>
              <a:gd name="connsiteX1227" fmla="*/ 2640586 w 2640595"/>
              <a:gd name="connsiteY1227" fmla="*/ 10831 h 2532844"/>
              <a:gd name="connsiteX1228" fmla="*/ 2629755 w 2640595"/>
              <a:gd name="connsiteY1228" fmla="*/ 21662 h 2532844"/>
              <a:gd name="connsiteX1229" fmla="*/ 2619019 w 2640595"/>
              <a:gd name="connsiteY1229" fmla="*/ 10831 h 2532844"/>
              <a:gd name="connsiteX1230" fmla="*/ 2629755 w 2640595"/>
              <a:gd name="connsiteY1230" fmla="*/ 0 h 2532844"/>
              <a:gd name="connsiteX1231" fmla="*/ 2455230 w 2640595"/>
              <a:gd name="connsiteY1231" fmla="*/ 0 h 2532844"/>
              <a:gd name="connsiteX1232" fmla="*/ 2465966 w 2640595"/>
              <a:gd name="connsiteY1232" fmla="*/ 10831 h 2532844"/>
              <a:gd name="connsiteX1233" fmla="*/ 2455230 w 2640595"/>
              <a:gd name="connsiteY1233" fmla="*/ 21662 h 2532844"/>
              <a:gd name="connsiteX1234" fmla="*/ 2444399 w 2640595"/>
              <a:gd name="connsiteY1234" fmla="*/ 10831 h 2532844"/>
              <a:gd name="connsiteX1235" fmla="*/ 2455230 w 2640595"/>
              <a:gd name="connsiteY1235" fmla="*/ 0 h 2532844"/>
              <a:gd name="connsiteX1236" fmla="*/ 2280420 w 2640595"/>
              <a:gd name="connsiteY1236" fmla="*/ 0 h 2532844"/>
              <a:gd name="connsiteX1237" fmla="*/ 2291251 w 2640595"/>
              <a:gd name="connsiteY1237" fmla="*/ 10831 h 2532844"/>
              <a:gd name="connsiteX1238" fmla="*/ 2280420 w 2640595"/>
              <a:gd name="connsiteY1238" fmla="*/ 21662 h 2532844"/>
              <a:gd name="connsiteX1239" fmla="*/ 2269589 w 2640595"/>
              <a:gd name="connsiteY1239" fmla="*/ 10831 h 2532844"/>
              <a:gd name="connsiteX1240" fmla="*/ 2280420 w 2640595"/>
              <a:gd name="connsiteY1240" fmla="*/ 0 h 2532844"/>
              <a:gd name="connsiteX1241" fmla="*/ 2105990 w 2640595"/>
              <a:gd name="connsiteY1241" fmla="*/ 0 h 2532844"/>
              <a:gd name="connsiteX1242" fmla="*/ 2116821 w 2640595"/>
              <a:gd name="connsiteY1242" fmla="*/ 10831 h 2532844"/>
              <a:gd name="connsiteX1243" fmla="*/ 2105990 w 2640595"/>
              <a:gd name="connsiteY1243" fmla="*/ 21662 h 2532844"/>
              <a:gd name="connsiteX1244" fmla="*/ 2095159 w 2640595"/>
              <a:gd name="connsiteY1244" fmla="*/ 10831 h 2532844"/>
              <a:gd name="connsiteX1245" fmla="*/ 2105990 w 2640595"/>
              <a:gd name="connsiteY1245" fmla="*/ 0 h 2532844"/>
              <a:gd name="connsiteX1246" fmla="*/ 1931370 w 2640595"/>
              <a:gd name="connsiteY1246" fmla="*/ 0 h 2532844"/>
              <a:gd name="connsiteX1247" fmla="*/ 1931465 w 2640595"/>
              <a:gd name="connsiteY1247" fmla="*/ 0 h 2532844"/>
              <a:gd name="connsiteX1248" fmla="*/ 1942201 w 2640595"/>
              <a:gd name="connsiteY1248" fmla="*/ 10831 h 2532844"/>
              <a:gd name="connsiteX1249" fmla="*/ 1931370 w 2640595"/>
              <a:gd name="connsiteY1249" fmla="*/ 21662 h 2532844"/>
              <a:gd name="connsiteX1250" fmla="*/ 1920730 w 2640595"/>
              <a:gd name="connsiteY1250" fmla="*/ 10832 h 2532844"/>
              <a:gd name="connsiteX1251" fmla="*/ 1920730 w 2640595"/>
              <a:gd name="connsiteY1251" fmla="*/ 10831 h 2532844"/>
              <a:gd name="connsiteX1252" fmla="*/ 1931370 w 2640595"/>
              <a:gd name="connsiteY1252" fmla="*/ 0 h 2532844"/>
              <a:gd name="connsiteX1253" fmla="*/ 1756846 w 2640595"/>
              <a:gd name="connsiteY1253" fmla="*/ 0 h 2532844"/>
              <a:gd name="connsiteX1254" fmla="*/ 1767582 w 2640595"/>
              <a:gd name="connsiteY1254" fmla="*/ 10831 h 2532844"/>
              <a:gd name="connsiteX1255" fmla="*/ 1756846 w 2640595"/>
              <a:gd name="connsiteY1255" fmla="*/ 21662 h 2532844"/>
              <a:gd name="connsiteX1256" fmla="*/ 1746015 w 2640595"/>
              <a:gd name="connsiteY1256" fmla="*/ 10831 h 2532844"/>
              <a:gd name="connsiteX1257" fmla="*/ 1756846 w 2640595"/>
              <a:gd name="connsiteY1257" fmla="*/ 0 h 2532844"/>
              <a:gd name="connsiteX1258" fmla="*/ 1582226 w 2640595"/>
              <a:gd name="connsiteY1258" fmla="*/ 0 h 2532844"/>
              <a:gd name="connsiteX1259" fmla="*/ 1592962 w 2640595"/>
              <a:gd name="connsiteY1259" fmla="*/ 10736 h 2532844"/>
              <a:gd name="connsiteX1260" fmla="*/ 1592962 w 2640595"/>
              <a:gd name="connsiteY1260" fmla="*/ 10831 h 2532844"/>
              <a:gd name="connsiteX1261" fmla="*/ 1582321 w 2640595"/>
              <a:gd name="connsiteY1261" fmla="*/ 21662 h 2532844"/>
              <a:gd name="connsiteX1262" fmla="*/ 1582226 w 2640595"/>
              <a:gd name="connsiteY1262" fmla="*/ 21662 h 2532844"/>
              <a:gd name="connsiteX1263" fmla="*/ 1571395 w 2640595"/>
              <a:gd name="connsiteY1263" fmla="*/ 10831 h 2532844"/>
              <a:gd name="connsiteX1264" fmla="*/ 1582226 w 2640595"/>
              <a:gd name="connsiteY1264" fmla="*/ 0 h 2532844"/>
              <a:gd name="connsiteX1265" fmla="*/ 1407701 w 2640595"/>
              <a:gd name="connsiteY1265" fmla="*/ 0 h 2532844"/>
              <a:gd name="connsiteX1266" fmla="*/ 1418437 w 2640595"/>
              <a:gd name="connsiteY1266" fmla="*/ 10831 h 2532844"/>
              <a:gd name="connsiteX1267" fmla="*/ 1407701 w 2640595"/>
              <a:gd name="connsiteY1267" fmla="*/ 21662 h 2532844"/>
              <a:gd name="connsiteX1268" fmla="*/ 1396870 w 2640595"/>
              <a:gd name="connsiteY1268" fmla="*/ 10831 h 2532844"/>
              <a:gd name="connsiteX1269" fmla="*/ 1407701 w 2640595"/>
              <a:gd name="connsiteY1269" fmla="*/ 0 h 2532844"/>
              <a:gd name="connsiteX1270" fmla="*/ 1232986 w 2640595"/>
              <a:gd name="connsiteY1270" fmla="*/ 0 h 2532844"/>
              <a:gd name="connsiteX1271" fmla="*/ 1243817 w 2640595"/>
              <a:gd name="connsiteY1271" fmla="*/ 10831 h 2532844"/>
              <a:gd name="connsiteX1272" fmla="*/ 1232986 w 2640595"/>
              <a:gd name="connsiteY1272" fmla="*/ 21662 h 2532844"/>
              <a:gd name="connsiteX1273" fmla="*/ 1222155 w 2640595"/>
              <a:gd name="connsiteY1273" fmla="*/ 10831 h 2532844"/>
              <a:gd name="connsiteX1274" fmla="*/ 1232986 w 2640595"/>
              <a:gd name="connsiteY1274" fmla="*/ 0 h 2532844"/>
              <a:gd name="connsiteX1275" fmla="*/ 1058366 w 2640595"/>
              <a:gd name="connsiteY1275" fmla="*/ 0 h 2532844"/>
              <a:gd name="connsiteX1276" fmla="*/ 1069197 w 2640595"/>
              <a:gd name="connsiteY1276" fmla="*/ 10831 h 2532844"/>
              <a:gd name="connsiteX1277" fmla="*/ 1058366 w 2640595"/>
              <a:gd name="connsiteY1277" fmla="*/ 21662 h 2532844"/>
              <a:gd name="connsiteX1278" fmla="*/ 1047630 w 2640595"/>
              <a:gd name="connsiteY1278" fmla="*/ 10831 h 2532844"/>
              <a:gd name="connsiteX1279" fmla="*/ 1058366 w 2640595"/>
              <a:gd name="connsiteY1279" fmla="*/ 0 h 2532844"/>
              <a:gd name="connsiteX1280" fmla="*/ 883936 w 2640595"/>
              <a:gd name="connsiteY1280" fmla="*/ 0 h 2532844"/>
              <a:gd name="connsiteX1281" fmla="*/ 894672 w 2640595"/>
              <a:gd name="connsiteY1281" fmla="*/ 10831 h 2532844"/>
              <a:gd name="connsiteX1282" fmla="*/ 883936 w 2640595"/>
              <a:gd name="connsiteY1282" fmla="*/ 21662 h 2532844"/>
              <a:gd name="connsiteX1283" fmla="*/ 873105 w 2640595"/>
              <a:gd name="connsiteY1283" fmla="*/ 10831 h 2532844"/>
              <a:gd name="connsiteX1284" fmla="*/ 883936 w 2640595"/>
              <a:gd name="connsiteY1284" fmla="*/ 0 h 2532844"/>
              <a:gd name="connsiteX1285" fmla="*/ 709222 w 2640595"/>
              <a:gd name="connsiteY1285" fmla="*/ 0 h 2532844"/>
              <a:gd name="connsiteX1286" fmla="*/ 720052 w 2640595"/>
              <a:gd name="connsiteY1286" fmla="*/ 10831 h 2532844"/>
              <a:gd name="connsiteX1287" fmla="*/ 709222 w 2640595"/>
              <a:gd name="connsiteY1287" fmla="*/ 21662 h 2532844"/>
              <a:gd name="connsiteX1288" fmla="*/ 698391 w 2640595"/>
              <a:gd name="connsiteY1288" fmla="*/ 10831 h 2532844"/>
              <a:gd name="connsiteX1289" fmla="*/ 709222 w 2640595"/>
              <a:gd name="connsiteY1289" fmla="*/ 0 h 2532844"/>
              <a:gd name="connsiteX1290" fmla="*/ 534981 w 2640595"/>
              <a:gd name="connsiteY1290" fmla="*/ 0 h 2532844"/>
              <a:gd name="connsiteX1291" fmla="*/ 545431 w 2640595"/>
              <a:gd name="connsiteY1291" fmla="*/ 10831 h 2532844"/>
              <a:gd name="connsiteX1292" fmla="*/ 534601 w 2640595"/>
              <a:gd name="connsiteY1292" fmla="*/ 21662 h 2532844"/>
              <a:gd name="connsiteX1293" fmla="*/ 524150 w 2640595"/>
              <a:gd name="connsiteY1293" fmla="*/ 10831 h 2532844"/>
              <a:gd name="connsiteX1294" fmla="*/ 534981 w 2640595"/>
              <a:gd name="connsiteY1294" fmla="*/ 0 h 2532844"/>
              <a:gd name="connsiteX1295" fmla="*/ 359982 w 2640595"/>
              <a:gd name="connsiteY1295" fmla="*/ 0 h 2532844"/>
              <a:gd name="connsiteX1296" fmla="*/ 370812 w 2640595"/>
              <a:gd name="connsiteY1296" fmla="*/ 10831 h 2532844"/>
              <a:gd name="connsiteX1297" fmla="*/ 359982 w 2640595"/>
              <a:gd name="connsiteY1297" fmla="*/ 21662 h 2532844"/>
              <a:gd name="connsiteX1298" fmla="*/ 349151 w 2640595"/>
              <a:gd name="connsiteY1298" fmla="*/ 10831 h 2532844"/>
              <a:gd name="connsiteX1299" fmla="*/ 359982 w 2640595"/>
              <a:gd name="connsiteY1299" fmla="*/ 0 h 2532844"/>
              <a:gd name="connsiteX1300" fmla="*/ 185362 w 2640595"/>
              <a:gd name="connsiteY1300" fmla="*/ 0 h 2532844"/>
              <a:gd name="connsiteX1301" fmla="*/ 196192 w 2640595"/>
              <a:gd name="connsiteY1301" fmla="*/ 10831 h 2532844"/>
              <a:gd name="connsiteX1302" fmla="*/ 185362 w 2640595"/>
              <a:gd name="connsiteY1302" fmla="*/ 21662 h 2532844"/>
              <a:gd name="connsiteX1303" fmla="*/ 174626 w 2640595"/>
              <a:gd name="connsiteY1303" fmla="*/ 10831 h 2532844"/>
              <a:gd name="connsiteX1304" fmla="*/ 185362 w 2640595"/>
              <a:gd name="connsiteY1304" fmla="*/ 0 h 2532844"/>
              <a:gd name="connsiteX1305" fmla="*/ 11122 w 2640595"/>
              <a:gd name="connsiteY1305" fmla="*/ 0 h 2532844"/>
              <a:gd name="connsiteX1306" fmla="*/ 21572 w 2640595"/>
              <a:gd name="connsiteY1306" fmla="*/ 10831 h 2532844"/>
              <a:gd name="connsiteX1307" fmla="*/ 11122 w 2640595"/>
              <a:gd name="connsiteY1307" fmla="*/ 21662 h 2532844"/>
              <a:gd name="connsiteX1308" fmla="*/ 291 w 2640595"/>
              <a:gd name="connsiteY1308" fmla="*/ 10831 h 2532844"/>
              <a:gd name="connsiteX1309" fmla="*/ 11122 w 2640595"/>
              <a:gd name="connsiteY1309" fmla="*/ 0 h 253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</a:cxnLst>
            <a:rect l="l" t="t" r="r" b="b"/>
            <a:pathLst>
              <a:path w="2640595" h="2532844">
                <a:moveTo>
                  <a:pt x="2629755" y="2511278"/>
                </a:moveTo>
                <a:cubicBezTo>
                  <a:pt x="2635684" y="2511221"/>
                  <a:pt x="2640528" y="2515990"/>
                  <a:pt x="2640586" y="2521918"/>
                </a:cubicBezTo>
                <a:cubicBezTo>
                  <a:pt x="2640586" y="2521947"/>
                  <a:pt x="2640586" y="2521985"/>
                  <a:pt x="2640586" y="2522013"/>
                </a:cubicBezTo>
                <a:cubicBezTo>
                  <a:pt x="2640586" y="2527999"/>
                  <a:pt x="2635740" y="2532844"/>
                  <a:pt x="2629755" y="2532844"/>
                </a:cubicBezTo>
                <a:cubicBezTo>
                  <a:pt x="2623808" y="2532796"/>
                  <a:pt x="2619019" y="2527961"/>
                  <a:pt x="2619019" y="2522013"/>
                </a:cubicBezTo>
                <a:cubicBezTo>
                  <a:pt x="2619019" y="2516085"/>
                  <a:pt x="2623826" y="2511278"/>
                  <a:pt x="2629755" y="2511278"/>
                </a:cubicBezTo>
                <a:close/>
                <a:moveTo>
                  <a:pt x="2280325" y="2511278"/>
                </a:moveTo>
                <a:cubicBezTo>
                  <a:pt x="2280354" y="2511278"/>
                  <a:pt x="2280392" y="2511278"/>
                  <a:pt x="2280420" y="2511278"/>
                </a:cubicBezTo>
                <a:cubicBezTo>
                  <a:pt x="2286349" y="2511221"/>
                  <a:pt x="2291194" y="2515990"/>
                  <a:pt x="2291251" y="2521918"/>
                </a:cubicBezTo>
                <a:cubicBezTo>
                  <a:pt x="2291251" y="2521947"/>
                  <a:pt x="2291251" y="2521985"/>
                  <a:pt x="2291251" y="2522013"/>
                </a:cubicBezTo>
                <a:cubicBezTo>
                  <a:pt x="2291251" y="2527999"/>
                  <a:pt x="2286406" y="2532844"/>
                  <a:pt x="2280420" y="2532844"/>
                </a:cubicBezTo>
                <a:cubicBezTo>
                  <a:pt x="2274435" y="2532844"/>
                  <a:pt x="2269589" y="2527999"/>
                  <a:pt x="2269589" y="2522013"/>
                </a:cubicBezTo>
                <a:cubicBezTo>
                  <a:pt x="2269589" y="2516085"/>
                  <a:pt x="2274397" y="2511278"/>
                  <a:pt x="2280325" y="2511278"/>
                </a:cubicBezTo>
                <a:close/>
                <a:moveTo>
                  <a:pt x="2105895" y="2511278"/>
                </a:moveTo>
                <a:cubicBezTo>
                  <a:pt x="2105923" y="2511278"/>
                  <a:pt x="2105962" y="2511278"/>
                  <a:pt x="2105990" y="2511278"/>
                </a:cubicBezTo>
                <a:cubicBezTo>
                  <a:pt x="2111919" y="2511221"/>
                  <a:pt x="2116763" y="2515990"/>
                  <a:pt x="2116821" y="2521918"/>
                </a:cubicBezTo>
                <a:cubicBezTo>
                  <a:pt x="2116821" y="2521947"/>
                  <a:pt x="2116821" y="2521985"/>
                  <a:pt x="2116821" y="2522013"/>
                </a:cubicBezTo>
                <a:cubicBezTo>
                  <a:pt x="2116821" y="2527999"/>
                  <a:pt x="2111976" y="2532844"/>
                  <a:pt x="2105990" y="2532844"/>
                </a:cubicBezTo>
                <a:cubicBezTo>
                  <a:pt x="2100005" y="2532844"/>
                  <a:pt x="2095159" y="2527999"/>
                  <a:pt x="2095159" y="2522013"/>
                </a:cubicBezTo>
                <a:cubicBezTo>
                  <a:pt x="2095159" y="2516085"/>
                  <a:pt x="2099967" y="2511278"/>
                  <a:pt x="2105895" y="2511278"/>
                </a:cubicBezTo>
                <a:close/>
                <a:moveTo>
                  <a:pt x="1931180" y="2511278"/>
                </a:moveTo>
                <a:cubicBezTo>
                  <a:pt x="1931247" y="2511278"/>
                  <a:pt x="1931304" y="2511278"/>
                  <a:pt x="1931371" y="2511278"/>
                </a:cubicBezTo>
                <a:cubicBezTo>
                  <a:pt x="1937299" y="2511221"/>
                  <a:pt x="1942144" y="2515990"/>
                  <a:pt x="1942201" y="2521918"/>
                </a:cubicBezTo>
                <a:cubicBezTo>
                  <a:pt x="1942201" y="2521947"/>
                  <a:pt x="1942201" y="2521985"/>
                  <a:pt x="1942201" y="2522013"/>
                </a:cubicBezTo>
                <a:cubicBezTo>
                  <a:pt x="1942201" y="2527999"/>
                  <a:pt x="1937356" y="2532844"/>
                  <a:pt x="1931371" y="2532844"/>
                </a:cubicBezTo>
                <a:cubicBezTo>
                  <a:pt x="1925442" y="2532844"/>
                  <a:pt x="1920635" y="2528037"/>
                  <a:pt x="1920635" y="2522108"/>
                </a:cubicBezTo>
                <a:cubicBezTo>
                  <a:pt x="1920635" y="2522080"/>
                  <a:pt x="1920635" y="2522042"/>
                  <a:pt x="1920635" y="2522013"/>
                </a:cubicBezTo>
                <a:cubicBezTo>
                  <a:pt x="1920578" y="2516133"/>
                  <a:pt x="1925300" y="2511335"/>
                  <a:pt x="1931180" y="2511278"/>
                </a:cubicBezTo>
                <a:close/>
                <a:moveTo>
                  <a:pt x="1582131" y="2511278"/>
                </a:moveTo>
                <a:cubicBezTo>
                  <a:pt x="1582159" y="2511278"/>
                  <a:pt x="1582198" y="2511278"/>
                  <a:pt x="1582226" y="2511278"/>
                </a:cubicBezTo>
                <a:cubicBezTo>
                  <a:pt x="1588107" y="2511221"/>
                  <a:pt x="1592905" y="2515943"/>
                  <a:pt x="1592962" y="2521823"/>
                </a:cubicBezTo>
                <a:cubicBezTo>
                  <a:pt x="1592962" y="2521890"/>
                  <a:pt x="1592962" y="2521947"/>
                  <a:pt x="1592962" y="2522013"/>
                </a:cubicBezTo>
                <a:cubicBezTo>
                  <a:pt x="1593009" y="2527942"/>
                  <a:pt x="1588250" y="2532787"/>
                  <a:pt x="1582321" y="2532844"/>
                </a:cubicBezTo>
                <a:cubicBezTo>
                  <a:pt x="1582293" y="2532844"/>
                  <a:pt x="1582255" y="2532844"/>
                  <a:pt x="1582226" y="2532844"/>
                </a:cubicBezTo>
                <a:cubicBezTo>
                  <a:pt x="1576241" y="2532844"/>
                  <a:pt x="1571395" y="2527999"/>
                  <a:pt x="1571395" y="2522013"/>
                </a:cubicBezTo>
                <a:cubicBezTo>
                  <a:pt x="1571395" y="2516085"/>
                  <a:pt x="1576203" y="2511278"/>
                  <a:pt x="1582131" y="2511278"/>
                </a:cubicBezTo>
                <a:close/>
                <a:moveTo>
                  <a:pt x="1407511" y="2511278"/>
                </a:moveTo>
                <a:cubicBezTo>
                  <a:pt x="1407539" y="2511278"/>
                  <a:pt x="1407578" y="2511278"/>
                  <a:pt x="1407606" y="2511278"/>
                </a:cubicBezTo>
                <a:cubicBezTo>
                  <a:pt x="1413535" y="2511221"/>
                  <a:pt x="1418380" y="2515990"/>
                  <a:pt x="1418437" y="2521918"/>
                </a:cubicBezTo>
                <a:cubicBezTo>
                  <a:pt x="1418437" y="2521947"/>
                  <a:pt x="1418437" y="2521985"/>
                  <a:pt x="1418437" y="2522013"/>
                </a:cubicBezTo>
                <a:cubicBezTo>
                  <a:pt x="1418437" y="2527999"/>
                  <a:pt x="1413592" y="2532844"/>
                  <a:pt x="1407606" y="2532844"/>
                </a:cubicBezTo>
                <a:cubicBezTo>
                  <a:pt x="1401621" y="2532844"/>
                  <a:pt x="1396775" y="2527999"/>
                  <a:pt x="1396775" y="2522013"/>
                </a:cubicBezTo>
                <a:cubicBezTo>
                  <a:pt x="1396775" y="2516085"/>
                  <a:pt x="1401583" y="2511278"/>
                  <a:pt x="1407511" y="2511278"/>
                </a:cubicBezTo>
                <a:close/>
                <a:moveTo>
                  <a:pt x="1232891" y="2511278"/>
                </a:moveTo>
                <a:cubicBezTo>
                  <a:pt x="1232920" y="2511278"/>
                  <a:pt x="1232958" y="2511278"/>
                  <a:pt x="1232986" y="2511278"/>
                </a:cubicBezTo>
                <a:cubicBezTo>
                  <a:pt x="1238915" y="2511221"/>
                  <a:pt x="1243760" y="2515990"/>
                  <a:pt x="1243817" y="2521918"/>
                </a:cubicBezTo>
                <a:cubicBezTo>
                  <a:pt x="1243817" y="2521947"/>
                  <a:pt x="1243817" y="2521985"/>
                  <a:pt x="1243817" y="2522013"/>
                </a:cubicBezTo>
                <a:cubicBezTo>
                  <a:pt x="1243817" y="2527999"/>
                  <a:pt x="1238972" y="2532844"/>
                  <a:pt x="1232986" y="2532844"/>
                </a:cubicBezTo>
                <a:cubicBezTo>
                  <a:pt x="1227001" y="2532844"/>
                  <a:pt x="1222155" y="2527999"/>
                  <a:pt x="1222155" y="2522013"/>
                </a:cubicBezTo>
                <a:cubicBezTo>
                  <a:pt x="1222155" y="2516085"/>
                  <a:pt x="1226963" y="2511278"/>
                  <a:pt x="1232891" y="2511278"/>
                </a:cubicBezTo>
                <a:close/>
                <a:moveTo>
                  <a:pt x="1058366" y="2511278"/>
                </a:moveTo>
                <a:cubicBezTo>
                  <a:pt x="1064295" y="2511221"/>
                  <a:pt x="1069140" y="2515990"/>
                  <a:pt x="1069197" y="2521918"/>
                </a:cubicBezTo>
                <a:cubicBezTo>
                  <a:pt x="1069197" y="2521947"/>
                  <a:pt x="1069197" y="2521985"/>
                  <a:pt x="1069197" y="2522013"/>
                </a:cubicBezTo>
                <a:cubicBezTo>
                  <a:pt x="1069197" y="2527999"/>
                  <a:pt x="1064351" y="2532844"/>
                  <a:pt x="1058366" y="2532844"/>
                </a:cubicBezTo>
                <a:cubicBezTo>
                  <a:pt x="1052419" y="2532796"/>
                  <a:pt x="1047630" y="2527961"/>
                  <a:pt x="1047630" y="2522013"/>
                </a:cubicBezTo>
                <a:cubicBezTo>
                  <a:pt x="1047630" y="2516085"/>
                  <a:pt x="1052438" y="2511278"/>
                  <a:pt x="1058366" y="2511278"/>
                </a:cubicBezTo>
                <a:close/>
                <a:moveTo>
                  <a:pt x="709126" y="2511278"/>
                </a:moveTo>
                <a:cubicBezTo>
                  <a:pt x="709155" y="2511278"/>
                  <a:pt x="709193" y="2511278"/>
                  <a:pt x="709222" y="2511278"/>
                </a:cubicBezTo>
                <a:cubicBezTo>
                  <a:pt x="715150" y="2511221"/>
                  <a:pt x="719995" y="2515990"/>
                  <a:pt x="720052" y="2521918"/>
                </a:cubicBezTo>
                <a:cubicBezTo>
                  <a:pt x="720052" y="2521947"/>
                  <a:pt x="720052" y="2521985"/>
                  <a:pt x="720052" y="2522013"/>
                </a:cubicBezTo>
                <a:cubicBezTo>
                  <a:pt x="720052" y="2527999"/>
                  <a:pt x="715207" y="2532844"/>
                  <a:pt x="709222" y="2532844"/>
                </a:cubicBezTo>
                <a:cubicBezTo>
                  <a:pt x="703236" y="2532844"/>
                  <a:pt x="698391" y="2527999"/>
                  <a:pt x="698391" y="2522013"/>
                </a:cubicBezTo>
                <a:cubicBezTo>
                  <a:pt x="698391" y="2516085"/>
                  <a:pt x="703198" y="2511278"/>
                  <a:pt x="709126" y="2511278"/>
                </a:cubicBezTo>
                <a:close/>
                <a:moveTo>
                  <a:pt x="534507" y="2511278"/>
                </a:moveTo>
                <a:cubicBezTo>
                  <a:pt x="534535" y="2511278"/>
                  <a:pt x="534573" y="2511278"/>
                  <a:pt x="534602" y="2511278"/>
                </a:cubicBezTo>
                <a:cubicBezTo>
                  <a:pt x="540530" y="2511221"/>
                  <a:pt x="545375" y="2515990"/>
                  <a:pt x="545432" y="2521918"/>
                </a:cubicBezTo>
                <a:cubicBezTo>
                  <a:pt x="545432" y="2521947"/>
                  <a:pt x="545432" y="2521985"/>
                  <a:pt x="545432" y="2522013"/>
                </a:cubicBezTo>
                <a:cubicBezTo>
                  <a:pt x="545432" y="2527999"/>
                  <a:pt x="540587" y="2532844"/>
                  <a:pt x="534602" y="2532844"/>
                </a:cubicBezTo>
                <a:cubicBezTo>
                  <a:pt x="528616" y="2532844"/>
                  <a:pt x="523771" y="2527999"/>
                  <a:pt x="523771" y="2522013"/>
                </a:cubicBezTo>
                <a:cubicBezTo>
                  <a:pt x="523771" y="2516085"/>
                  <a:pt x="528578" y="2511278"/>
                  <a:pt x="534507" y="2511278"/>
                </a:cubicBezTo>
                <a:close/>
                <a:moveTo>
                  <a:pt x="359887" y="2511278"/>
                </a:moveTo>
                <a:cubicBezTo>
                  <a:pt x="359915" y="2511278"/>
                  <a:pt x="359953" y="2511278"/>
                  <a:pt x="359982" y="2511278"/>
                </a:cubicBezTo>
                <a:cubicBezTo>
                  <a:pt x="365910" y="2511221"/>
                  <a:pt x="370755" y="2515990"/>
                  <a:pt x="370812" y="2521918"/>
                </a:cubicBezTo>
                <a:cubicBezTo>
                  <a:pt x="370812" y="2521947"/>
                  <a:pt x="370812" y="2521985"/>
                  <a:pt x="370812" y="2522013"/>
                </a:cubicBezTo>
                <a:cubicBezTo>
                  <a:pt x="370812" y="2527999"/>
                  <a:pt x="365967" y="2532844"/>
                  <a:pt x="359982" y="2532844"/>
                </a:cubicBezTo>
                <a:cubicBezTo>
                  <a:pt x="353997" y="2532844"/>
                  <a:pt x="349151" y="2527999"/>
                  <a:pt x="349151" y="2522013"/>
                </a:cubicBezTo>
                <a:cubicBezTo>
                  <a:pt x="349151" y="2516085"/>
                  <a:pt x="353958" y="2511278"/>
                  <a:pt x="359887" y="2511278"/>
                </a:cubicBezTo>
                <a:close/>
                <a:moveTo>
                  <a:pt x="185362" y="2511278"/>
                </a:moveTo>
                <a:cubicBezTo>
                  <a:pt x="191290" y="2511221"/>
                  <a:pt x="196135" y="2515990"/>
                  <a:pt x="196192" y="2521918"/>
                </a:cubicBezTo>
                <a:cubicBezTo>
                  <a:pt x="196192" y="2521947"/>
                  <a:pt x="196192" y="2521985"/>
                  <a:pt x="196192" y="2522013"/>
                </a:cubicBezTo>
                <a:cubicBezTo>
                  <a:pt x="196192" y="2527999"/>
                  <a:pt x="191347" y="2532844"/>
                  <a:pt x="185362" y="2532844"/>
                </a:cubicBezTo>
                <a:cubicBezTo>
                  <a:pt x="179414" y="2532796"/>
                  <a:pt x="174626" y="2527961"/>
                  <a:pt x="174626" y="2522013"/>
                </a:cubicBezTo>
                <a:cubicBezTo>
                  <a:pt x="174626" y="2516085"/>
                  <a:pt x="179433" y="2511278"/>
                  <a:pt x="185362" y="2511278"/>
                </a:cubicBezTo>
                <a:close/>
                <a:moveTo>
                  <a:pt x="2455135" y="2511277"/>
                </a:moveTo>
                <a:cubicBezTo>
                  <a:pt x="2455163" y="2511277"/>
                  <a:pt x="2455202" y="2511277"/>
                  <a:pt x="2455230" y="2511277"/>
                </a:cubicBezTo>
                <a:cubicBezTo>
                  <a:pt x="2461158" y="2511277"/>
                  <a:pt x="2465966" y="2516084"/>
                  <a:pt x="2465966" y="2522013"/>
                </a:cubicBezTo>
                <a:cubicBezTo>
                  <a:pt x="2465966" y="2527960"/>
                  <a:pt x="2461177" y="2532796"/>
                  <a:pt x="2455230" y="2532844"/>
                </a:cubicBezTo>
                <a:cubicBezTo>
                  <a:pt x="2449245" y="2532844"/>
                  <a:pt x="2444399" y="2527998"/>
                  <a:pt x="2444399" y="2522013"/>
                </a:cubicBezTo>
                <a:cubicBezTo>
                  <a:pt x="2444399" y="2516084"/>
                  <a:pt x="2449206" y="2511277"/>
                  <a:pt x="2455135" y="2511277"/>
                </a:cubicBezTo>
                <a:close/>
                <a:moveTo>
                  <a:pt x="1756751" y="2511277"/>
                </a:moveTo>
                <a:cubicBezTo>
                  <a:pt x="1756779" y="2511277"/>
                  <a:pt x="1756818" y="2511277"/>
                  <a:pt x="1756846" y="2511277"/>
                </a:cubicBezTo>
                <a:cubicBezTo>
                  <a:pt x="1762775" y="2511277"/>
                  <a:pt x="1767582" y="2516084"/>
                  <a:pt x="1767582" y="2522013"/>
                </a:cubicBezTo>
                <a:cubicBezTo>
                  <a:pt x="1767582" y="2527960"/>
                  <a:pt x="1762793" y="2532796"/>
                  <a:pt x="1756846" y="2532844"/>
                </a:cubicBezTo>
                <a:cubicBezTo>
                  <a:pt x="1750861" y="2532844"/>
                  <a:pt x="1746015" y="2527998"/>
                  <a:pt x="1746015" y="2522013"/>
                </a:cubicBezTo>
                <a:cubicBezTo>
                  <a:pt x="1746015" y="2516084"/>
                  <a:pt x="1750823" y="2511277"/>
                  <a:pt x="1756751" y="2511277"/>
                </a:cubicBezTo>
                <a:close/>
                <a:moveTo>
                  <a:pt x="883841" y="2511277"/>
                </a:moveTo>
                <a:cubicBezTo>
                  <a:pt x="883869" y="2511277"/>
                  <a:pt x="883908" y="2511277"/>
                  <a:pt x="883936" y="2511277"/>
                </a:cubicBezTo>
                <a:cubicBezTo>
                  <a:pt x="889865" y="2511277"/>
                  <a:pt x="894672" y="2516084"/>
                  <a:pt x="894672" y="2522013"/>
                </a:cubicBezTo>
                <a:cubicBezTo>
                  <a:pt x="894672" y="2527960"/>
                  <a:pt x="889883" y="2532796"/>
                  <a:pt x="883936" y="2532844"/>
                </a:cubicBezTo>
                <a:cubicBezTo>
                  <a:pt x="877951" y="2532844"/>
                  <a:pt x="873105" y="2527998"/>
                  <a:pt x="873105" y="2522013"/>
                </a:cubicBezTo>
                <a:cubicBezTo>
                  <a:pt x="873105" y="2516084"/>
                  <a:pt x="877913" y="2511277"/>
                  <a:pt x="883841" y="2511277"/>
                </a:cubicBezTo>
                <a:close/>
                <a:moveTo>
                  <a:pt x="10742" y="2511277"/>
                </a:moveTo>
                <a:cubicBezTo>
                  <a:pt x="10770" y="2511277"/>
                  <a:pt x="10808" y="2511277"/>
                  <a:pt x="10837" y="2511277"/>
                </a:cubicBezTo>
                <a:cubicBezTo>
                  <a:pt x="16765" y="2511277"/>
                  <a:pt x="21572" y="2516084"/>
                  <a:pt x="21572" y="2522013"/>
                </a:cubicBezTo>
                <a:cubicBezTo>
                  <a:pt x="21572" y="2527960"/>
                  <a:pt x="16784" y="2532796"/>
                  <a:pt x="10837" y="2532844"/>
                </a:cubicBezTo>
                <a:cubicBezTo>
                  <a:pt x="4852" y="2532844"/>
                  <a:pt x="6" y="2527998"/>
                  <a:pt x="6" y="2522013"/>
                </a:cubicBezTo>
                <a:cubicBezTo>
                  <a:pt x="6" y="2516084"/>
                  <a:pt x="4813" y="2511277"/>
                  <a:pt x="10742" y="2511277"/>
                </a:cubicBezTo>
                <a:close/>
                <a:moveTo>
                  <a:pt x="2629755" y="2331812"/>
                </a:moveTo>
                <a:cubicBezTo>
                  <a:pt x="2635740" y="2331812"/>
                  <a:pt x="2640586" y="2336658"/>
                  <a:pt x="2640586" y="2342643"/>
                </a:cubicBezTo>
                <a:cubicBezTo>
                  <a:pt x="2640586" y="2348628"/>
                  <a:pt x="2635740" y="2353474"/>
                  <a:pt x="2629755" y="2353474"/>
                </a:cubicBezTo>
                <a:cubicBezTo>
                  <a:pt x="2623808" y="2353426"/>
                  <a:pt x="2619019" y="2348590"/>
                  <a:pt x="2619019" y="2342643"/>
                </a:cubicBezTo>
                <a:cubicBezTo>
                  <a:pt x="2619019" y="2336696"/>
                  <a:pt x="2623808" y="2331860"/>
                  <a:pt x="2629755" y="2331812"/>
                </a:cubicBezTo>
                <a:close/>
                <a:moveTo>
                  <a:pt x="2455230" y="2331812"/>
                </a:moveTo>
                <a:cubicBezTo>
                  <a:pt x="2461177" y="2331860"/>
                  <a:pt x="2465966" y="2336696"/>
                  <a:pt x="2465966" y="2342643"/>
                </a:cubicBezTo>
                <a:cubicBezTo>
                  <a:pt x="2465966" y="2348590"/>
                  <a:pt x="2461177" y="2353426"/>
                  <a:pt x="2455230" y="2353474"/>
                </a:cubicBezTo>
                <a:cubicBezTo>
                  <a:pt x="2449245" y="2353474"/>
                  <a:pt x="2444399" y="2348628"/>
                  <a:pt x="2444399" y="2342643"/>
                </a:cubicBezTo>
                <a:cubicBezTo>
                  <a:pt x="2444399" y="2336658"/>
                  <a:pt x="2449245" y="2331812"/>
                  <a:pt x="2455230" y="2331812"/>
                </a:cubicBezTo>
                <a:close/>
                <a:moveTo>
                  <a:pt x="2280420" y="2331812"/>
                </a:moveTo>
                <a:cubicBezTo>
                  <a:pt x="2286406" y="2331812"/>
                  <a:pt x="2291251" y="2336658"/>
                  <a:pt x="2291251" y="2342643"/>
                </a:cubicBezTo>
                <a:cubicBezTo>
                  <a:pt x="2291251" y="2348628"/>
                  <a:pt x="2286406" y="2353474"/>
                  <a:pt x="2280420" y="2353474"/>
                </a:cubicBezTo>
                <a:cubicBezTo>
                  <a:pt x="2274435" y="2353474"/>
                  <a:pt x="2269589" y="2348628"/>
                  <a:pt x="2269589" y="2342643"/>
                </a:cubicBezTo>
                <a:cubicBezTo>
                  <a:pt x="2269589" y="2336658"/>
                  <a:pt x="2274435" y="2331812"/>
                  <a:pt x="2280420" y="2331812"/>
                </a:cubicBezTo>
                <a:close/>
                <a:moveTo>
                  <a:pt x="2105990" y="2331812"/>
                </a:moveTo>
                <a:cubicBezTo>
                  <a:pt x="2111976" y="2331812"/>
                  <a:pt x="2116821" y="2336658"/>
                  <a:pt x="2116821" y="2342643"/>
                </a:cubicBezTo>
                <a:cubicBezTo>
                  <a:pt x="2116821" y="2348628"/>
                  <a:pt x="2111976" y="2353474"/>
                  <a:pt x="2105990" y="2353474"/>
                </a:cubicBezTo>
                <a:cubicBezTo>
                  <a:pt x="2100005" y="2353474"/>
                  <a:pt x="2095159" y="2348628"/>
                  <a:pt x="2095159" y="2342643"/>
                </a:cubicBezTo>
                <a:cubicBezTo>
                  <a:pt x="2095159" y="2336658"/>
                  <a:pt x="2100005" y="2331812"/>
                  <a:pt x="2105990" y="2331812"/>
                </a:cubicBezTo>
                <a:close/>
                <a:moveTo>
                  <a:pt x="1931370" y="2331812"/>
                </a:moveTo>
                <a:cubicBezTo>
                  <a:pt x="1931399" y="2331812"/>
                  <a:pt x="1931437" y="2331812"/>
                  <a:pt x="1931465" y="2331812"/>
                </a:cubicBezTo>
                <a:cubicBezTo>
                  <a:pt x="1937412" y="2331870"/>
                  <a:pt x="1942201" y="2336696"/>
                  <a:pt x="1942201" y="2342643"/>
                </a:cubicBezTo>
                <a:cubicBezTo>
                  <a:pt x="1942201" y="2348628"/>
                  <a:pt x="1937356" y="2353474"/>
                  <a:pt x="1931370" y="2353474"/>
                </a:cubicBezTo>
                <a:cubicBezTo>
                  <a:pt x="1925442" y="2353426"/>
                  <a:pt x="1920682" y="2348571"/>
                  <a:pt x="1920730" y="2342643"/>
                </a:cubicBezTo>
                <a:cubicBezTo>
                  <a:pt x="1920682" y="2336715"/>
                  <a:pt x="1925442" y="2331870"/>
                  <a:pt x="1931370" y="2331812"/>
                </a:cubicBezTo>
                <a:close/>
                <a:moveTo>
                  <a:pt x="1756846" y="2331812"/>
                </a:moveTo>
                <a:cubicBezTo>
                  <a:pt x="1762793" y="2331860"/>
                  <a:pt x="1767582" y="2336696"/>
                  <a:pt x="1767582" y="2342643"/>
                </a:cubicBezTo>
                <a:cubicBezTo>
                  <a:pt x="1767582" y="2348590"/>
                  <a:pt x="1762793" y="2353426"/>
                  <a:pt x="1756846" y="2353474"/>
                </a:cubicBezTo>
                <a:cubicBezTo>
                  <a:pt x="1750861" y="2353474"/>
                  <a:pt x="1746015" y="2348628"/>
                  <a:pt x="1746015" y="2342643"/>
                </a:cubicBezTo>
                <a:cubicBezTo>
                  <a:pt x="1746015" y="2336658"/>
                  <a:pt x="1750861" y="2331812"/>
                  <a:pt x="1756846" y="2331812"/>
                </a:cubicBezTo>
                <a:close/>
                <a:moveTo>
                  <a:pt x="1582226" y="2331812"/>
                </a:moveTo>
                <a:cubicBezTo>
                  <a:pt x="1588155" y="2331812"/>
                  <a:pt x="1592962" y="2336620"/>
                  <a:pt x="1592962" y="2342548"/>
                </a:cubicBezTo>
                <a:cubicBezTo>
                  <a:pt x="1592962" y="2342576"/>
                  <a:pt x="1592962" y="2342614"/>
                  <a:pt x="1592962" y="2342643"/>
                </a:cubicBezTo>
                <a:cubicBezTo>
                  <a:pt x="1593009" y="2348571"/>
                  <a:pt x="1588250" y="2353417"/>
                  <a:pt x="1582321" y="2353474"/>
                </a:cubicBezTo>
                <a:cubicBezTo>
                  <a:pt x="1582293" y="2353474"/>
                  <a:pt x="1582255" y="2353474"/>
                  <a:pt x="1582226" y="2353474"/>
                </a:cubicBezTo>
                <a:cubicBezTo>
                  <a:pt x="1576241" y="2353474"/>
                  <a:pt x="1571395" y="2348628"/>
                  <a:pt x="1571395" y="2342643"/>
                </a:cubicBezTo>
                <a:cubicBezTo>
                  <a:pt x="1571395" y="2336658"/>
                  <a:pt x="1576241" y="2331812"/>
                  <a:pt x="1582226" y="2331812"/>
                </a:cubicBezTo>
                <a:close/>
                <a:moveTo>
                  <a:pt x="1407606" y="2331812"/>
                </a:moveTo>
                <a:cubicBezTo>
                  <a:pt x="1413592" y="2331812"/>
                  <a:pt x="1418437" y="2336658"/>
                  <a:pt x="1418437" y="2342643"/>
                </a:cubicBezTo>
                <a:cubicBezTo>
                  <a:pt x="1418437" y="2348628"/>
                  <a:pt x="1413592" y="2353474"/>
                  <a:pt x="1407606" y="2353474"/>
                </a:cubicBezTo>
                <a:cubicBezTo>
                  <a:pt x="1401621" y="2353474"/>
                  <a:pt x="1396775" y="2348628"/>
                  <a:pt x="1396775" y="2342643"/>
                </a:cubicBezTo>
                <a:cubicBezTo>
                  <a:pt x="1396775" y="2336658"/>
                  <a:pt x="1401621" y="2331812"/>
                  <a:pt x="1407606" y="2331812"/>
                </a:cubicBezTo>
                <a:close/>
                <a:moveTo>
                  <a:pt x="1232986" y="2331812"/>
                </a:moveTo>
                <a:cubicBezTo>
                  <a:pt x="1238972" y="2331812"/>
                  <a:pt x="1243817" y="2336658"/>
                  <a:pt x="1243817" y="2342643"/>
                </a:cubicBezTo>
                <a:cubicBezTo>
                  <a:pt x="1243817" y="2348628"/>
                  <a:pt x="1238972" y="2353474"/>
                  <a:pt x="1232986" y="2353474"/>
                </a:cubicBezTo>
                <a:cubicBezTo>
                  <a:pt x="1227001" y="2353474"/>
                  <a:pt x="1222155" y="2348628"/>
                  <a:pt x="1222155" y="2342643"/>
                </a:cubicBezTo>
                <a:cubicBezTo>
                  <a:pt x="1222155" y="2336658"/>
                  <a:pt x="1227001" y="2331812"/>
                  <a:pt x="1232986" y="2331812"/>
                </a:cubicBezTo>
                <a:close/>
                <a:moveTo>
                  <a:pt x="1058366" y="2331812"/>
                </a:moveTo>
                <a:cubicBezTo>
                  <a:pt x="1064351" y="2331812"/>
                  <a:pt x="1069197" y="2336658"/>
                  <a:pt x="1069197" y="2342643"/>
                </a:cubicBezTo>
                <a:cubicBezTo>
                  <a:pt x="1069197" y="2348628"/>
                  <a:pt x="1064351" y="2353474"/>
                  <a:pt x="1058366" y="2353474"/>
                </a:cubicBezTo>
                <a:cubicBezTo>
                  <a:pt x="1052419" y="2353426"/>
                  <a:pt x="1047630" y="2348590"/>
                  <a:pt x="1047630" y="2342643"/>
                </a:cubicBezTo>
                <a:cubicBezTo>
                  <a:pt x="1047630" y="2336696"/>
                  <a:pt x="1052419" y="2331860"/>
                  <a:pt x="1058366" y="2331812"/>
                </a:cubicBezTo>
                <a:close/>
                <a:moveTo>
                  <a:pt x="883936" y="2331812"/>
                </a:moveTo>
                <a:cubicBezTo>
                  <a:pt x="889883" y="2331860"/>
                  <a:pt x="894672" y="2336696"/>
                  <a:pt x="894672" y="2342643"/>
                </a:cubicBezTo>
                <a:cubicBezTo>
                  <a:pt x="894672" y="2348590"/>
                  <a:pt x="889883" y="2353426"/>
                  <a:pt x="883936" y="2353474"/>
                </a:cubicBezTo>
                <a:cubicBezTo>
                  <a:pt x="877951" y="2353474"/>
                  <a:pt x="873105" y="2348628"/>
                  <a:pt x="873105" y="2342643"/>
                </a:cubicBezTo>
                <a:cubicBezTo>
                  <a:pt x="873105" y="2336658"/>
                  <a:pt x="877951" y="2331812"/>
                  <a:pt x="883936" y="2331812"/>
                </a:cubicBezTo>
                <a:close/>
                <a:moveTo>
                  <a:pt x="709222" y="2331812"/>
                </a:moveTo>
                <a:cubicBezTo>
                  <a:pt x="715207" y="2331812"/>
                  <a:pt x="720052" y="2336658"/>
                  <a:pt x="720052" y="2342643"/>
                </a:cubicBezTo>
                <a:cubicBezTo>
                  <a:pt x="720052" y="2348628"/>
                  <a:pt x="715207" y="2353474"/>
                  <a:pt x="709222" y="2353474"/>
                </a:cubicBezTo>
                <a:cubicBezTo>
                  <a:pt x="703236" y="2353474"/>
                  <a:pt x="698391" y="2348628"/>
                  <a:pt x="698391" y="2342643"/>
                </a:cubicBezTo>
                <a:cubicBezTo>
                  <a:pt x="698391" y="2336658"/>
                  <a:pt x="703236" y="2331812"/>
                  <a:pt x="709222" y="2331812"/>
                </a:cubicBezTo>
                <a:close/>
                <a:moveTo>
                  <a:pt x="534981" y="2331812"/>
                </a:moveTo>
                <a:cubicBezTo>
                  <a:pt x="540815" y="2332021"/>
                  <a:pt x="545431" y="2336810"/>
                  <a:pt x="545431" y="2342643"/>
                </a:cubicBezTo>
                <a:cubicBezTo>
                  <a:pt x="545431" y="2348628"/>
                  <a:pt x="540586" y="2353474"/>
                  <a:pt x="534601" y="2353474"/>
                </a:cubicBezTo>
                <a:cubicBezTo>
                  <a:pt x="528768" y="2353265"/>
                  <a:pt x="524150" y="2348476"/>
                  <a:pt x="524150" y="2342643"/>
                </a:cubicBezTo>
                <a:cubicBezTo>
                  <a:pt x="524150" y="2336658"/>
                  <a:pt x="528996" y="2331812"/>
                  <a:pt x="534981" y="2331812"/>
                </a:cubicBezTo>
                <a:close/>
                <a:moveTo>
                  <a:pt x="359982" y="2331812"/>
                </a:moveTo>
                <a:cubicBezTo>
                  <a:pt x="365967" y="2331812"/>
                  <a:pt x="370812" y="2336658"/>
                  <a:pt x="370812" y="2342643"/>
                </a:cubicBezTo>
                <a:cubicBezTo>
                  <a:pt x="370812" y="2348628"/>
                  <a:pt x="365967" y="2353474"/>
                  <a:pt x="359982" y="2353474"/>
                </a:cubicBezTo>
                <a:cubicBezTo>
                  <a:pt x="353997" y="2353474"/>
                  <a:pt x="349151" y="2348628"/>
                  <a:pt x="349151" y="2342643"/>
                </a:cubicBezTo>
                <a:cubicBezTo>
                  <a:pt x="349151" y="2336658"/>
                  <a:pt x="353997" y="2331812"/>
                  <a:pt x="359982" y="2331812"/>
                </a:cubicBezTo>
                <a:close/>
                <a:moveTo>
                  <a:pt x="185362" y="2331812"/>
                </a:moveTo>
                <a:cubicBezTo>
                  <a:pt x="191347" y="2331812"/>
                  <a:pt x="196192" y="2336658"/>
                  <a:pt x="196192" y="2342643"/>
                </a:cubicBezTo>
                <a:cubicBezTo>
                  <a:pt x="196192" y="2348628"/>
                  <a:pt x="191347" y="2353474"/>
                  <a:pt x="185362" y="2353474"/>
                </a:cubicBezTo>
                <a:cubicBezTo>
                  <a:pt x="179414" y="2353426"/>
                  <a:pt x="174626" y="2348590"/>
                  <a:pt x="174626" y="2342643"/>
                </a:cubicBezTo>
                <a:cubicBezTo>
                  <a:pt x="174626" y="2336696"/>
                  <a:pt x="179414" y="2331860"/>
                  <a:pt x="185362" y="2331812"/>
                </a:cubicBezTo>
                <a:close/>
                <a:moveTo>
                  <a:pt x="10837" y="2331812"/>
                </a:moveTo>
                <a:cubicBezTo>
                  <a:pt x="16784" y="2331860"/>
                  <a:pt x="21572" y="2336696"/>
                  <a:pt x="21572" y="2342643"/>
                </a:cubicBezTo>
                <a:cubicBezTo>
                  <a:pt x="21572" y="2348590"/>
                  <a:pt x="16784" y="2353426"/>
                  <a:pt x="10837" y="2353474"/>
                </a:cubicBezTo>
                <a:cubicBezTo>
                  <a:pt x="4852" y="2353474"/>
                  <a:pt x="6" y="2348628"/>
                  <a:pt x="6" y="2342643"/>
                </a:cubicBezTo>
                <a:cubicBezTo>
                  <a:pt x="6" y="2336658"/>
                  <a:pt x="4852" y="2331812"/>
                  <a:pt x="10837" y="2331812"/>
                </a:cubicBezTo>
                <a:close/>
                <a:moveTo>
                  <a:pt x="2105990" y="2152822"/>
                </a:moveTo>
                <a:cubicBezTo>
                  <a:pt x="2111824" y="2152822"/>
                  <a:pt x="2116612" y="2157440"/>
                  <a:pt x="2116821" y="2163273"/>
                </a:cubicBezTo>
                <a:cubicBezTo>
                  <a:pt x="2117030" y="2169249"/>
                  <a:pt x="2112355" y="2174265"/>
                  <a:pt x="2106380" y="2174474"/>
                </a:cubicBezTo>
                <a:cubicBezTo>
                  <a:pt x="2106246" y="2174484"/>
                  <a:pt x="2106123" y="2174484"/>
                  <a:pt x="2105990" y="2174484"/>
                </a:cubicBezTo>
                <a:cubicBezTo>
                  <a:pt x="2100005" y="2174484"/>
                  <a:pt x="2095159" y="2169638"/>
                  <a:pt x="2095159" y="2163653"/>
                </a:cubicBezTo>
                <a:cubicBezTo>
                  <a:pt x="2095159" y="2157668"/>
                  <a:pt x="2100005" y="2152822"/>
                  <a:pt x="2105990" y="2152822"/>
                </a:cubicBezTo>
                <a:close/>
                <a:moveTo>
                  <a:pt x="1407701" y="2152822"/>
                </a:moveTo>
                <a:cubicBezTo>
                  <a:pt x="1413496" y="2152870"/>
                  <a:pt x="1418237" y="2157478"/>
                  <a:pt x="1418437" y="2163273"/>
                </a:cubicBezTo>
                <a:cubicBezTo>
                  <a:pt x="1418646" y="2169249"/>
                  <a:pt x="1413971" y="2174265"/>
                  <a:pt x="1407996" y="2174474"/>
                </a:cubicBezTo>
                <a:cubicBezTo>
                  <a:pt x="1407901" y="2174484"/>
                  <a:pt x="1407796" y="2174484"/>
                  <a:pt x="1407701" y="2174484"/>
                </a:cubicBezTo>
                <a:cubicBezTo>
                  <a:pt x="1401716" y="2174484"/>
                  <a:pt x="1396870" y="2169638"/>
                  <a:pt x="1396870" y="2163653"/>
                </a:cubicBezTo>
                <a:cubicBezTo>
                  <a:pt x="1396870" y="2157668"/>
                  <a:pt x="1401716" y="2152822"/>
                  <a:pt x="1407701" y="2152822"/>
                </a:cubicBezTo>
                <a:close/>
                <a:moveTo>
                  <a:pt x="534602" y="2152822"/>
                </a:moveTo>
                <a:cubicBezTo>
                  <a:pt x="540435" y="2152822"/>
                  <a:pt x="545224" y="2157440"/>
                  <a:pt x="545432" y="2163273"/>
                </a:cubicBezTo>
                <a:cubicBezTo>
                  <a:pt x="545642" y="2169249"/>
                  <a:pt x="540967" y="2174265"/>
                  <a:pt x="534991" y="2174474"/>
                </a:cubicBezTo>
                <a:cubicBezTo>
                  <a:pt x="534858" y="2174484"/>
                  <a:pt x="534735" y="2174484"/>
                  <a:pt x="534602" y="2174484"/>
                </a:cubicBezTo>
                <a:cubicBezTo>
                  <a:pt x="528616" y="2174484"/>
                  <a:pt x="523771" y="2169638"/>
                  <a:pt x="523771" y="2163653"/>
                </a:cubicBezTo>
                <a:cubicBezTo>
                  <a:pt x="523771" y="2157668"/>
                  <a:pt x="528616" y="2152822"/>
                  <a:pt x="534602" y="2152822"/>
                </a:cubicBezTo>
                <a:close/>
                <a:moveTo>
                  <a:pt x="11122" y="2152822"/>
                </a:moveTo>
                <a:cubicBezTo>
                  <a:pt x="16813" y="2153022"/>
                  <a:pt x="21373" y="2157582"/>
                  <a:pt x="21572" y="2163273"/>
                </a:cubicBezTo>
                <a:cubicBezTo>
                  <a:pt x="21782" y="2169249"/>
                  <a:pt x="17117" y="2174265"/>
                  <a:pt x="11131" y="2174484"/>
                </a:cubicBezTo>
                <a:cubicBezTo>
                  <a:pt x="11131" y="2174484"/>
                  <a:pt x="11122" y="2174484"/>
                  <a:pt x="11122" y="2174484"/>
                </a:cubicBezTo>
                <a:cubicBezTo>
                  <a:pt x="5137" y="2174484"/>
                  <a:pt x="291" y="2169638"/>
                  <a:pt x="291" y="2163653"/>
                </a:cubicBezTo>
                <a:cubicBezTo>
                  <a:pt x="291" y="2157668"/>
                  <a:pt x="5137" y="2152822"/>
                  <a:pt x="11122" y="2152822"/>
                </a:cubicBezTo>
                <a:close/>
                <a:moveTo>
                  <a:pt x="2629755" y="2152442"/>
                </a:moveTo>
                <a:cubicBezTo>
                  <a:pt x="2635740" y="2152442"/>
                  <a:pt x="2640586" y="2157288"/>
                  <a:pt x="2640586" y="2163273"/>
                </a:cubicBezTo>
                <a:cubicBezTo>
                  <a:pt x="2640586" y="2169259"/>
                  <a:pt x="2635740" y="2174104"/>
                  <a:pt x="2629755" y="2174104"/>
                </a:cubicBezTo>
                <a:cubicBezTo>
                  <a:pt x="2623808" y="2174056"/>
                  <a:pt x="2619019" y="2169221"/>
                  <a:pt x="2619019" y="2163273"/>
                </a:cubicBezTo>
                <a:cubicBezTo>
                  <a:pt x="2619019" y="2157326"/>
                  <a:pt x="2623808" y="2152490"/>
                  <a:pt x="2629755" y="2152442"/>
                </a:cubicBezTo>
                <a:close/>
                <a:moveTo>
                  <a:pt x="2455230" y="2152442"/>
                </a:moveTo>
                <a:cubicBezTo>
                  <a:pt x="2461177" y="2152490"/>
                  <a:pt x="2465966" y="2157326"/>
                  <a:pt x="2465966" y="2163273"/>
                </a:cubicBezTo>
                <a:cubicBezTo>
                  <a:pt x="2465966" y="2169221"/>
                  <a:pt x="2461177" y="2174056"/>
                  <a:pt x="2455230" y="2174104"/>
                </a:cubicBezTo>
                <a:cubicBezTo>
                  <a:pt x="2449245" y="2174104"/>
                  <a:pt x="2444399" y="2169259"/>
                  <a:pt x="2444399" y="2163273"/>
                </a:cubicBezTo>
                <a:cubicBezTo>
                  <a:pt x="2444399" y="2157288"/>
                  <a:pt x="2449245" y="2152442"/>
                  <a:pt x="2455230" y="2152442"/>
                </a:cubicBezTo>
                <a:close/>
                <a:moveTo>
                  <a:pt x="2280420" y="2152442"/>
                </a:moveTo>
                <a:cubicBezTo>
                  <a:pt x="2286406" y="2152442"/>
                  <a:pt x="2291251" y="2157288"/>
                  <a:pt x="2291251" y="2163273"/>
                </a:cubicBezTo>
                <a:cubicBezTo>
                  <a:pt x="2291251" y="2169259"/>
                  <a:pt x="2286406" y="2174104"/>
                  <a:pt x="2280420" y="2174104"/>
                </a:cubicBezTo>
                <a:cubicBezTo>
                  <a:pt x="2274435" y="2174104"/>
                  <a:pt x="2269589" y="2169259"/>
                  <a:pt x="2269589" y="2163273"/>
                </a:cubicBezTo>
                <a:cubicBezTo>
                  <a:pt x="2269589" y="2157288"/>
                  <a:pt x="2274435" y="2152442"/>
                  <a:pt x="2280420" y="2152442"/>
                </a:cubicBezTo>
                <a:close/>
                <a:moveTo>
                  <a:pt x="1931275" y="2152442"/>
                </a:moveTo>
                <a:cubicBezTo>
                  <a:pt x="1931304" y="2152442"/>
                  <a:pt x="1931342" y="2152442"/>
                  <a:pt x="1931371" y="2152442"/>
                </a:cubicBezTo>
                <a:cubicBezTo>
                  <a:pt x="1937356" y="2152442"/>
                  <a:pt x="1942201" y="2157288"/>
                  <a:pt x="1942201" y="2163273"/>
                </a:cubicBezTo>
                <a:cubicBezTo>
                  <a:pt x="1942201" y="2169259"/>
                  <a:pt x="1937356" y="2174104"/>
                  <a:pt x="1931371" y="2174104"/>
                </a:cubicBezTo>
                <a:cubicBezTo>
                  <a:pt x="1925442" y="2174104"/>
                  <a:pt x="1920635" y="2169297"/>
                  <a:pt x="1920635" y="2163368"/>
                </a:cubicBezTo>
                <a:cubicBezTo>
                  <a:pt x="1920635" y="2163340"/>
                  <a:pt x="1920635" y="2163302"/>
                  <a:pt x="1920635" y="2163273"/>
                </a:cubicBezTo>
                <a:cubicBezTo>
                  <a:pt x="1920578" y="2157345"/>
                  <a:pt x="1925347" y="2152500"/>
                  <a:pt x="1931275" y="2152442"/>
                </a:cubicBezTo>
                <a:close/>
                <a:moveTo>
                  <a:pt x="1756846" y="2152442"/>
                </a:moveTo>
                <a:cubicBezTo>
                  <a:pt x="1762793" y="2152490"/>
                  <a:pt x="1767582" y="2157326"/>
                  <a:pt x="1767582" y="2163273"/>
                </a:cubicBezTo>
                <a:cubicBezTo>
                  <a:pt x="1767582" y="2169221"/>
                  <a:pt x="1762793" y="2174056"/>
                  <a:pt x="1756846" y="2174104"/>
                </a:cubicBezTo>
                <a:cubicBezTo>
                  <a:pt x="1750861" y="2174104"/>
                  <a:pt x="1746015" y="2169259"/>
                  <a:pt x="1746015" y="2163273"/>
                </a:cubicBezTo>
                <a:cubicBezTo>
                  <a:pt x="1746015" y="2157288"/>
                  <a:pt x="1750861" y="2152442"/>
                  <a:pt x="1756846" y="2152442"/>
                </a:cubicBezTo>
                <a:close/>
                <a:moveTo>
                  <a:pt x="1582226" y="2152442"/>
                </a:moveTo>
                <a:cubicBezTo>
                  <a:pt x="1588155" y="2152442"/>
                  <a:pt x="1592962" y="2157250"/>
                  <a:pt x="1592962" y="2163178"/>
                </a:cubicBezTo>
                <a:cubicBezTo>
                  <a:pt x="1592962" y="2163206"/>
                  <a:pt x="1592962" y="2163244"/>
                  <a:pt x="1592962" y="2163273"/>
                </a:cubicBezTo>
                <a:cubicBezTo>
                  <a:pt x="1593009" y="2169201"/>
                  <a:pt x="1588250" y="2174047"/>
                  <a:pt x="1582321" y="2174104"/>
                </a:cubicBezTo>
                <a:cubicBezTo>
                  <a:pt x="1582293" y="2174104"/>
                  <a:pt x="1582255" y="2174104"/>
                  <a:pt x="1582226" y="2174104"/>
                </a:cubicBezTo>
                <a:cubicBezTo>
                  <a:pt x="1576241" y="2174104"/>
                  <a:pt x="1571395" y="2169259"/>
                  <a:pt x="1571395" y="2163273"/>
                </a:cubicBezTo>
                <a:cubicBezTo>
                  <a:pt x="1571395" y="2157288"/>
                  <a:pt x="1576241" y="2152442"/>
                  <a:pt x="1582226" y="2152442"/>
                </a:cubicBezTo>
                <a:close/>
                <a:moveTo>
                  <a:pt x="1232986" y="2152442"/>
                </a:moveTo>
                <a:cubicBezTo>
                  <a:pt x="1238972" y="2152442"/>
                  <a:pt x="1243817" y="2157288"/>
                  <a:pt x="1243817" y="2163273"/>
                </a:cubicBezTo>
                <a:cubicBezTo>
                  <a:pt x="1243817" y="2169259"/>
                  <a:pt x="1238972" y="2174104"/>
                  <a:pt x="1232986" y="2174104"/>
                </a:cubicBezTo>
                <a:cubicBezTo>
                  <a:pt x="1227001" y="2174104"/>
                  <a:pt x="1222155" y="2169259"/>
                  <a:pt x="1222155" y="2163273"/>
                </a:cubicBezTo>
                <a:cubicBezTo>
                  <a:pt x="1222155" y="2157288"/>
                  <a:pt x="1227001" y="2152442"/>
                  <a:pt x="1232986" y="2152442"/>
                </a:cubicBezTo>
                <a:close/>
                <a:moveTo>
                  <a:pt x="1058366" y="2152442"/>
                </a:moveTo>
                <a:cubicBezTo>
                  <a:pt x="1064351" y="2152442"/>
                  <a:pt x="1069197" y="2157288"/>
                  <a:pt x="1069197" y="2163273"/>
                </a:cubicBezTo>
                <a:cubicBezTo>
                  <a:pt x="1069197" y="2169259"/>
                  <a:pt x="1064351" y="2174104"/>
                  <a:pt x="1058366" y="2174104"/>
                </a:cubicBezTo>
                <a:cubicBezTo>
                  <a:pt x="1052419" y="2174056"/>
                  <a:pt x="1047630" y="2169221"/>
                  <a:pt x="1047630" y="2163273"/>
                </a:cubicBezTo>
                <a:cubicBezTo>
                  <a:pt x="1047630" y="2157326"/>
                  <a:pt x="1052419" y="2152490"/>
                  <a:pt x="1058366" y="2152442"/>
                </a:cubicBezTo>
                <a:close/>
                <a:moveTo>
                  <a:pt x="883936" y="2152442"/>
                </a:moveTo>
                <a:cubicBezTo>
                  <a:pt x="889883" y="2152490"/>
                  <a:pt x="894672" y="2157326"/>
                  <a:pt x="894672" y="2163273"/>
                </a:cubicBezTo>
                <a:cubicBezTo>
                  <a:pt x="894672" y="2169221"/>
                  <a:pt x="889883" y="2174056"/>
                  <a:pt x="883936" y="2174104"/>
                </a:cubicBezTo>
                <a:cubicBezTo>
                  <a:pt x="877951" y="2174104"/>
                  <a:pt x="873105" y="2169259"/>
                  <a:pt x="873105" y="2163273"/>
                </a:cubicBezTo>
                <a:cubicBezTo>
                  <a:pt x="873105" y="2157288"/>
                  <a:pt x="877951" y="2152442"/>
                  <a:pt x="883936" y="2152442"/>
                </a:cubicBezTo>
                <a:close/>
                <a:moveTo>
                  <a:pt x="709222" y="2152442"/>
                </a:moveTo>
                <a:cubicBezTo>
                  <a:pt x="715207" y="2152442"/>
                  <a:pt x="720052" y="2157288"/>
                  <a:pt x="720052" y="2163273"/>
                </a:cubicBezTo>
                <a:cubicBezTo>
                  <a:pt x="720052" y="2169259"/>
                  <a:pt x="715207" y="2174104"/>
                  <a:pt x="709222" y="2174104"/>
                </a:cubicBezTo>
                <a:cubicBezTo>
                  <a:pt x="703236" y="2174104"/>
                  <a:pt x="698391" y="2169259"/>
                  <a:pt x="698391" y="2163273"/>
                </a:cubicBezTo>
                <a:cubicBezTo>
                  <a:pt x="698391" y="2157288"/>
                  <a:pt x="703236" y="2152442"/>
                  <a:pt x="709222" y="2152442"/>
                </a:cubicBezTo>
                <a:close/>
                <a:moveTo>
                  <a:pt x="359982" y="2152442"/>
                </a:moveTo>
                <a:cubicBezTo>
                  <a:pt x="365967" y="2152442"/>
                  <a:pt x="370812" y="2157288"/>
                  <a:pt x="370812" y="2163273"/>
                </a:cubicBezTo>
                <a:cubicBezTo>
                  <a:pt x="370812" y="2169259"/>
                  <a:pt x="365967" y="2174104"/>
                  <a:pt x="359982" y="2174104"/>
                </a:cubicBezTo>
                <a:cubicBezTo>
                  <a:pt x="353997" y="2174104"/>
                  <a:pt x="349151" y="2169259"/>
                  <a:pt x="349151" y="2163273"/>
                </a:cubicBezTo>
                <a:cubicBezTo>
                  <a:pt x="349151" y="2157288"/>
                  <a:pt x="353997" y="2152442"/>
                  <a:pt x="359982" y="2152442"/>
                </a:cubicBezTo>
                <a:close/>
                <a:moveTo>
                  <a:pt x="185362" y="2152442"/>
                </a:moveTo>
                <a:cubicBezTo>
                  <a:pt x="191347" y="2152442"/>
                  <a:pt x="196192" y="2157288"/>
                  <a:pt x="196192" y="2163273"/>
                </a:cubicBezTo>
                <a:cubicBezTo>
                  <a:pt x="196192" y="2169259"/>
                  <a:pt x="191347" y="2174104"/>
                  <a:pt x="185362" y="2174104"/>
                </a:cubicBezTo>
                <a:cubicBezTo>
                  <a:pt x="179414" y="2174056"/>
                  <a:pt x="174626" y="2169221"/>
                  <a:pt x="174626" y="2163273"/>
                </a:cubicBezTo>
                <a:cubicBezTo>
                  <a:pt x="174626" y="2157326"/>
                  <a:pt x="179414" y="2152490"/>
                  <a:pt x="185362" y="2152442"/>
                </a:cubicBezTo>
                <a:close/>
                <a:moveTo>
                  <a:pt x="2629755" y="1973072"/>
                </a:moveTo>
                <a:cubicBezTo>
                  <a:pt x="2635740" y="1973072"/>
                  <a:pt x="2640586" y="1977918"/>
                  <a:pt x="2640586" y="1983903"/>
                </a:cubicBezTo>
                <a:cubicBezTo>
                  <a:pt x="2640586" y="1989888"/>
                  <a:pt x="2635740" y="1994734"/>
                  <a:pt x="2629755" y="1994734"/>
                </a:cubicBezTo>
                <a:cubicBezTo>
                  <a:pt x="2623808" y="1994686"/>
                  <a:pt x="2619019" y="1989850"/>
                  <a:pt x="2619019" y="1983903"/>
                </a:cubicBezTo>
                <a:cubicBezTo>
                  <a:pt x="2619019" y="1977956"/>
                  <a:pt x="2623808" y="1973120"/>
                  <a:pt x="2629755" y="1973072"/>
                </a:cubicBezTo>
                <a:close/>
                <a:moveTo>
                  <a:pt x="1931275" y="1973072"/>
                </a:moveTo>
                <a:cubicBezTo>
                  <a:pt x="1931304" y="1973072"/>
                  <a:pt x="1931342" y="1973072"/>
                  <a:pt x="1931371" y="1973072"/>
                </a:cubicBezTo>
                <a:cubicBezTo>
                  <a:pt x="1937356" y="1973072"/>
                  <a:pt x="1942201" y="1977918"/>
                  <a:pt x="1942201" y="1983903"/>
                </a:cubicBezTo>
                <a:cubicBezTo>
                  <a:pt x="1942201" y="1989888"/>
                  <a:pt x="1937356" y="1994734"/>
                  <a:pt x="1931371" y="1994734"/>
                </a:cubicBezTo>
                <a:cubicBezTo>
                  <a:pt x="1925442" y="1994734"/>
                  <a:pt x="1920635" y="1989926"/>
                  <a:pt x="1920635" y="1983998"/>
                </a:cubicBezTo>
                <a:cubicBezTo>
                  <a:pt x="1920635" y="1983970"/>
                  <a:pt x="1920635" y="1983931"/>
                  <a:pt x="1920635" y="1983903"/>
                </a:cubicBezTo>
                <a:cubicBezTo>
                  <a:pt x="1920578" y="1977975"/>
                  <a:pt x="1925347" y="1973129"/>
                  <a:pt x="1931275" y="1973072"/>
                </a:cubicBezTo>
                <a:close/>
                <a:moveTo>
                  <a:pt x="1756846" y="1973072"/>
                </a:moveTo>
                <a:cubicBezTo>
                  <a:pt x="1762793" y="1973120"/>
                  <a:pt x="1767582" y="1977956"/>
                  <a:pt x="1767582" y="1983903"/>
                </a:cubicBezTo>
                <a:cubicBezTo>
                  <a:pt x="1767582" y="1989850"/>
                  <a:pt x="1762793" y="1994686"/>
                  <a:pt x="1756846" y="1994734"/>
                </a:cubicBezTo>
                <a:cubicBezTo>
                  <a:pt x="1750861" y="1994734"/>
                  <a:pt x="1746015" y="1989888"/>
                  <a:pt x="1746015" y="1983903"/>
                </a:cubicBezTo>
                <a:cubicBezTo>
                  <a:pt x="1746015" y="1977918"/>
                  <a:pt x="1750861" y="1973072"/>
                  <a:pt x="1756846" y="1973072"/>
                </a:cubicBezTo>
                <a:close/>
                <a:moveTo>
                  <a:pt x="1582226" y="1973072"/>
                </a:moveTo>
                <a:cubicBezTo>
                  <a:pt x="1588155" y="1973072"/>
                  <a:pt x="1592962" y="1977880"/>
                  <a:pt x="1592962" y="1983808"/>
                </a:cubicBezTo>
                <a:cubicBezTo>
                  <a:pt x="1592962" y="1983836"/>
                  <a:pt x="1592962" y="1983874"/>
                  <a:pt x="1592962" y="1983903"/>
                </a:cubicBezTo>
                <a:cubicBezTo>
                  <a:pt x="1593009" y="1989831"/>
                  <a:pt x="1588250" y="1994677"/>
                  <a:pt x="1582321" y="1994734"/>
                </a:cubicBezTo>
                <a:cubicBezTo>
                  <a:pt x="1582293" y="1994734"/>
                  <a:pt x="1582255" y="1994734"/>
                  <a:pt x="1582226" y="1994734"/>
                </a:cubicBezTo>
                <a:cubicBezTo>
                  <a:pt x="1576241" y="1994734"/>
                  <a:pt x="1571395" y="1989888"/>
                  <a:pt x="1571395" y="1983903"/>
                </a:cubicBezTo>
                <a:cubicBezTo>
                  <a:pt x="1571395" y="1977918"/>
                  <a:pt x="1576241" y="1973072"/>
                  <a:pt x="1582226" y="1973072"/>
                </a:cubicBezTo>
                <a:close/>
                <a:moveTo>
                  <a:pt x="1407606" y="1973072"/>
                </a:moveTo>
                <a:cubicBezTo>
                  <a:pt x="1407635" y="1973072"/>
                  <a:pt x="1407673" y="1973072"/>
                  <a:pt x="1407701" y="1973072"/>
                </a:cubicBezTo>
                <a:cubicBezTo>
                  <a:pt x="1413648" y="1973120"/>
                  <a:pt x="1418437" y="1977956"/>
                  <a:pt x="1418437" y="1983903"/>
                </a:cubicBezTo>
                <a:cubicBezTo>
                  <a:pt x="1418437" y="1989888"/>
                  <a:pt x="1413592" y="1994734"/>
                  <a:pt x="1407606" y="1994734"/>
                </a:cubicBezTo>
                <a:cubicBezTo>
                  <a:pt x="1401621" y="1994734"/>
                  <a:pt x="1396775" y="1989888"/>
                  <a:pt x="1396775" y="1983903"/>
                </a:cubicBezTo>
                <a:cubicBezTo>
                  <a:pt x="1396775" y="1977918"/>
                  <a:pt x="1401621" y="1973072"/>
                  <a:pt x="1407606" y="1973072"/>
                </a:cubicBezTo>
                <a:close/>
                <a:moveTo>
                  <a:pt x="1232986" y="1973072"/>
                </a:moveTo>
                <a:cubicBezTo>
                  <a:pt x="1238972" y="1973072"/>
                  <a:pt x="1243817" y="1977918"/>
                  <a:pt x="1243817" y="1983903"/>
                </a:cubicBezTo>
                <a:cubicBezTo>
                  <a:pt x="1243817" y="1989888"/>
                  <a:pt x="1238972" y="1994734"/>
                  <a:pt x="1232986" y="1994734"/>
                </a:cubicBezTo>
                <a:cubicBezTo>
                  <a:pt x="1227001" y="1994734"/>
                  <a:pt x="1222155" y="1989888"/>
                  <a:pt x="1222155" y="1983903"/>
                </a:cubicBezTo>
                <a:cubicBezTo>
                  <a:pt x="1222155" y="1977918"/>
                  <a:pt x="1227001" y="1973072"/>
                  <a:pt x="1232986" y="1973072"/>
                </a:cubicBezTo>
                <a:close/>
                <a:moveTo>
                  <a:pt x="534602" y="1973072"/>
                </a:moveTo>
                <a:cubicBezTo>
                  <a:pt x="540587" y="1973072"/>
                  <a:pt x="545432" y="1977918"/>
                  <a:pt x="545432" y="1983903"/>
                </a:cubicBezTo>
                <a:cubicBezTo>
                  <a:pt x="545432" y="1989888"/>
                  <a:pt x="540587" y="1994734"/>
                  <a:pt x="534602" y="1994734"/>
                </a:cubicBezTo>
                <a:cubicBezTo>
                  <a:pt x="528616" y="1994734"/>
                  <a:pt x="523771" y="1989888"/>
                  <a:pt x="523771" y="1983903"/>
                </a:cubicBezTo>
                <a:cubicBezTo>
                  <a:pt x="523771" y="1977918"/>
                  <a:pt x="528616" y="1973072"/>
                  <a:pt x="534602" y="1973072"/>
                </a:cubicBezTo>
                <a:close/>
                <a:moveTo>
                  <a:pt x="359982" y="1973072"/>
                </a:moveTo>
                <a:cubicBezTo>
                  <a:pt x="365967" y="1973072"/>
                  <a:pt x="370812" y="1977918"/>
                  <a:pt x="370812" y="1983903"/>
                </a:cubicBezTo>
                <a:cubicBezTo>
                  <a:pt x="370812" y="1989888"/>
                  <a:pt x="365967" y="1994734"/>
                  <a:pt x="359982" y="1994734"/>
                </a:cubicBezTo>
                <a:cubicBezTo>
                  <a:pt x="353997" y="1994734"/>
                  <a:pt x="349151" y="1989888"/>
                  <a:pt x="349151" y="1983903"/>
                </a:cubicBezTo>
                <a:cubicBezTo>
                  <a:pt x="349151" y="1977918"/>
                  <a:pt x="353997" y="1973072"/>
                  <a:pt x="359982" y="1973072"/>
                </a:cubicBezTo>
                <a:close/>
                <a:moveTo>
                  <a:pt x="185362" y="1973072"/>
                </a:moveTo>
                <a:cubicBezTo>
                  <a:pt x="191347" y="1973072"/>
                  <a:pt x="196192" y="1977918"/>
                  <a:pt x="196192" y="1983903"/>
                </a:cubicBezTo>
                <a:cubicBezTo>
                  <a:pt x="196192" y="1989888"/>
                  <a:pt x="191347" y="1994734"/>
                  <a:pt x="185362" y="1994734"/>
                </a:cubicBezTo>
                <a:cubicBezTo>
                  <a:pt x="179414" y="1994686"/>
                  <a:pt x="174626" y="1989850"/>
                  <a:pt x="174626" y="1983903"/>
                </a:cubicBezTo>
                <a:cubicBezTo>
                  <a:pt x="174626" y="1977956"/>
                  <a:pt x="179414" y="1973120"/>
                  <a:pt x="185362" y="1973072"/>
                </a:cubicBezTo>
                <a:close/>
                <a:moveTo>
                  <a:pt x="10837" y="1973072"/>
                </a:moveTo>
                <a:cubicBezTo>
                  <a:pt x="10932" y="1973072"/>
                  <a:pt x="11027" y="1973072"/>
                  <a:pt x="11122" y="1973072"/>
                </a:cubicBezTo>
                <a:cubicBezTo>
                  <a:pt x="16955" y="1973281"/>
                  <a:pt x="21572" y="1978070"/>
                  <a:pt x="21572" y="1983903"/>
                </a:cubicBezTo>
                <a:cubicBezTo>
                  <a:pt x="21572" y="1989850"/>
                  <a:pt x="16784" y="1994686"/>
                  <a:pt x="10837" y="1994734"/>
                </a:cubicBezTo>
                <a:cubicBezTo>
                  <a:pt x="4852" y="1994734"/>
                  <a:pt x="6" y="1989888"/>
                  <a:pt x="6" y="1983903"/>
                </a:cubicBezTo>
                <a:cubicBezTo>
                  <a:pt x="6" y="1977918"/>
                  <a:pt x="4852" y="1973072"/>
                  <a:pt x="10837" y="1973072"/>
                </a:cubicBezTo>
                <a:close/>
                <a:moveTo>
                  <a:pt x="2454057" y="1973032"/>
                </a:moveTo>
                <a:cubicBezTo>
                  <a:pt x="2460038" y="1973032"/>
                  <a:pt x="2464887" y="1977881"/>
                  <a:pt x="2464887" y="1983862"/>
                </a:cubicBezTo>
                <a:cubicBezTo>
                  <a:pt x="2464887" y="1989844"/>
                  <a:pt x="2460038" y="1994693"/>
                  <a:pt x="2454057" y="1994693"/>
                </a:cubicBezTo>
                <a:cubicBezTo>
                  <a:pt x="2448075" y="1994693"/>
                  <a:pt x="2443226" y="1989844"/>
                  <a:pt x="2443226" y="1983862"/>
                </a:cubicBezTo>
                <a:cubicBezTo>
                  <a:pt x="2443226" y="1977881"/>
                  <a:pt x="2448075" y="1973032"/>
                  <a:pt x="2454057" y="1973032"/>
                </a:cubicBezTo>
                <a:close/>
                <a:moveTo>
                  <a:pt x="2279532" y="1973032"/>
                </a:moveTo>
                <a:cubicBezTo>
                  <a:pt x="2285513" y="1973032"/>
                  <a:pt x="2290362" y="1977881"/>
                  <a:pt x="2290362" y="1983862"/>
                </a:cubicBezTo>
                <a:cubicBezTo>
                  <a:pt x="2290362" y="1989844"/>
                  <a:pt x="2285513" y="1994693"/>
                  <a:pt x="2279532" y="1994693"/>
                </a:cubicBezTo>
                <a:cubicBezTo>
                  <a:pt x="2273550" y="1994693"/>
                  <a:pt x="2268701" y="1989844"/>
                  <a:pt x="2268701" y="1983862"/>
                </a:cubicBezTo>
                <a:cubicBezTo>
                  <a:pt x="2268701" y="1977881"/>
                  <a:pt x="2273550" y="1973032"/>
                  <a:pt x="2279532" y="1973032"/>
                </a:cubicBezTo>
                <a:close/>
                <a:moveTo>
                  <a:pt x="2104913" y="1973032"/>
                </a:moveTo>
                <a:cubicBezTo>
                  <a:pt x="2110894" y="1973032"/>
                  <a:pt x="2115743" y="1977881"/>
                  <a:pt x="2115743" y="1983862"/>
                </a:cubicBezTo>
                <a:cubicBezTo>
                  <a:pt x="2115743" y="1989844"/>
                  <a:pt x="2110894" y="1994693"/>
                  <a:pt x="2104913" y="1994693"/>
                </a:cubicBezTo>
                <a:cubicBezTo>
                  <a:pt x="2098931" y="1994693"/>
                  <a:pt x="2094082" y="1989844"/>
                  <a:pt x="2094082" y="1983862"/>
                </a:cubicBezTo>
                <a:cubicBezTo>
                  <a:pt x="2094082" y="1977881"/>
                  <a:pt x="2098931" y="1973032"/>
                  <a:pt x="2104913" y="1973032"/>
                </a:cubicBezTo>
                <a:close/>
                <a:moveTo>
                  <a:pt x="1057287" y="1973032"/>
                </a:moveTo>
                <a:cubicBezTo>
                  <a:pt x="1063269" y="1973032"/>
                  <a:pt x="1068118" y="1977881"/>
                  <a:pt x="1068118" y="1983862"/>
                </a:cubicBezTo>
                <a:cubicBezTo>
                  <a:pt x="1068118" y="1989844"/>
                  <a:pt x="1063269" y="1994693"/>
                  <a:pt x="1057287" y="1994693"/>
                </a:cubicBezTo>
                <a:cubicBezTo>
                  <a:pt x="1051306" y="1994693"/>
                  <a:pt x="1046457" y="1989844"/>
                  <a:pt x="1046457" y="1983862"/>
                </a:cubicBezTo>
                <a:cubicBezTo>
                  <a:pt x="1046457" y="1977881"/>
                  <a:pt x="1051306" y="1973032"/>
                  <a:pt x="1057287" y="1973032"/>
                </a:cubicBezTo>
                <a:close/>
                <a:moveTo>
                  <a:pt x="882667" y="1973032"/>
                </a:moveTo>
                <a:cubicBezTo>
                  <a:pt x="888649" y="1973032"/>
                  <a:pt x="893498" y="1977881"/>
                  <a:pt x="893498" y="1983862"/>
                </a:cubicBezTo>
                <a:cubicBezTo>
                  <a:pt x="893498" y="1989844"/>
                  <a:pt x="888649" y="1994693"/>
                  <a:pt x="882667" y="1994693"/>
                </a:cubicBezTo>
                <a:cubicBezTo>
                  <a:pt x="876686" y="1994693"/>
                  <a:pt x="871837" y="1989844"/>
                  <a:pt x="871837" y="1983862"/>
                </a:cubicBezTo>
                <a:cubicBezTo>
                  <a:pt x="871837" y="1977881"/>
                  <a:pt x="876686" y="1973032"/>
                  <a:pt x="882667" y="1973032"/>
                </a:cubicBezTo>
                <a:close/>
                <a:moveTo>
                  <a:pt x="708142" y="1973032"/>
                </a:moveTo>
                <a:cubicBezTo>
                  <a:pt x="714124" y="1973032"/>
                  <a:pt x="718973" y="1977881"/>
                  <a:pt x="718973" y="1983862"/>
                </a:cubicBezTo>
                <a:cubicBezTo>
                  <a:pt x="718973" y="1989844"/>
                  <a:pt x="714124" y="1994693"/>
                  <a:pt x="708142" y="1994693"/>
                </a:cubicBezTo>
                <a:cubicBezTo>
                  <a:pt x="702161" y="1994693"/>
                  <a:pt x="697312" y="1989844"/>
                  <a:pt x="697312" y="1983862"/>
                </a:cubicBezTo>
                <a:cubicBezTo>
                  <a:pt x="697312" y="1977881"/>
                  <a:pt x="702161" y="1973032"/>
                  <a:pt x="708142" y="1973032"/>
                </a:cubicBezTo>
                <a:close/>
                <a:moveTo>
                  <a:pt x="2629755" y="1793702"/>
                </a:moveTo>
                <a:cubicBezTo>
                  <a:pt x="2635740" y="1793702"/>
                  <a:pt x="2640586" y="1798548"/>
                  <a:pt x="2640586" y="1804533"/>
                </a:cubicBezTo>
                <a:cubicBezTo>
                  <a:pt x="2640586" y="1810518"/>
                  <a:pt x="2635740" y="1815364"/>
                  <a:pt x="2629755" y="1815364"/>
                </a:cubicBezTo>
                <a:cubicBezTo>
                  <a:pt x="2623808" y="1815316"/>
                  <a:pt x="2619019" y="1810480"/>
                  <a:pt x="2619019" y="1804533"/>
                </a:cubicBezTo>
                <a:cubicBezTo>
                  <a:pt x="2619019" y="1798586"/>
                  <a:pt x="2623808" y="1793750"/>
                  <a:pt x="2629755" y="1793702"/>
                </a:cubicBezTo>
                <a:close/>
                <a:moveTo>
                  <a:pt x="1931275" y="1793702"/>
                </a:moveTo>
                <a:cubicBezTo>
                  <a:pt x="1931304" y="1793702"/>
                  <a:pt x="1931342" y="1793702"/>
                  <a:pt x="1931371" y="1793702"/>
                </a:cubicBezTo>
                <a:cubicBezTo>
                  <a:pt x="1937356" y="1793702"/>
                  <a:pt x="1942201" y="1798548"/>
                  <a:pt x="1942201" y="1804533"/>
                </a:cubicBezTo>
                <a:cubicBezTo>
                  <a:pt x="1942201" y="1810518"/>
                  <a:pt x="1937356" y="1815364"/>
                  <a:pt x="1931371" y="1815364"/>
                </a:cubicBezTo>
                <a:cubicBezTo>
                  <a:pt x="1925442" y="1815364"/>
                  <a:pt x="1920635" y="1810556"/>
                  <a:pt x="1920635" y="1804628"/>
                </a:cubicBezTo>
                <a:cubicBezTo>
                  <a:pt x="1920635" y="1804600"/>
                  <a:pt x="1920635" y="1804562"/>
                  <a:pt x="1920635" y="1804533"/>
                </a:cubicBezTo>
                <a:cubicBezTo>
                  <a:pt x="1920578" y="1798605"/>
                  <a:pt x="1925347" y="1793759"/>
                  <a:pt x="1931275" y="1793702"/>
                </a:cubicBezTo>
                <a:close/>
                <a:moveTo>
                  <a:pt x="1756846" y="1793702"/>
                </a:moveTo>
                <a:cubicBezTo>
                  <a:pt x="1762793" y="1793750"/>
                  <a:pt x="1767582" y="1798586"/>
                  <a:pt x="1767582" y="1804533"/>
                </a:cubicBezTo>
                <a:cubicBezTo>
                  <a:pt x="1767582" y="1810480"/>
                  <a:pt x="1762793" y="1815316"/>
                  <a:pt x="1756846" y="1815364"/>
                </a:cubicBezTo>
                <a:cubicBezTo>
                  <a:pt x="1750861" y="1815364"/>
                  <a:pt x="1746015" y="1810518"/>
                  <a:pt x="1746015" y="1804533"/>
                </a:cubicBezTo>
                <a:cubicBezTo>
                  <a:pt x="1746015" y="1798548"/>
                  <a:pt x="1750861" y="1793702"/>
                  <a:pt x="1756846" y="1793702"/>
                </a:cubicBezTo>
                <a:close/>
                <a:moveTo>
                  <a:pt x="1582226" y="1793702"/>
                </a:moveTo>
                <a:cubicBezTo>
                  <a:pt x="1588155" y="1793702"/>
                  <a:pt x="1592962" y="1798510"/>
                  <a:pt x="1592962" y="1804438"/>
                </a:cubicBezTo>
                <a:cubicBezTo>
                  <a:pt x="1592962" y="1804466"/>
                  <a:pt x="1592962" y="1804505"/>
                  <a:pt x="1592962" y="1804533"/>
                </a:cubicBezTo>
                <a:cubicBezTo>
                  <a:pt x="1593009" y="1810461"/>
                  <a:pt x="1588250" y="1815307"/>
                  <a:pt x="1582321" y="1815364"/>
                </a:cubicBezTo>
                <a:cubicBezTo>
                  <a:pt x="1582293" y="1815364"/>
                  <a:pt x="1582255" y="1815364"/>
                  <a:pt x="1582226" y="1815364"/>
                </a:cubicBezTo>
                <a:cubicBezTo>
                  <a:pt x="1576241" y="1815364"/>
                  <a:pt x="1571395" y="1810518"/>
                  <a:pt x="1571395" y="1804533"/>
                </a:cubicBezTo>
                <a:cubicBezTo>
                  <a:pt x="1571395" y="1798548"/>
                  <a:pt x="1576241" y="1793702"/>
                  <a:pt x="1582226" y="1793702"/>
                </a:cubicBezTo>
                <a:close/>
                <a:moveTo>
                  <a:pt x="1407701" y="1793702"/>
                </a:moveTo>
                <a:cubicBezTo>
                  <a:pt x="1413648" y="1793750"/>
                  <a:pt x="1418437" y="1798586"/>
                  <a:pt x="1418437" y="1804533"/>
                </a:cubicBezTo>
                <a:cubicBezTo>
                  <a:pt x="1418437" y="1810480"/>
                  <a:pt x="1413648" y="1815316"/>
                  <a:pt x="1407701" y="1815364"/>
                </a:cubicBezTo>
                <a:cubicBezTo>
                  <a:pt x="1401716" y="1815364"/>
                  <a:pt x="1396870" y="1810518"/>
                  <a:pt x="1396870" y="1804533"/>
                </a:cubicBezTo>
                <a:cubicBezTo>
                  <a:pt x="1396870" y="1798548"/>
                  <a:pt x="1401716" y="1793702"/>
                  <a:pt x="1407701" y="1793702"/>
                </a:cubicBezTo>
                <a:close/>
                <a:moveTo>
                  <a:pt x="1232986" y="1793702"/>
                </a:moveTo>
                <a:cubicBezTo>
                  <a:pt x="1238972" y="1793702"/>
                  <a:pt x="1243817" y="1798548"/>
                  <a:pt x="1243817" y="1804533"/>
                </a:cubicBezTo>
                <a:cubicBezTo>
                  <a:pt x="1243817" y="1810518"/>
                  <a:pt x="1238972" y="1815364"/>
                  <a:pt x="1232986" y="1815364"/>
                </a:cubicBezTo>
                <a:cubicBezTo>
                  <a:pt x="1227001" y="1815364"/>
                  <a:pt x="1222155" y="1810518"/>
                  <a:pt x="1222155" y="1804533"/>
                </a:cubicBezTo>
                <a:cubicBezTo>
                  <a:pt x="1222155" y="1798548"/>
                  <a:pt x="1227001" y="1793702"/>
                  <a:pt x="1232986" y="1793702"/>
                </a:cubicBezTo>
                <a:close/>
                <a:moveTo>
                  <a:pt x="534602" y="1793702"/>
                </a:moveTo>
                <a:cubicBezTo>
                  <a:pt x="540587" y="1793702"/>
                  <a:pt x="545432" y="1798548"/>
                  <a:pt x="545432" y="1804533"/>
                </a:cubicBezTo>
                <a:cubicBezTo>
                  <a:pt x="545432" y="1810518"/>
                  <a:pt x="540587" y="1815364"/>
                  <a:pt x="534602" y="1815364"/>
                </a:cubicBezTo>
                <a:cubicBezTo>
                  <a:pt x="528616" y="1815364"/>
                  <a:pt x="523771" y="1810518"/>
                  <a:pt x="523771" y="1804533"/>
                </a:cubicBezTo>
                <a:cubicBezTo>
                  <a:pt x="523771" y="1798548"/>
                  <a:pt x="528616" y="1793702"/>
                  <a:pt x="534602" y="1793702"/>
                </a:cubicBezTo>
                <a:close/>
                <a:moveTo>
                  <a:pt x="359982" y="1793702"/>
                </a:moveTo>
                <a:cubicBezTo>
                  <a:pt x="365967" y="1793702"/>
                  <a:pt x="370812" y="1798548"/>
                  <a:pt x="370812" y="1804533"/>
                </a:cubicBezTo>
                <a:cubicBezTo>
                  <a:pt x="370812" y="1810518"/>
                  <a:pt x="365967" y="1815364"/>
                  <a:pt x="359982" y="1815364"/>
                </a:cubicBezTo>
                <a:cubicBezTo>
                  <a:pt x="353997" y="1815364"/>
                  <a:pt x="349151" y="1810518"/>
                  <a:pt x="349151" y="1804533"/>
                </a:cubicBezTo>
                <a:cubicBezTo>
                  <a:pt x="349151" y="1798548"/>
                  <a:pt x="353997" y="1793702"/>
                  <a:pt x="359982" y="1793702"/>
                </a:cubicBezTo>
                <a:close/>
                <a:moveTo>
                  <a:pt x="185362" y="1793702"/>
                </a:moveTo>
                <a:cubicBezTo>
                  <a:pt x="191347" y="1793702"/>
                  <a:pt x="196192" y="1798548"/>
                  <a:pt x="196192" y="1804533"/>
                </a:cubicBezTo>
                <a:cubicBezTo>
                  <a:pt x="196192" y="1810518"/>
                  <a:pt x="191347" y="1815364"/>
                  <a:pt x="185362" y="1815364"/>
                </a:cubicBezTo>
                <a:cubicBezTo>
                  <a:pt x="179414" y="1815316"/>
                  <a:pt x="174626" y="1810480"/>
                  <a:pt x="174626" y="1804533"/>
                </a:cubicBezTo>
                <a:cubicBezTo>
                  <a:pt x="174626" y="1798586"/>
                  <a:pt x="179414" y="1793750"/>
                  <a:pt x="185362" y="1793702"/>
                </a:cubicBezTo>
                <a:close/>
                <a:moveTo>
                  <a:pt x="11122" y="1793702"/>
                </a:moveTo>
                <a:cubicBezTo>
                  <a:pt x="16956" y="1793911"/>
                  <a:pt x="21572" y="1798700"/>
                  <a:pt x="21572" y="1804533"/>
                </a:cubicBezTo>
                <a:cubicBezTo>
                  <a:pt x="21572" y="1810366"/>
                  <a:pt x="16956" y="1815155"/>
                  <a:pt x="11122" y="1815364"/>
                </a:cubicBezTo>
                <a:cubicBezTo>
                  <a:pt x="5137" y="1815364"/>
                  <a:pt x="291" y="1810518"/>
                  <a:pt x="291" y="1804533"/>
                </a:cubicBezTo>
                <a:cubicBezTo>
                  <a:pt x="291" y="1798548"/>
                  <a:pt x="5137" y="1793702"/>
                  <a:pt x="11122" y="1793702"/>
                </a:cubicBezTo>
                <a:close/>
                <a:moveTo>
                  <a:pt x="2454057" y="1793662"/>
                </a:moveTo>
                <a:cubicBezTo>
                  <a:pt x="2460038" y="1793662"/>
                  <a:pt x="2464887" y="1798511"/>
                  <a:pt x="2464887" y="1804493"/>
                </a:cubicBezTo>
                <a:cubicBezTo>
                  <a:pt x="2464887" y="1810474"/>
                  <a:pt x="2460038" y="1815323"/>
                  <a:pt x="2454057" y="1815323"/>
                </a:cubicBezTo>
                <a:cubicBezTo>
                  <a:pt x="2448075" y="1815323"/>
                  <a:pt x="2443226" y="1810474"/>
                  <a:pt x="2443226" y="1804493"/>
                </a:cubicBezTo>
                <a:cubicBezTo>
                  <a:pt x="2443226" y="1798511"/>
                  <a:pt x="2448075" y="1793662"/>
                  <a:pt x="2454057" y="1793662"/>
                </a:cubicBezTo>
                <a:close/>
                <a:moveTo>
                  <a:pt x="2279532" y="1793662"/>
                </a:moveTo>
                <a:cubicBezTo>
                  <a:pt x="2285513" y="1793662"/>
                  <a:pt x="2290362" y="1798511"/>
                  <a:pt x="2290362" y="1804493"/>
                </a:cubicBezTo>
                <a:cubicBezTo>
                  <a:pt x="2290362" y="1810474"/>
                  <a:pt x="2285513" y="1815323"/>
                  <a:pt x="2279532" y="1815323"/>
                </a:cubicBezTo>
                <a:cubicBezTo>
                  <a:pt x="2273550" y="1815323"/>
                  <a:pt x="2268701" y="1810474"/>
                  <a:pt x="2268701" y="1804493"/>
                </a:cubicBezTo>
                <a:cubicBezTo>
                  <a:pt x="2268701" y="1798511"/>
                  <a:pt x="2273550" y="1793662"/>
                  <a:pt x="2279532" y="1793662"/>
                </a:cubicBezTo>
                <a:close/>
                <a:moveTo>
                  <a:pt x="2104913" y="1793662"/>
                </a:moveTo>
                <a:cubicBezTo>
                  <a:pt x="2110894" y="1793662"/>
                  <a:pt x="2115743" y="1798511"/>
                  <a:pt x="2115743" y="1804493"/>
                </a:cubicBezTo>
                <a:cubicBezTo>
                  <a:pt x="2115743" y="1810474"/>
                  <a:pt x="2110894" y="1815323"/>
                  <a:pt x="2104913" y="1815323"/>
                </a:cubicBezTo>
                <a:cubicBezTo>
                  <a:pt x="2098931" y="1815323"/>
                  <a:pt x="2094082" y="1810474"/>
                  <a:pt x="2094082" y="1804493"/>
                </a:cubicBezTo>
                <a:cubicBezTo>
                  <a:pt x="2094082" y="1798511"/>
                  <a:pt x="2098931" y="1793662"/>
                  <a:pt x="2104913" y="1793662"/>
                </a:cubicBezTo>
                <a:close/>
                <a:moveTo>
                  <a:pt x="1057287" y="1793662"/>
                </a:moveTo>
                <a:cubicBezTo>
                  <a:pt x="1063269" y="1793662"/>
                  <a:pt x="1068118" y="1798511"/>
                  <a:pt x="1068118" y="1804493"/>
                </a:cubicBezTo>
                <a:cubicBezTo>
                  <a:pt x="1068118" y="1810474"/>
                  <a:pt x="1063269" y="1815323"/>
                  <a:pt x="1057287" y="1815323"/>
                </a:cubicBezTo>
                <a:cubicBezTo>
                  <a:pt x="1051306" y="1815323"/>
                  <a:pt x="1046457" y="1810474"/>
                  <a:pt x="1046457" y="1804493"/>
                </a:cubicBezTo>
                <a:cubicBezTo>
                  <a:pt x="1046457" y="1798511"/>
                  <a:pt x="1051306" y="1793662"/>
                  <a:pt x="1057287" y="1793662"/>
                </a:cubicBezTo>
                <a:close/>
                <a:moveTo>
                  <a:pt x="882667" y="1793662"/>
                </a:moveTo>
                <a:cubicBezTo>
                  <a:pt x="888649" y="1793662"/>
                  <a:pt x="893498" y="1798511"/>
                  <a:pt x="893498" y="1804493"/>
                </a:cubicBezTo>
                <a:cubicBezTo>
                  <a:pt x="893498" y="1810474"/>
                  <a:pt x="888649" y="1815323"/>
                  <a:pt x="882667" y="1815323"/>
                </a:cubicBezTo>
                <a:cubicBezTo>
                  <a:pt x="876686" y="1815323"/>
                  <a:pt x="871837" y="1810474"/>
                  <a:pt x="871837" y="1804493"/>
                </a:cubicBezTo>
                <a:cubicBezTo>
                  <a:pt x="871837" y="1798511"/>
                  <a:pt x="876686" y="1793662"/>
                  <a:pt x="882667" y="1793662"/>
                </a:cubicBezTo>
                <a:close/>
                <a:moveTo>
                  <a:pt x="708142" y="1793662"/>
                </a:moveTo>
                <a:cubicBezTo>
                  <a:pt x="714124" y="1793662"/>
                  <a:pt x="718973" y="1798511"/>
                  <a:pt x="718973" y="1804493"/>
                </a:cubicBezTo>
                <a:cubicBezTo>
                  <a:pt x="718973" y="1810474"/>
                  <a:pt x="714124" y="1815323"/>
                  <a:pt x="708142" y="1815323"/>
                </a:cubicBezTo>
                <a:cubicBezTo>
                  <a:pt x="702161" y="1815323"/>
                  <a:pt x="697312" y="1810474"/>
                  <a:pt x="697312" y="1804493"/>
                </a:cubicBezTo>
                <a:cubicBezTo>
                  <a:pt x="697312" y="1798511"/>
                  <a:pt x="702161" y="1793662"/>
                  <a:pt x="708142" y="1793662"/>
                </a:cubicBezTo>
                <a:close/>
                <a:moveTo>
                  <a:pt x="2629755" y="1614331"/>
                </a:moveTo>
                <a:cubicBezTo>
                  <a:pt x="2635740" y="1614331"/>
                  <a:pt x="2640586" y="1619177"/>
                  <a:pt x="2640586" y="1625162"/>
                </a:cubicBezTo>
                <a:cubicBezTo>
                  <a:pt x="2640586" y="1631147"/>
                  <a:pt x="2635740" y="1635993"/>
                  <a:pt x="2629755" y="1635993"/>
                </a:cubicBezTo>
                <a:cubicBezTo>
                  <a:pt x="2623808" y="1635936"/>
                  <a:pt x="2619019" y="1631109"/>
                  <a:pt x="2619019" y="1625162"/>
                </a:cubicBezTo>
                <a:cubicBezTo>
                  <a:pt x="2619019" y="1619215"/>
                  <a:pt x="2623808" y="1614379"/>
                  <a:pt x="2629755" y="1614331"/>
                </a:cubicBezTo>
                <a:close/>
                <a:moveTo>
                  <a:pt x="2455230" y="1614331"/>
                </a:moveTo>
                <a:cubicBezTo>
                  <a:pt x="2461177" y="1614379"/>
                  <a:pt x="2465966" y="1619215"/>
                  <a:pt x="2465966" y="1625162"/>
                </a:cubicBezTo>
                <a:cubicBezTo>
                  <a:pt x="2465966" y="1631109"/>
                  <a:pt x="2461177" y="1635936"/>
                  <a:pt x="2455230" y="1635993"/>
                </a:cubicBezTo>
                <a:cubicBezTo>
                  <a:pt x="2449245" y="1635993"/>
                  <a:pt x="2444399" y="1631147"/>
                  <a:pt x="2444399" y="1625162"/>
                </a:cubicBezTo>
                <a:cubicBezTo>
                  <a:pt x="2444399" y="1619177"/>
                  <a:pt x="2449245" y="1614331"/>
                  <a:pt x="2455230" y="1614331"/>
                </a:cubicBezTo>
                <a:close/>
                <a:moveTo>
                  <a:pt x="2280420" y="1614331"/>
                </a:moveTo>
                <a:cubicBezTo>
                  <a:pt x="2286406" y="1614331"/>
                  <a:pt x="2291251" y="1619177"/>
                  <a:pt x="2291251" y="1625162"/>
                </a:cubicBezTo>
                <a:cubicBezTo>
                  <a:pt x="2291251" y="1631147"/>
                  <a:pt x="2286406" y="1635993"/>
                  <a:pt x="2280420" y="1635993"/>
                </a:cubicBezTo>
                <a:cubicBezTo>
                  <a:pt x="2274435" y="1635993"/>
                  <a:pt x="2269589" y="1631147"/>
                  <a:pt x="2269589" y="1625162"/>
                </a:cubicBezTo>
                <a:cubicBezTo>
                  <a:pt x="2269589" y="1619177"/>
                  <a:pt x="2274435" y="1614331"/>
                  <a:pt x="2280420" y="1614331"/>
                </a:cubicBezTo>
                <a:close/>
                <a:moveTo>
                  <a:pt x="1931275" y="1614331"/>
                </a:moveTo>
                <a:cubicBezTo>
                  <a:pt x="1931304" y="1614331"/>
                  <a:pt x="1931342" y="1614331"/>
                  <a:pt x="1931371" y="1614331"/>
                </a:cubicBezTo>
                <a:cubicBezTo>
                  <a:pt x="1937356" y="1614331"/>
                  <a:pt x="1942201" y="1619177"/>
                  <a:pt x="1942201" y="1625162"/>
                </a:cubicBezTo>
                <a:cubicBezTo>
                  <a:pt x="1942201" y="1631147"/>
                  <a:pt x="1937356" y="1635993"/>
                  <a:pt x="1931371" y="1635993"/>
                </a:cubicBezTo>
                <a:cubicBezTo>
                  <a:pt x="1925442" y="1635993"/>
                  <a:pt x="1920635" y="1631185"/>
                  <a:pt x="1920635" y="1625257"/>
                </a:cubicBezTo>
                <a:cubicBezTo>
                  <a:pt x="1920635" y="1625229"/>
                  <a:pt x="1920635" y="1625191"/>
                  <a:pt x="1920635" y="1625162"/>
                </a:cubicBezTo>
                <a:cubicBezTo>
                  <a:pt x="1920578" y="1619234"/>
                  <a:pt x="1925347" y="1614389"/>
                  <a:pt x="1931275" y="1614331"/>
                </a:cubicBezTo>
                <a:close/>
                <a:moveTo>
                  <a:pt x="1756846" y="1614331"/>
                </a:moveTo>
                <a:cubicBezTo>
                  <a:pt x="1762793" y="1614379"/>
                  <a:pt x="1767582" y="1619215"/>
                  <a:pt x="1767582" y="1625162"/>
                </a:cubicBezTo>
                <a:cubicBezTo>
                  <a:pt x="1767582" y="1631109"/>
                  <a:pt x="1762793" y="1635936"/>
                  <a:pt x="1756846" y="1635993"/>
                </a:cubicBezTo>
                <a:cubicBezTo>
                  <a:pt x="1750861" y="1635993"/>
                  <a:pt x="1746015" y="1631147"/>
                  <a:pt x="1746015" y="1625162"/>
                </a:cubicBezTo>
                <a:cubicBezTo>
                  <a:pt x="1746015" y="1619177"/>
                  <a:pt x="1750861" y="1614331"/>
                  <a:pt x="1756846" y="1614331"/>
                </a:cubicBezTo>
                <a:close/>
                <a:moveTo>
                  <a:pt x="1582226" y="1614331"/>
                </a:moveTo>
                <a:cubicBezTo>
                  <a:pt x="1588155" y="1614331"/>
                  <a:pt x="1592962" y="1619139"/>
                  <a:pt x="1592962" y="1625067"/>
                </a:cubicBezTo>
                <a:cubicBezTo>
                  <a:pt x="1592962" y="1625096"/>
                  <a:pt x="1592962" y="1625134"/>
                  <a:pt x="1592962" y="1625162"/>
                </a:cubicBezTo>
                <a:cubicBezTo>
                  <a:pt x="1593009" y="1631090"/>
                  <a:pt x="1588250" y="1635936"/>
                  <a:pt x="1582321" y="1635993"/>
                </a:cubicBezTo>
                <a:cubicBezTo>
                  <a:pt x="1582293" y="1635993"/>
                  <a:pt x="1582255" y="1635993"/>
                  <a:pt x="1582226" y="1635993"/>
                </a:cubicBezTo>
                <a:cubicBezTo>
                  <a:pt x="1576241" y="1635993"/>
                  <a:pt x="1571395" y="1631147"/>
                  <a:pt x="1571395" y="1625162"/>
                </a:cubicBezTo>
                <a:cubicBezTo>
                  <a:pt x="1571395" y="1619177"/>
                  <a:pt x="1576241" y="1614331"/>
                  <a:pt x="1582226" y="1614331"/>
                </a:cubicBezTo>
                <a:close/>
                <a:moveTo>
                  <a:pt x="1232986" y="1614331"/>
                </a:moveTo>
                <a:cubicBezTo>
                  <a:pt x="1238972" y="1614331"/>
                  <a:pt x="1243817" y="1619177"/>
                  <a:pt x="1243817" y="1625162"/>
                </a:cubicBezTo>
                <a:cubicBezTo>
                  <a:pt x="1243817" y="1631147"/>
                  <a:pt x="1238972" y="1635993"/>
                  <a:pt x="1232986" y="1635993"/>
                </a:cubicBezTo>
                <a:cubicBezTo>
                  <a:pt x="1227001" y="1635993"/>
                  <a:pt x="1222155" y="1631147"/>
                  <a:pt x="1222155" y="1625162"/>
                </a:cubicBezTo>
                <a:cubicBezTo>
                  <a:pt x="1222155" y="1619177"/>
                  <a:pt x="1227001" y="1614331"/>
                  <a:pt x="1232986" y="1614331"/>
                </a:cubicBezTo>
                <a:close/>
                <a:moveTo>
                  <a:pt x="1058366" y="1614331"/>
                </a:moveTo>
                <a:cubicBezTo>
                  <a:pt x="1064351" y="1614331"/>
                  <a:pt x="1069197" y="1619177"/>
                  <a:pt x="1069197" y="1625162"/>
                </a:cubicBezTo>
                <a:cubicBezTo>
                  <a:pt x="1069197" y="1631147"/>
                  <a:pt x="1064351" y="1635993"/>
                  <a:pt x="1058366" y="1635993"/>
                </a:cubicBezTo>
                <a:cubicBezTo>
                  <a:pt x="1052419" y="1635936"/>
                  <a:pt x="1047630" y="1631109"/>
                  <a:pt x="1047630" y="1625162"/>
                </a:cubicBezTo>
                <a:cubicBezTo>
                  <a:pt x="1047630" y="1619215"/>
                  <a:pt x="1052419" y="1614379"/>
                  <a:pt x="1058366" y="1614331"/>
                </a:cubicBezTo>
                <a:close/>
                <a:moveTo>
                  <a:pt x="883936" y="1614331"/>
                </a:moveTo>
                <a:cubicBezTo>
                  <a:pt x="889883" y="1614379"/>
                  <a:pt x="894672" y="1619215"/>
                  <a:pt x="894672" y="1625162"/>
                </a:cubicBezTo>
                <a:cubicBezTo>
                  <a:pt x="894672" y="1631109"/>
                  <a:pt x="889883" y="1635936"/>
                  <a:pt x="883936" y="1635993"/>
                </a:cubicBezTo>
                <a:cubicBezTo>
                  <a:pt x="877951" y="1635993"/>
                  <a:pt x="873105" y="1631147"/>
                  <a:pt x="873105" y="1625162"/>
                </a:cubicBezTo>
                <a:cubicBezTo>
                  <a:pt x="873105" y="1619177"/>
                  <a:pt x="877951" y="1614331"/>
                  <a:pt x="883936" y="1614331"/>
                </a:cubicBezTo>
                <a:close/>
                <a:moveTo>
                  <a:pt x="709222" y="1614331"/>
                </a:moveTo>
                <a:cubicBezTo>
                  <a:pt x="715207" y="1614331"/>
                  <a:pt x="720052" y="1619177"/>
                  <a:pt x="720052" y="1625162"/>
                </a:cubicBezTo>
                <a:cubicBezTo>
                  <a:pt x="720052" y="1631147"/>
                  <a:pt x="715207" y="1635993"/>
                  <a:pt x="709222" y="1635993"/>
                </a:cubicBezTo>
                <a:cubicBezTo>
                  <a:pt x="703236" y="1635993"/>
                  <a:pt x="698391" y="1631147"/>
                  <a:pt x="698391" y="1625162"/>
                </a:cubicBezTo>
                <a:cubicBezTo>
                  <a:pt x="698391" y="1619177"/>
                  <a:pt x="703236" y="1614331"/>
                  <a:pt x="709222" y="1614331"/>
                </a:cubicBezTo>
                <a:close/>
                <a:moveTo>
                  <a:pt x="359982" y="1614331"/>
                </a:moveTo>
                <a:cubicBezTo>
                  <a:pt x="365967" y="1614331"/>
                  <a:pt x="370812" y="1619177"/>
                  <a:pt x="370812" y="1625162"/>
                </a:cubicBezTo>
                <a:cubicBezTo>
                  <a:pt x="370812" y="1631147"/>
                  <a:pt x="365967" y="1635993"/>
                  <a:pt x="359982" y="1635993"/>
                </a:cubicBezTo>
                <a:cubicBezTo>
                  <a:pt x="353997" y="1635993"/>
                  <a:pt x="349151" y="1631147"/>
                  <a:pt x="349151" y="1625162"/>
                </a:cubicBezTo>
                <a:cubicBezTo>
                  <a:pt x="349151" y="1619177"/>
                  <a:pt x="353997" y="1614331"/>
                  <a:pt x="359982" y="1614331"/>
                </a:cubicBezTo>
                <a:close/>
                <a:moveTo>
                  <a:pt x="185362" y="1614331"/>
                </a:moveTo>
                <a:cubicBezTo>
                  <a:pt x="191347" y="1614331"/>
                  <a:pt x="196192" y="1619177"/>
                  <a:pt x="196192" y="1625162"/>
                </a:cubicBezTo>
                <a:cubicBezTo>
                  <a:pt x="196192" y="1631147"/>
                  <a:pt x="191347" y="1635993"/>
                  <a:pt x="185362" y="1635993"/>
                </a:cubicBezTo>
                <a:cubicBezTo>
                  <a:pt x="179414" y="1635936"/>
                  <a:pt x="174626" y="1631109"/>
                  <a:pt x="174626" y="1625162"/>
                </a:cubicBezTo>
                <a:cubicBezTo>
                  <a:pt x="174626" y="1619215"/>
                  <a:pt x="179414" y="1614379"/>
                  <a:pt x="185362" y="1614331"/>
                </a:cubicBezTo>
                <a:close/>
                <a:moveTo>
                  <a:pt x="10447" y="1613952"/>
                </a:moveTo>
                <a:cubicBezTo>
                  <a:pt x="10675" y="1613942"/>
                  <a:pt x="10894" y="1613942"/>
                  <a:pt x="11122" y="1613952"/>
                </a:cubicBezTo>
                <a:cubicBezTo>
                  <a:pt x="17098" y="1614161"/>
                  <a:pt x="21781" y="1619167"/>
                  <a:pt x="21572" y="1625153"/>
                </a:cubicBezTo>
                <a:cubicBezTo>
                  <a:pt x="21572" y="1625153"/>
                  <a:pt x="21572" y="1625162"/>
                  <a:pt x="21572" y="1625162"/>
                </a:cubicBezTo>
                <a:cubicBezTo>
                  <a:pt x="21572" y="1631110"/>
                  <a:pt x="16784" y="1635936"/>
                  <a:pt x="10836" y="1635993"/>
                </a:cubicBezTo>
                <a:cubicBezTo>
                  <a:pt x="4852" y="1635993"/>
                  <a:pt x="6" y="1631148"/>
                  <a:pt x="6" y="1625162"/>
                </a:cubicBezTo>
                <a:cubicBezTo>
                  <a:pt x="-203" y="1619186"/>
                  <a:pt x="4471" y="1614170"/>
                  <a:pt x="10447" y="1613952"/>
                </a:cubicBezTo>
                <a:close/>
                <a:moveTo>
                  <a:pt x="2105991" y="1613951"/>
                </a:moveTo>
                <a:cubicBezTo>
                  <a:pt x="2111976" y="1613951"/>
                  <a:pt x="2116822" y="1618797"/>
                  <a:pt x="2116831" y="1624773"/>
                </a:cubicBezTo>
                <a:cubicBezTo>
                  <a:pt x="2116831" y="1624906"/>
                  <a:pt x="2116822" y="1625029"/>
                  <a:pt x="2116822" y="1625162"/>
                </a:cubicBezTo>
                <a:cubicBezTo>
                  <a:pt x="2116822" y="1631147"/>
                  <a:pt x="2111976" y="1635993"/>
                  <a:pt x="2105991" y="1635993"/>
                </a:cubicBezTo>
                <a:cubicBezTo>
                  <a:pt x="2100005" y="1635993"/>
                  <a:pt x="2095160" y="1631147"/>
                  <a:pt x="2095160" y="1625162"/>
                </a:cubicBezTo>
                <a:cubicBezTo>
                  <a:pt x="2094951" y="1619186"/>
                  <a:pt x="2099626" y="1614170"/>
                  <a:pt x="2105601" y="1613961"/>
                </a:cubicBezTo>
                <a:cubicBezTo>
                  <a:pt x="2105735" y="1613951"/>
                  <a:pt x="2105858" y="1613951"/>
                  <a:pt x="2105991" y="1613951"/>
                </a:cubicBezTo>
                <a:close/>
                <a:moveTo>
                  <a:pt x="1407701" y="1613951"/>
                </a:moveTo>
                <a:cubicBezTo>
                  <a:pt x="1413686" y="1613999"/>
                  <a:pt x="1418493" y="1618892"/>
                  <a:pt x="1418446" y="1624868"/>
                </a:cubicBezTo>
                <a:cubicBezTo>
                  <a:pt x="1418446" y="1624972"/>
                  <a:pt x="1418437" y="1625067"/>
                  <a:pt x="1418437" y="1625162"/>
                </a:cubicBezTo>
                <a:cubicBezTo>
                  <a:pt x="1418437" y="1631147"/>
                  <a:pt x="1413591" y="1635993"/>
                  <a:pt x="1407606" y="1635993"/>
                </a:cubicBezTo>
                <a:cubicBezTo>
                  <a:pt x="1401620" y="1635993"/>
                  <a:pt x="1396775" y="1631147"/>
                  <a:pt x="1396775" y="1625162"/>
                </a:cubicBezTo>
                <a:cubicBezTo>
                  <a:pt x="1396566" y="1619186"/>
                  <a:pt x="1401241" y="1614170"/>
                  <a:pt x="1407216" y="1613961"/>
                </a:cubicBezTo>
                <a:cubicBezTo>
                  <a:pt x="1407378" y="1613951"/>
                  <a:pt x="1407539" y="1613951"/>
                  <a:pt x="1407701" y="1613951"/>
                </a:cubicBezTo>
                <a:close/>
                <a:moveTo>
                  <a:pt x="534601" y="1613951"/>
                </a:moveTo>
                <a:cubicBezTo>
                  <a:pt x="540587" y="1613951"/>
                  <a:pt x="545432" y="1618797"/>
                  <a:pt x="545442" y="1624773"/>
                </a:cubicBezTo>
                <a:cubicBezTo>
                  <a:pt x="545442" y="1624906"/>
                  <a:pt x="545432" y="1625029"/>
                  <a:pt x="545432" y="1625162"/>
                </a:cubicBezTo>
                <a:cubicBezTo>
                  <a:pt x="545432" y="1631147"/>
                  <a:pt x="540587" y="1635993"/>
                  <a:pt x="534601" y="1635993"/>
                </a:cubicBezTo>
                <a:cubicBezTo>
                  <a:pt x="528616" y="1635993"/>
                  <a:pt x="523771" y="1631147"/>
                  <a:pt x="523771" y="1625162"/>
                </a:cubicBezTo>
                <a:cubicBezTo>
                  <a:pt x="523562" y="1619186"/>
                  <a:pt x="528236" y="1614170"/>
                  <a:pt x="534212" y="1613961"/>
                </a:cubicBezTo>
                <a:cubicBezTo>
                  <a:pt x="534345" y="1613951"/>
                  <a:pt x="534469" y="1613951"/>
                  <a:pt x="534601" y="1613951"/>
                </a:cubicBezTo>
                <a:close/>
                <a:moveTo>
                  <a:pt x="2629755" y="1434961"/>
                </a:moveTo>
                <a:cubicBezTo>
                  <a:pt x="2635740" y="1434961"/>
                  <a:pt x="2640586" y="1439807"/>
                  <a:pt x="2640586" y="1445792"/>
                </a:cubicBezTo>
                <a:cubicBezTo>
                  <a:pt x="2640586" y="1451777"/>
                  <a:pt x="2635740" y="1456623"/>
                  <a:pt x="2629755" y="1456623"/>
                </a:cubicBezTo>
                <a:cubicBezTo>
                  <a:pt x="2623808" y="1456575"/>
                  <a:pt x="2619019" y="1451739"/>
                  <a:pt x="2619019" y="1445792"/>
                </a:cubicBezTo>
                <a:cubicBezTo>
                  <a:pt x="2619019" y="1439845"/>
                  <a:pt x="2623808" y="1435009"/>
                  <a:pt x="2629755" y="1434961"/>
                </a:cubicBezTo>
                <a:close/>
                <a:moveTo>
                  <a:pt x="2455230" y="1434961"/>
                </a:moveTo>
                <a:cubicBezTo>
                  <a:pt x="2461177" y="1435009"/>
                  <a:pt x="2465966" y="1439845"/>
                  <a:pt x="2465966" y="1445792"/>
                </a:cubicBezTo>
                <a:cubicBezTo>
                  <a:pt x="2465966" y="1451739"/>
                  <a:pt x="2461177" y="1456575"/>
                  <a:pt x="2455230" y="1456623"/>
                </a:cubicBezTo>
                <a:cubicBezTo>
                  <a:pt x="2449245" y="1456623"/>
                  <a:pt x="2444399" y="1451777"/>
                  <a:pt x="2444399" y="1445792"/>
                </a:cubicBezTo>
                <a:cubicBezTo>
                  <a:pt x="2444399" y="1439807"/>
                  <a:pt x="2449245" y="1434961"/>
                  <a:pt x="2455230" y="1434961"/>
                </a:cubicBezTo>
                <a:close/>
                <a:moveTo>
                  <a:pt x="2280420" y="1434961"/>
                </a:moveTo>
                <a:cubicBezTo>
                  <a:pt x="2286406" y="1434961"/>
                  <a:pt x="2291251" y="1439807"/>
                  <a:pt x="2291251" y="1445792"/>
                </a:cubicBezTo>
                <a:cubicBezTo>
                  <a:pt x="2291251" y="1451777"/>
                  <a:pt x="2286406" y="1456623"/>
                  <a:pt x="2280420" y="1456623"/>
                </a:cubicBezTo>
                <a:cubicBezTo>
                  <a:pt x="2274435" y="1456623"/>
                  <a:pt x="2269589" y="1451777"/>
                  <a:pt x="2269589" y="1445792"/>
                </a:cubicBezTo>
                <a:cubicBezTo>
                  <a:pt x="2269589" y="1439807"/>
                  <a:pt x="2274435" y="1434961"/>
                  <a:pt x="2280420" y="1434961"/>
                </a:cubicBezTo>
                <a:close/>
                <a:moveTo>
                  <a:pt x="2105990" y="1434961"/>
                </a:moveTo>
                <a:cubicBezTo>
                  <a:pt x="2111976" y="1434961"/>
                  <a:pt x="2116821" y="1439807"/>
                  <a:pt x="2116821" y="1445792"/>
                </a:cubicBezTo>
                <a:cubicBezTo>
                  <a:pt x="2116821" y="1451777"/>
                  <a:pt x="2111976" y="1456623"/>
                  <a:pt x="2105990" y="1456623"/>
                </a:cubicBezTo>
                <a:cubicBezTo>
                  <a:pt x="2100005" y="1456623"/>
                  <a:pt x="2095159" y="1451777"/>
                  <a:pt x="2095159" y="1445792"/>
                </a:cubicBezTo>
                <a:cubicBezTo>
                  <a:pt x="2095159" y="1439807"/>
                  <a:pt x="2100005" y="1434961"/>
                  <a:pt x="2105990" y="1434961"/>
                </a:cubicBezTo>
                <a:close/>
                <a:moveTo>
                  <a:pt x="1931370" y="1434961"/>
                </a:moveTo>
                <a:cubicBezTo>
                  <a:pt x="1931399" y="1434961"/>
                  <a:pt x="1931437" y="1434961"/>
                  <a:pt x="1931465" y="1434961"/>
                </a:cubicBezTo>
                <a:cubicBezTo>
                  <a:pt x="1937412" y="1435009"/>
                  <a:pt x="1942201" y="1439845"/>
                  <a:pt x="1942201" y="1445792"/>
                </a:cubicBezTo>
                <a:cubicBezTo>
                  <a:pt x="1942201" y="1451777"/>
                  <a:pt x="1937356" y="1456623"/>
                  <a:pt x="1931370" y="1456623"/>
                </a:cubicBezTo>
                <a:cubicBezTo>
                  <a:pt x="1925442" y="1456575"/>
                  <a:pt x="1920682" y="1451720"/>
                  <a:pt x="1920730" y="1445792"/>
                </a:cubicBezTo>
                <a:cubicBezTo>
                  <a:pt x="1920682" y="1439864"/>
                  <a:pt x="1925442" y="1435018"/>
                  <a:pt x="1931370" y="1434961"/>
                </a:cubicBezTo>
                <a:close/>
                <a:moveTo>
                  <a:pt x="1756846" y="1434961"/>
                </a:moveTo>
                <a:cubicBezTo>
                  <a:pt x="1762793" y="1435009"/>
                  <a:pt x="1767582" y="1439845"/>
                  <a:pt x="1767582" y="1445792"/>
                </a:cubicBezTo>
                <a:cubicBezTo>
                  <a:pt x="1767582" y="1451739"/>
                  <a:pt x="1762793" y="1456575"/>
                  <a:pt x="1756846" y="1456623"/>
                </a:cubicBezTo>
                <a:cubicBezTo>
                  <a:pt x="1750861" y="1456623"/>
                  <a:pt x="1746015" y="1451777"/>
                  <a:pt x="1746015" y="1445792"/>
                </a:cubicBezTo>
                <a:cubicBezTo>
                  <a:pt x="1746015" y="1439807"/>
                  <a:pt x="1750861" y="1434961"/>
                  <a:pt x="1756846" y="1434961"/>
                </a:cubicBezTo>
                <a:close/>
                <a:moveTo>
                  <a:pt x="1582226" y="1434961"/>
                </a:moveTo>
                <a:cubicBezTo>
                  <a:pt x="1588155" y="1434961"/>
                  <a:pt x="1592962" y="1439769"/>
                  <a:pt x="1592962" y="1445697"/>
                </a:cubicBezTo>
                <a:cubicBezTo>
                  <a:pt x="1592962" y="1445725"/>
                  <a:pt x="1592962" y="1445763"/>
                  <a:pt x="1592962" y="1445792"/>
                </a:cubicBezTo>
                <a:cubicBezTo>
                  <a:pt x="1593009" y="1451720"/>
                  <a:pt x="1588250" y="1456566"/>
                  <a:pt x="1582321" y="1456623"/>
                </a:cubicBezTo>
                <a:cubicBezTo>
                  <a:pt x="1582293" y="1456623"/>
                  <a:pt x="1582255" y="1456623"/>
                  <a:pt x="1582226" y="1456623"/>
                </a:cubicBezTo>
                <a:cubicBezTo>
                  <a:pt x="1576241" y="1456623"/>
                  <a:pt x="1571395" y="1451777"/>
                  <a:pt x="1571395" y="1445792"/>
                </a:cubicBezTo>
                <a:cubicBezTo>
                  <a:pt x="1571395" y="1439807"/>
                  <a:pt x="1576241" y="1434961"/>
                  <a:pt x="1582226" y="1434961"/>
                </a:cubicBezTo>
                <a:close/>
                <a:moveTo>
                  <a:pt x="1407606" y="1434961"/>
                </a:moveTo>
                <a:cubicBezTo>
                  <a:pt x="1413592" y="1434961"/>
                  <a:pt x="1418437" y="1439807"/>
                  <a:pt x="1418437" y="1445792"/>
                </a:cubicBezTo>
                <a:cubicBezTo>
                  <a:pt x="1418437" y="1451777"/>
                  <a:pt x="1413592" y="1456623"/>
                  <a:pt x="1407606" y="1456623"/>
                </a:cubicBezTo>
                <a:cubicBezTo>
                  <a:pt x="1401621" y="1456623"/>
                  <a:pt x="1396775" y="1451777"/>
                  <a:pt x="1396775" y="1445792"/>
                </a:cubicBezTo>
                <a:cubicBezTo>
                  <a:pt x="1396775" y="1439807"/>
                  <a:pt x="1401621" y="1434961"/>
                  <a:pt x="1407606" y="1434961"/>
                </a:cubicBezTo>
                <a:close/>
                <a:moveTo>
                  <a:pt x="1232986" y="1434961"/>
                </a:moveTo>
                <a:cubicBezTo>
                  <a:pt x="1238972" y="1434961"/>
                  <a:pt x="1243817" y="1439807"/>
                  <a:pt x="1243817" y="1445792"/>
                </a:cubicBezTo>
                <a:cubicBezTo>
                  <a:pt x="1243817" y="1451777"/>
                  <a:pt x="1238972" y="1456623"/>
                  <a:pt x="1232986" y="1456623"/>
                </a:cubicBezTo>
                <a:cubicBezTo>
                  <a:pt x="1227001" y="1456623"/>
                  <a:pt x="1222155" y="1451777"/>
                  <a:pt x="1222155" y="1445792"/>
                </a:cubicBezTo>
                <a:cubicBezTo>
                  <a:pt x="1222155" y="1439807"/>
                  <a:pt x="1227001" y="1434961"/>
                  <a:pt x="1232986" y="1434961"/>
                </a:cubicBezTo>
                <a:close/>
                <a:moveTo>
                  <a:pt x="1058366" y="1434961"/>
                </a:moveTo>
                <a:cubicBezTo>
                  <a:pt x="1064351" y="1434961"/>
                  <a:pt x="1069197" y="1439807"/>
                  <a:pt x="1069197" y="1445792"/>
                </a:cubicBezTo>
                <a:cubicBezTo>
                  <a:pt x="1069197" y="1451777"/>
                  <a:pt x="1064351" y="1456623"/>
                  <a:pt x="1058366" y="1456623"/>
                </a:cubicBezTo>
                <a:cubicBezTo>
                  <a:pt x="1052419" y="1456575"/>
                  <a:pt x="1047630" y="1451739"/>
                  <a:pt x="1047630" y="1445792"/>
                </a:cubicBezTo>
                <a:cubicBezTo>
                  <a:pt x="1047630" y="1439845"/>
                  <a:pt x="1052419" y="1435009"/>
                  <a:pt x="1058366" y="1434961"/>
                </a:cubicBezTo>
                <a:close/>
                <a:moveTo>
                  <a:pt x="883936" y="1434961"/>
                </a:moveTo>
                <a:cubicBezTo>
                  <a:pt x="889883" y="1435009"/>
                  <a:pt x="894672" y="1439845"/>
                  <a:pt x="894672" y="1445792"/>
                </a:cubicBezTo>
                <a:cubicBezTo>
                  <a:pt x="894672" y="1451739"/>
                  <a:pt x="889883" y="1456575"/>
                  <a:pt x="883936" y="1456623"/>
                </a:cubicBezTo>
                <a:cubicBezTo>
                  <a:pt x="877951" y="1456623"/>
                  <a:pt x="873105" y="1451777"/>
                  <a:pt x="873105" y="1445792"/>
                </a:cubicBezTo>
                <a:cubicBezTo>
                  <a:pt x="873105" y="1439807"/>
                  <a:pt x="877951" y="1434961"/>
                  <a:pt x="883936" y="1434961"/>
                </a:cubicBezTo>
                <a:close/>
                <a:moveTo>
                  <a:pt x="709222" y="1434961"/>
                </a:moveTo>
                <a:cubicBezTo>
                  <a:pt x="715207" y="1434961"/>
                  <a:pt x="720052" y="1439807"/>
                  <a:pt x="720052" y="1445792"/>
                </a:cubicBezTo>
                <a:cubicBezTo>
                  <a:pt x="720052" y="1451777"/>
                  <a:pt x="715207" y="1456623"/>
                  <a:pt x="709222" y="1456623"/>
                </a:cubicBezTo>
                <a:cubicBezTo>
                  <a:pt x="703236" y="1456623"/>
                  <a:pt x="698391" y="1451777"/>
                  <a:pt x="698391" y="1445792"/>
                </a:cubicBezTo>
                <a:cubicBezTo>
                  <a:pt x="698391" y="1439807"/>
                  <a:pt x="703236" y="1434961"/>
                  <a:pt x="709222" y="1434961"/>
                </a:cubicBezTo>
                <a:close/>
                <a:moveTo>
                  <a:pt x="534981" y="1434961"/>
                </a:moveTo>
                <a:cubicBezTo>
                  <a:pt x="540815" y="1435170"/>
                  <a:pt x="545431" y="1439959"/>
                  <a:pt x="545431" y="1445792"/>
                </a:cubicBezTo>
                <a:cubicBezTo>
                  <a:pt x="545431" y="1451777"/>
                  <a:pt x="540586" y="1456623"/>
                  <a:pt x="534601" y="1456623"/>
                </a:cubicBezTo>
                <a:cubicBezTo>
                  <a:pt x="528768" y="1456414"/>
                  <a:pt x="524150" y="1451625"/>
                  <a:pt x="524150" y="1445792"/>
                </a:cubicBezTo>
                <a:cubicBezTo>
                  <a:pt x="524150" y="1439807"/>
                  <a:pt x="528996" y="1434961"/>
                  <a:pt x="534981" y="1434961"/>
                </a:cubicBezTo>
                <a:close/>
                <a:moveTo>
                  <a:pt x="359982" y="1434961"/>
                </a:moveTo>
                <a:cubicBezTo>
                  <a:pt x="365967" y="1434961"/>
                  <a:pt x="370812" y="1439807"/>
                  <a:pt x="370812" y="1445792"/>
                </a:cubicBezTo>
                <a:cubicBezTo>
                  <a:pt x="370812" y="1451777"/>
                  <a:pt x="365967" y="1456623"/>
                  <a:pt x="359982" y="1456623"/>
                </a:cubicBezTo>
                <a:cubicBezTo>
                  <a:pt x="353997" y="1456623"/>
                  <a:pt x="349151" y="1451777"/>
                  <a:pt x="349151" y="1445792"/>
                </a:cubicBezTo>
                <a:cubicBezTo>
                  <a:pt x="349151" y="1439807"/>
                  <a:pt x="353997" y="1434961"/>
                  <a:pt x="359982" y="1434961"/>
                </a:cubicBezTo>
                <a:close/>
                <a:moveTo>
                  <a:pt x="185362" y="1434961"/>
                </a:moveTo>
                <a:cubicBezTo>
                  <a:pt x="191347" y="1434961"/>
                  <a:pt x="196192" y="1439807"/>
                  <a:pt x="196192" y="1445792"/>
                </a:cubicBezTo>
                <a:cubicBezTo>
                  <a:pt x="196192" y="1451777"/>
                  <a:pt x="191347" y="1456623"/>
                  <a:pt x="185362" y="1456623"/>
                </a:cubicBezTo>
                <a:cubicBezTo>
                  <a:pt x="179414" y="1456575"/>
                  <a:pt x="174626" y="1451739"/>
                  <a:pt x="174626" y="1445792"/>
                </a:cubicBezTo>
                <a:cubicBezTo>
                  <a:pt x="174626" y="1439845"/>
                  <a:pt x="179414" y="1435009"/>
                  <a:pt x="185362" y="1434961"/>
                </a:cubicBezTo>
                <a:close/>
                <a:moveTo>
                  <a:pt x="10837" y="1434961"/>
                </a:moveTo>
                <a:cubicBezTo>
                  <a:pt x="16784" y="1435009"/>
                  <a:pt x="21572" y="1439845"/>
                  <a:pt x="21572" y="1445792"/>
                </a:cubicBezTo>
                <a:cubicBezTo>
                  <a:pt x="21572" y="1451739"/>
                  <a:pt x="16784" y="1456575"/>
                  <a:pt x="10837" y="1456623"/>
                </a:cubicBezTo>
                <a:cubicBezTo>
                  <a:pt x="4852" y="1456623"/>
                  <a:pt x="6" y="1451777"/>
                  <a:pt x="6" y="1445792"/>
                </a:cubicBezTo>
                <a:cubicBezTo>
                  <a:pt x="6" y="1439807"/>
                  <a:pt x="4852" y="1434961"/>
                  <a:pt x="10837" y="1434961"/>
                </a:cubicBezTo>
                <a:close/>
                <a:moveTo>
                  <a:pt x="2629755" y="1255591"/>
                </a:moveTo>
                <a:cubicBezTo>
                  <a:pt x="2635740" y="1255591"/>
                  <a:pt x="2640586" y="1260437"/>
                  <a:pt x="2640586" y="1266422"/>
                </a:cubicBezTo>
                <a:cubicBezTo>
                  <a:pt x="2640586" y="1272407"/>
                  <a:pt x="2635740" y="1277253"/>
                  <a:pt x="2629755" y="1277253"/>
                </a:cubicBezTo>
                <a:cubicBezTo>
                  <a:pt x="2623808" y="1277205"/>
                  <a:pt x="2619019" y="1272369"/>
                  <a:pt x="2619019" y="1266422"/>
                </a:cubicBezTo>
                <a:cubicBezTo>
                  <a:pt x="2619019" y="1260475"/>
                  <a:pt x="2623808" y="1255639"/>
                  <a:pt x="2629755" y="1255591"/>
                </a:cubicBezTo>
                <a:close/>
                <a:moveTo>
                  <a:pt x="2455230" y="1255591"/>
                </a:moveTo>
                <a:cubicBezTo>
                  <a:pt x="2461177" y="1255639"/>
                  <a:pt x="2465966" y="1260475"/>
                  <a:pt x="2465966" y="1266422"/>
                </a:cubicBezTo>
                <a:cubicBezTo>
                  <a:pt x="2465966" y="1272369"/>
                  <a:pt x="2461177" y="1277205"/>
                  <a:pt x="2455230" y="1277253"/>
                </a:cubicBezTo>
                <a:cubicBezTo>
                  <a:pt x="2449245" y="1277253"/>
                  <a:pt x="2444399" y="1272407"/>
                  <a:pt x="2444399" y="1266422"/>
                </a:cubicBezTo>
                <a:cubicBezTo>
                  <a:pt x="2444399" y="1260437"/>
                  <a:pt x="2449245" y="1255591"/>
                  <a:pt x="2455230" y="1255591"/>
                </a:cubicBezTo>
                <a:close/>
                <a:moveTo>
                  <a:pt x="2280420" y="1255591"/>
                </a:moveTo>
                <a:cubicBezTo>
                  <a:pt x="2286406" y="1255591"/>
                  <a:pt x="2291251" y="1260437"/>
                  <a:pt x="2291251" y="1266422"/>
                </a:cubicBezTo>
                <a:cubicBezTo>
                  <a:pt x="2291251" y="1272407"/>
                  <a:pt x="2286406" y="1277253"/>
                  <a:pt x="2280420" y="1277253"/>
                </a:cubicBezTo>
                <a:cubicBezTo>
                  <a:pt x="2274435" y="1277253"/>
                  <a:pt x="2269589" y="1272407"/>
                  <a:pt x="2269589" y="1266422"/>
                </a:cubicBezTo>
                <a:cubicBezTo>
                  <a:pt x="2269589" y="1260437"/>
                  <a:pt x="2274435" y="1255591"/>
                  <a:pt x="2280420" y="1255591"/>
                </a:cubicBezTo>
                <a:close/>
                <a:moveTo>
                  <a:pt x="2105990" y="1255591"/>
                </a:moveTo>
                <a:cubicBezTo>
                  <a:pt x="2111976" y="1255591"/>
                  <a:pt x="2116821" y="1260437"/>
                  <a:pt x="2116821" y="1266422"/>
                </a:cubicBezTo>
                <a:cubicBezTo>
                  <a:pt x="2116821" y="1272407"/>
                  <a:pt x="2111976" y="1277253"/>
                  <a:pt x="2105990" y="1277253"/>
                </a:cubicBezTo>
                <a:cubicBezTo>
                  <a:pt x="2100005" y="1277253"/>
                  <a:pt x="2095159" y="1272407"/>
                  <a:pt x="2095159" y="1266422"/>
                </a:cubicBezTo>
                <a:cubicBezTo>
                  <a:pt x="2095159" y="1260437"/>
                  <a:pt x="2100005" y="1255591"/>
                  <a:pt x="2105990" y="1255591"/>
                </a:cubicBezTo>
                <a:close/>
                <a:moveTo>
                  <a:pt x="1931275" y="1255591"/>
                </a:moveTo>
                <a:cubicBezTo>
                  <a:pt x="1931304" y="1255591"/>
                  <a:pt x="1931342" y="1255591"/>
                  <a:pt x="1931371" y="1255591"/>
                </a:cubicBezTo>
                <a:cubicBezTo>
                  <a:pt x="1937356" y="1255591"/>
                  <a:pt x="1942201" y="1260437"/>
                  <a:pt x="1942201" y="1266422"/>
                </a:cubicBezTo>
                <a:cubicBezTo>
                  <a:pt x="1942201" y="1272407"/>
                  <a:pt x="1937356" y="1277253"/>
                  <a:pt x="1931371" y="1277253"/>
                </a:cubicBezTo>
                <a:cubicBezTo>
                  <a:pt x="1925442" y="1277253"/>
                  <a:pt x="1920635" y="1272445"/>
                  <a:pt x="1920635" y="1266517"/>
                </a:cubicBezTo>
                <a:cubicBezTo>
                  <a:pt x="1920635" y="1266489"/>
                  <a:pt x="1920635" y="1266451"/>
                  <a:pt x="1920635" y="1266422"/>
                </a:cubicBezTo>
                <a:cubicBezTo>
                  <a:pt x="1920578" y="1260494"/>
                  <a:pt x="1925347" y="1255648"/>
                  <a:pt x="1931275" y="1255591"/>
                </a:cubicBezTo>
                <a:close/>
                <a:moveTo>
                  <a:pt x="1756846" y="1255591"/>
                </a:moveTo>
                <a:cubicBezTo>
                  <a:pt x="1762793" y="1255639"/>
                  <a:pt x="1767582" y="1260475"/>
                  <a:pt x="1767582" y="1266422"/>
                </a:cubicBezTo>
                <a:cubicBezTo>
                  <a:pt x="1767582" y="1272369"/>
                  <a:pt x="1762793" y="1277205"/>
                  <a:pt x="1756846" y="1277253"/>
                </a:cubicBezTo>
                <a:cubicBezTo>
                  <a:pt x="1750861" y="1277253"/>
                  <a:pt x="1746015" y="1272407"/>
                  <a:pt x="1746015" y="1266422"/>
                </a:cubicBezTo>
                <a:cubicBezTo>
                  <a:pt x="1746015" y="1260437"/>
                  <a:pt x="1750861" y="1255591"/>
                  <a:pt x="1756846" y="1255591"/>
                </a:cubicBezTo>
                <a:close/>
                <a:moveTo>
                  <a:pt x="1582226" y="1255591"/>
                </a:moveTo>
                <a:cubicBezTo>
                  <a:pt x="1588155" y="1255591"/>
                  <a:pt x="1592962" y="1260399"/>
                  <a:pt x="1592962" y="1266327"/>
                </a:cubicBezTo>
                <a:cubicBezTo>
                  <a:pt x="1592962" y="1266355"/>
                  <a:pt x="1592962" y="1266394"/>
                  <a:pt x="1592962" y="1266422"/>
                </a:cubicBezTo>
                <a:cubicBezTo>
                  <a:pt x="1593009" y="1272350"/>
                  <a:pt x="1588250" y="1277196"/>
                  <a:pt x="1582321" y="1277253"/>
                </a:cubicBezTo>
                <a:cubicBezTo>
                  <a:pt x="1582293" y="1277253"/>
                  <a:pt x="1582255" y="1277253"/>
                  <a:pt x="1582226" y="1277253"/>
                </a:cubicBezTo>
                <a:cubicBezTo>
                  <a:pt x="1576241" y="1277253"/>
                  <a:pt x="1571395" y="1272407"/>
                  <a:pt x="1571395" y="1266422"/>
                </a:cubicBezTo>
                <a:cubicBezTo>
                  <a:pt x="1571395" y="1260437"/>
                  <a:pt x="1576241" y="1255591"/>
                  <a:pt x="1582226" y="1255591"/>
                </a:cubicBezTo>
                <a:close/>
                <a:moveTo>
                  <a:pt x="1407606" y="1255591"/>
                </a:moveTo>
                <a:cubicBezTo>
                  <a:pt x="1413592" y="1255591"/>
                  <a:pt x="1418437" y="1260437"/>
                  <a:pt x="1418437" y="1266422"/>
                </a:cubicBezTo>
                <a:cubicBezTo>
                  <a:pt x="1418437" y="1272407"/>
                  <a:pt x="1413592" y="1277253"/>
                  <a:pt x="1407606" y="1277253"/>
                </a:cubicBezTo>
                <a:cubicBezTo>
                  <a:pt x="1401621" y="1277253"/>
                  <a:pt x="1396775" y="1272407"/>
                  <a:pt x="1396775" y="1266422"/>
                </a:cubicBezTo>
                <a:cubicBezTo>
                  <a:pt x="1396775" y="1260437"/>
                  <a:pt x="1401621" y="1255591"/>
                  <a:pt x="1407606" y="1255591"/>
                </a:cubicBezTo>
                <a:close/>
                <a:moveTo>
                  <a:pt x="1232986" y="1255591"/>
                </a:moveTo>
                <a:cubicBezTo>
                  <a:pt x="1238972" y="1255591"/>
                  <a:pt x="1243817" y="1260437"/>
                  <a:pt x="1243817" y="1266422"/>
                </a:cubicBezTo>
                <a:cubicBezTo>
                  <a:pt x="1243817" y="1272407"/>
                  <a:pt x="1238972" y="1277253"/>
                  <a:pt x="1232986" y="1277253"/>
                </a:cubicBezTo>
                <a:cubicBezTo>
                  <a:pt x="1227001" y="1277253"/>
                  <a:pt x="1222155" y="1272407"/>
                  <a:pt x="1222155" y="1266422"/>
                </a:cubicBezTo>
                <a:cubicBezTo>
                  <a:pt x="1222155" y="1260437"/>
                  <a:pt x="1227001" y="1255591"/>
                  <a:pt x="1232986" y="1255591"/>
                </a:cubicBezTo>
                <a:close/>
                <a:moveTo>
                  <a:pt x="1058366" y="1255591"/>
                </a:moveTo>
                <a:cubicBezTo>
                  <a:pt x="1064351" y="1255591"/>
                  <a:pt x="1069197" y="1260437"/>
                  <a:pt x="1069197" y="1266422"/>
                </a:cubicBezTo>
                <a:cubicBezTo>
                  <a:pt x="1069197" y="1272407"/>
                  <a:pt x="1064351" y="1277253"/>
                  <a:pt x="1058366" y="1277253"/>
                </a:cubicBezTo>
                <a:cubicBezTo>
                  <a:pt x="1052419" y="1277205"/>
                  <a:pt x="1047630" y="1272369"/>
                  <a:pt x="1047630" y="1266422"/>
                </a:cubicBezTo>
                <a:cubicBezTo>
                  <a:pt x="1047630" y="1260475"/>
                  <a:pt x="1052419" y="1255639"/>
                  <a:pt x="1058366" y="1255591"/>
                </a:cubicBezTo>
                <a:close/>
                <a:moveTo>
                  <a:pt x="883936" y="1255591"/>
                </a:moveTo>
                <a:cubicBezTo>
                  <a:pt x="889883" y="1255639"/>
                  <a:pt x="894672" y="1260475"/>
                  <a:pt x="894672" y="1266422"/>
                </a:cubicBezTo>
                <a:cubicBezTo>
                  <a:pt x="894672" y="1272369"/>
                  <a:pt x="889883" y="1277205"/>
                  <a:pt x="883936" y="1277253"/>
                </a:cubicBezTo>
                <a:cubicBezTo>
                  <a:pt x="877951" y="1277253"/>
                  <a:pt x="873105" y="1272407"/>
                  <a:pt x="873105" y="1266422"/>
                </a:cubicBezTo>
                <a:cubicBezTo>
                  <a:pt x="873105" y="1260437"/>
                  <a:pt x="877951" y="1255591"/>
                  <a:pt x="883936" y="1255591"/>
                </a:cubicBezTo>
                <a:close/>
                <a:moveTo>
                  <a:pt x="709222" y="1255591"/>
                </a:moveTo>
                <a:cubicBezTo>
                  <a:pt x="715207" y="1255591"/>
                  <a:pt x="720052" y="1260437"/>
                  <a:pt x="720052" y="1266422"/>
                </a:cubicBezTo>
                <a:cubicBezTo>
                  <a:pt x="720052" y="1272407"/>
                  <a:pt x="715207" y="1277253"/>
                  <a:pt x="709222" y="1277253"/>
                </a:cubicBezTo>
                <a:cubicBezTo>
                  <a:pt x="703236" y="1277253"/>
                  <a:pt x="698391" y="1272407"/>
                  <a:pt x="698391" y="1266422"/>
                </a:cubicBezTo>
                <a:cubicBezTo>
                  <a:pt x="698391" y="1260437"/>
                  <a:pt x="703236" y="1255591"/>
                  <a:pt x="709222" y="1255591"/>
                </a:cubicBezTo>
                <a:close/>
                <a:moveTo>
                  <a:pt x="534602" y="1255591"/>
                </a:moveTo>
                <a:cubicBezTo>
                  <a:pt x="540587" y="1255591"/>
                  <a:pt x="545432" y="1260437"/>
                  <a:pt x="545432" y="1266422"/>
                </a:cubicBezTo>
                <a:cubicBezTo>
                  <a:pt x="545432" y="1272407"/>
                  <a:pt x="540587" y="1277253"/>
                  <a:pt x="534602" y="1277253"/>
                </a:cubicBezTo>
                <a:cubicBezTo>
                  <a:pt x="528616" y="1277253"/>
                  <a:pt x="523771" y="1272407"/>
                  <a:pt x="523771" y="1266422"/>
                </a:cubicBezTo>
                <a:cubicBezTo>
                  <a:pt x="523771" y="1260437"/>
                  <a:pt x="528616" y="1255591"/>
                  <a:pt x="534602" y="1255591"/>
                </a:cubicBezTo>
                <a:close/>
                <a:moveTo>
                  <a:pt x="359982" y="1255591"/>
                </a:moveTo>
                <a:cubicBezTo>
                  <a:pt x="365967" y="1255591"/>
                  <a:pt x="370812" y="1260437"/>
                  <a:pt x="370812" y="1266422"/>
                </a:cubicBezTo>
                <a:cubicBezTo>
                  <a:pt x="370812" y="1272407"/>
                  <a:pt x="365967" y="1277253"/>
                  <a:pt x="359982" y="1277253"/>
                </a:cubicBezTo>
                <a:cubicBezTo>
                  <a:pt x="353997" y="1277253"/>
                  <a:pt x="349151" y="1272407"/>
                  <a:pt x="349151" y="1266422"/>
                </a:cubicBezTo>
                <a:cubicBezTo>
                  <a:pt x="349151" y="1260437"/>
                  <a:pt x="353997" y="1255591"/>
                  <a:pt x="359982" y="1255591"/>
                </a:cubicBezTo>
                <a:close/>
                <a:moveTo>
                  <a:pt x="185362" y="1255591"/>
                </a:moveTo>
                <a:cubicBezTo>
                  <a:pt x="191347" y="1255591"/>
                  <a:pt x="196192" y="1260437"/>
                  <a:pt x="196192" y="1266422"/>
                </a:cubicBezTo>
                <a:cubicBezTo>
                  <a:pt x="196192" y="1272407"/>
                  <a:pt x="191347" y="1277253"/>
                  <a:pt x="185362" y="1277253"/>
                </a:cubicBezTo>
                <a:cubicBezTo>
                  <a:pt x="179414" y="1277205"/>
                  <a:pt x="174626" y="1272369"/>
                  <a:pt x="174626" y="1266422"/>
                </a:cubicBezTo>
                <a:cubicBezTo>
                  <a:pt x="174626" y="1260475"/>
                  <a:pt x="179414" y="1255639"/>
                  <a:pt x="185362" y="1255591"/>
                </a:cubicBezTo>
                <a:close/>
                <a:moveTo>
                  <a:pt x="10837" y="1255591"/>
                </a:moveTo>
                <a:cubicBezTo>
                  <a:pt x="16784" y="1255639"/>
                  <a:pt x="21572" y="1260475"/>
                  <a:pt x="21572" y="1266422"/>
                </a:cubicBezTo>
                <a:cubicBezTo>
                  <a:pt x="21572" y="1272369"/>
                  <a:pt x="16784" y="1277205"/>
                  <a:pt x="10837" y="1277253"/>
                </a:cubicBezTo>
                <a:cubicBezTo>
                  <a:pt x="4852" y="1277253"/>
                  <a:pt x="6" y="1272407"/>
                  <a:pt x="6" y="1266422"/>
                </a:cubicBezTo>
                <a:cubicBezTo>
                  <a:pt x="6" y="1260437"/>
                  <a:pt x="4852" y="1255591"/>
                  <a:pt x="10837" y="1255591"/>
                </a:cubicBezTo>
                <a:close/>
                <a:moveTo>
                  <a:pt x="2629755" y="1076221"/>
                </a:moveTo>
                <a:cubicBezTo>
                  <a:pt x="2635740" y="1076221"/>
                  <a:pt x="2640586" y="1081067"/>
                  <a:pt x="2640586" y="1087052"/>
                </a:cubicBezTo>
                <a:cubicBezTo>
                  <a:pt x="2640586" y="1093037"/>
                  <a:pt x="2635740" y="1097883"/>
                  <a:pt x="2629755" y="1097883"/>
                </a:cubicBezTo>
                <a:cubicBezTo>
                  <a:pt x="2623808" y="1097826"/>
                  <a:pt x="2619019" y="1092999"/>
                  <a:pt x="2619019" y="1087052"/>
                </a:cubicBezTo>
                <a:cubicBezTo>
                  <a:pt x="2619019" y="1081105"/>
                  <a:pt x="2623808" y="1076269"/>
                  <a:pt x="2629755" y="1076221"/>
                </a:cubicBezTo>
                <a:close/>
                <a:moveTo>
                  <a:pt x="1931275" y="1076221"/>
                </a:moveTo>
                <a:cubicBezTo>
                  <a:pt x="1931304" y="1076221"/>
                  <a:pt x="1931342" y="1076221"/>
                  <a:pt x="1931371" y="1076221"/>
                </a:cubicBezTo>
                <a:cubicBezTo>
                  <a:pt x="1937356" y="1076221"/>
                  <a:pt x="1942201" y="1081067"/>
                  <a:pt x="1942201" y="1087052"/>
                </a:cubicBezTo>
                <a:cubicBezTo>
                  <a:pt x="1942201" y="1093037"/>
                  <a:pt x="1937356" y="1097883"/>
                  <a:pt x="1931371" y="1097883"/>
                </a:cubicBezTo>
                <a:cubicBezTo>
                  <a:pt x="1925442" y="1097883"/>
                  <a:pt x="1920635" y="1093075"/>
                  <a:pt x="1920635" y="1087147"/>
                </a:cubicBezTo>
                <a:cubicBezTo>
                  <a:pt x="1920635" y="1087119"/>
                  <a:pt x="1920635" y="1087081"/>
                  <a:pt x="1920635" y="1087052"/>
                </a:cubicBezTo>
                <a:cubicBezTo>
                  <a:pt x="1920578" y="1081124"/>
                  <a:pt x="1925347" y="1076279"/>
                  <a:pt x="1931275" y="1076221"/>
                </a:cubicBezTo>
                <a:close/>
                <a:moveTo>
                  <a:pt x="1756846" y="1076221"/>
                </a:moveTo>
                <a:cubicBezTo>
                  <a:pt x="1762793" y="1076269"/>
                  <a:pt x="1767582" y="1081105"/>
                  <a:pt x="1767582" y="1087052"/>
                </a:cubicBezTo>
                <a:cubicBezTo>
                  <a:pt x="1767582" y="1092999"/>
                  <a:pt x="1762793" y="1097826"/>
                  <a:pt x="1756846" y="1097883"/>
                </a:cubicBezTo>
                <a:cubicBezTo>
                  <a:pt x="1750861" y="1097883"/>
                  <a:pt x="1746015" y="1093037"/>
                  <a:pt x="1746015" y="1087052"/>
                </a:cubicBezTo>
                <a:cubicBezTo>
                  <a:pt x="1746015" y="1081067"/>
                  <a:pt x="1750861" y="1076221"/>
                  <a:pt x="1756846" y="1076221"/>
                </a:cubicBezTo>
                <a:close/>
                <a:moveTo>
                  <a:pt x="1582226" y="1076221"/>
                </a:moveTo>
                <a:cubicBezTo>
                  <a:pt x="1588155" y="1076221"/>
                  <a:pt x="1592962" y="1081029"/>
                  <a:pt x="1592962" y="1086957"/>
                </a:cubicBezTo>
                <a:cubicBezTo>
                  <a:pt x="1592962" y="1086986"/>
                  <a:pt x="1592962" y="1087024"/>
                  <a:pt x="1592962" y="1087052"/>
                </a:cubicBezTo>
                <a:cubicBezTo>
                  <a:pt x="1593009" y="1092980"/>
                  <a:pt x="1588250" y="1097826"/>
                  <a:pt x="1582321" y="1097883"/>
                </a:cubicBezTo>
                <a:cubicBezTo>
                  <a:pt x="1582293" y="1097883"/>
                  <a:pt x="1582255" y="1097883"/>
                  <a:pt x="1582226" y="1097883"/>
                </a:cubicBezTo>
                <a:cubicBezTo>
                  <a:pt x="1576241" y="1097883"/>
                  <a:pt x="1571395" y="1093037"/>
                  <a:pt x="1571395" y="1087052"/>
                </a:cubicBezTo>
                <a:cubicBezTo>
                  <a:pt x="1571395" y="1081067"/>
                  <a:pt x="1576241" y="1076221"/>
                  <a:pt x="1582226" y="1076221"/>
                </a:cubicBezTo>
                <a:close/>
                <a:moveTo>
                  <a:pt x="1407606" y="1076221"/>
                </a:moveTo>
                <a:cubicBezTo>
                  <a:pt x="1407635" y="1076221"/>
                  <a:pt x="1407673" y="1076221"/>
                  <a:pt x="1407701" y="1076221"/>
                </a:cubicBezTo>
                <a:cubicBezTo>
                  <a:pt x="1413648" y="1076269"/>
                  <a:pt x="1418437" y="1081105"/>
                  <a:pt x="1418437" y="1087052"/>
                </a:cubicBezTo>
                <a:cubicBezTo>
                  <a:pt x="1418437" y="1093037"/>
                  <a:pt x="1413592" y="1097883"/>
                  <a:pt x="1407606" y="1097883"/>
                </a:cubicBezTo>
                <a:cubicBezTo>
                  <a:pt x="1401621" y="1097883"/>
                  <a:pt x="1396775" y="1093037"/>
                  <a:pt x="1396775" y="1087052"/>
                </a:cubicBezTo>
                <a:cubicBezTo>
                  <a:pt x="1396775" y="1081067"/>
                  <a:pt x="1401621" y="1076221"/>
                  <a:pt x="1407606" y="1076221"/>
                </a:cubicBezTo>
                <a:close/>
                <a:moveTo>
                  <a:pt x="1232986" y="1076221"/>
                </a:moveTo>
                <a:cubicBezTo>
                  <a:pt x="1238972" y="1076221"/>
                  <a:pt x="1243817" y="1081067"/>
                  <a:pt x="1243817" y="1087052"/>
                </a:cubicBezTo>
                <a:cubicBezTo>
                  <a:pt x="1243817" y="1093037"/>
                  <a:pt x="1238972" y="1097883"/>
                  <a:pt x="1232986" y="1097883"/>
                </a:cubicBezTo>
                <a:cubicBezTo>
                  <a:pt x="1227001" y="1097883"/>
                  <a:pt x="1222155" y="1093037"/>
                  <a:pt x="1222155" y="1087052"/>
                </a:cubicBezTo>
                <a:cubicBezTo>
                  <a:pt x="1222155" y="1081067"/>
                  <a:pt x="1227001" y="1076221"/>
                  <a:pt x="1232986" y="1076221"/>
                </a:cubicBezTo>
                <a:close/>
                <a:moveTo>
                  <a:pt x="534602" y="1076221"/>
                </a:moveTo>
                <a:cubicBezTo>
                  <a:pt x="540587" y="1076221"/>
                  <a:pt x="545432" y="1081067"/>
                  <a:pt x="545432" y="1087052"/>
                </a:cubicBezTo>
                <a:cubicBezTo>
                  <a:pt x="545432" y="1093037"/>
                  <a:pt x="540587" y="1097883"/>
                  <a:pt x="534602" y="1097883"/>
                </a:cubicBezTo>
                <a:cubicBezTo>
                  <a:pt x="528616" y="1097883"/>
                  <a:pt x="523771" y="1093037"/>
                  <a:pt x="523771" y="1087052"/>
                </a:cubicBezTo>
                <a:cubicBezTo>
                  <a:pt x="523771" y="1081067"/>
                  <a:pt x="528616" y="1076221"/>
                  <a:pt x="534602" y="1076221"/>
                </a:cubicBezTo>
                <a:close/>
                <a:moveTo>
                  <a:pt x="359982" y="1076221"/>
                </a:moveTo>
                <a:cubicBezTo>
                  <a:pt x="365967" y="1076221"/>
                  <a:pt x="370812" y="1081067"/>
                  <a:pt x="370812" y="1087052"/>
                </a:cubicBezTo>
                <a:cubicBezTo>
                  <a:pt x="370812" y="1093037"/>
                  <a:pt x="365967" y="1097883"/>
                  <a:pt x="359982" y="1097883"/>
                </a:cubicBezTo>
                <a:cubicBezTo>
                  <a:pt x="353997" y="1097883"/>
                  <a:pt x="349151" y="1093037"/>
                  <a:pt x="349151" y="1087052"/>
                </a:cubicBezTo>
                <a:cubicBezTo>
                  <a:pt x="349151" y="1081067"/>
                  <a:pt x="353997" y="1076221"/>
                  <a:pt x="359982" y="1076221"/>
                </a:cubicBezTo>
                <a:close/>
                <a:moveTo>
                  <a:pt x="185362" y="1076221"/>
                </a:moveTo>
                <a:cubicBezTo>
                  <a:pt x="191347" y="1076221"/>
                  <a:pt x="196192" y="1081067"/>
                  <a:pt x="196192" y="1087052"/>
                </a:cubicBezTo>
                <a:cubicBezTo>
                  <a:pt x="196192" y="1093037"/>
                  <a:pt x="191347" y="1097883"/>
                  <a:pt x="185362" y="1097883"/>
                </a:cubicBezTo>
                <a:cubicBezTo>
                  <a:pt x="179414" y="1097826"/>
                  <a:pt x="174626" y="1092999"/>
                  <a:pt x="174626" y="1087052"/>
                </a:cubicBezTo>
                <a:cubicBezTo>
                  <a:pt x="174626" y="1081105"/>
                  <a:pt x="179414" y="1076269"/>
                  <a:pt x="185362" y="1076221"/>
                </a:cubicBezTo>
                <a:close/>
                <a:moveTo>
                  <a:pt x="10837" y="1076221"/>
                </a:moveTo>
                <a:cubicBezTo>
                  <a:pt x="10932" y="1076221"/>
                  <a:pt x="11027" y="1076221"/>
                  <a:pt x="11122" y="1076221"/>
                </a:cubicBezTo>
                <a:cubicBezTo>
                  <a:pt x="16955" y="1076430"/>
                  <a:pt x="21572" y="1081219"/>
                  <a:pt x="21572" y="1087052"/>
                </a:cubicBezTo>
                <a:cubicBezTo>
                  <a:pt x="21572" y="1092999"/>
                  <a:pt x="16784" y="1097826"/>
                  <a:pt x="10837" y="1097883"/>
                </a:cubicBezTo>
                <a:cubicBezTo>
                  <a:pt x="4852" y="1097883"/>
                  <a:pt x="6" y="1093037"/>
                  <a:pt x="6" y="1087052"/>
                </a:cubicBezTo>
                <a:cubicBezTo>
                  <a:pt x="6" y="1081067"/>
                  <a:pt x="4852" y="1076221"/>
                  <a:pt x="10837" y="1076221"/>
                </a:cubicBezTo>
                <a:close/>
                <a:moveTo>
                  <a:pt x="2454057" y="1076181"/>
                </a:moveTo>
                <a:cubicBezTo>
                  <a:pt x="2460038" y="1076181"/>
                  <a:pt x="2464887" y="1081030"/>
                  <a:pt x="2464887" y="1087012"/>
                </a:cubicBezTo>
                <a:cubicBezTo>
                  <a:pt x="2464887" y="1092993"/>
                  <a:pt x="2460038" y="1097842"/>
                  <a:pt x="2454057" y="1097842"/>
                </a:cubicBezTo>
                <a:cubicBezTo>
                  <a:pt x="2448075" y="1097842"/>
                  <a:pt x="2443226" y="1092993"/>
                  <a:pt x="2443226" y="1087012"/>
                </a:cubicBezTo>
                <a:cubicBezTo>
                  <a:pt x="2443226" y="1081030"/>
                  <a:pt x="2448075" y="1076181"/>
                  <a:pt x="2454057" y="1076181"/>
                </a:cubicBezTo>
                <a:close/>
                <a:moveTo>
                  <a:pt x="2279532" y="1076181"/>
                </a:moveTo>
                <a:cubicBezTo>
                  <a:pt x="2285513" y="1076181"/>
                  <a:pt x="2290362" y="1081030"/>
                  <a:pt x="2290362" y="1087012"/>
                </a:cubicBezTo>
                <a:cubicBezTo>
                  <a:pt x="2290362" y="1092993"/>
                  <a:pt x="2285513" y="1097842"/>
                  <a:pt x="2279532" y="1097842"/>
                </a:cubicBezTo>
                <a:cubicBezTo>
                  <a:pt x="2273550" y="1097842"/>
                  <a:pt x="2268701" y="1092993"/>
                  <a:pt x="2268701" y="1087012"/>
                </a:cubicBezTo>
                <a:cubicBezTo>
                  <a:pt x="2268701" y="1081030"/>
                  <a:pt x="2273550" y="1076181"/>
                  <a:pt x="2279532" y="1076181"/>
                </a:cubicBezTo>
                <a:close/>
                <a:moveTo>
                  <a:pt x="2104913" y="1076181"/>
                </a:moveTo>
                <a:cubicBezTo>
                  <a:pt x="2110894" y="1076181"/>
                  <a:pt x="2115743" y="1081030"/>
                  <a:pt x="2115743" y="1087012"/>
                </a:cubicBezTo>
                <a:cubicBezTo>
                  <a:pt x="2115743" y="1092993"/>
                  <a:pt x="2110894" y="1097842"/>
                  <a:pt x="2104913" y="1097842"/>
                </a:cubicBezTo>
                <a:cubicBezTo>
                  <a:pt x="2098931" y="1097842"/>
                  <a:pt x="2094082" y="1092993"/>
                  <a:pt x="2094082" y="1087012"/>
                </a:cubicBezTo>
                <a:cubicBezTo>
                  <a:pt x="2094082" y="1081030"/>
                  <a:pt x="2098931" y="1076181"/>
                  <a:pt x="2104913" y="1076181"/>
                </a:cubicBezTo>
                <a:close/>
                <a:moveTo>
                  <a:pt x="1057287" y="1076181"/>
                </a:moveTo>
                <a:cubicBezTo>
                  <a:pt x="1063269" y="1076181"/>
                  <a:pt x="1068118" y="1081030"/>
                  <a:pt x="1068118" y="1087012"/>
                </a:cubicBezTo>
                <a:cubicBezTo>
                  <a:pt x="1068118" y="1092993"/>
                  <a:pt x="1063269" y="1097842"/>
                  <a:pt x="1057287" y="1097842"/>
                </a:cubicBezTo>
                <a:cubicBezTo>
                  <a:pt x="1051306" y="1097842"/>
                  <a:pt x="1046457" y="1092993"/>
                  <a:pt x="1046457" y="1087012"/>
                </a:cubicBezTo>
                <a:cubicBezTo>
                  <a:pt x="1046457" y="1081030"/>
                  <a:pt x="1051306" y="1076181"/>
                  <a:pt x="1057287" y="1076181"/>
                </a:cubicBezTo>
                <a:close/>
                <a:moveTo>
                  <a:pt x="882667" y="1076181"/>
                </a:moveTo>
                <a:cubicBezTo>
                  <a:pt x="888649" y="1076181"/>
                  <a:pt x="893498" y="1081030"/>
                  <a:pt x="893498" y="1087012"/>
                </a:cubicBezTo>
                <a:cubicBezTo>
                  <a:pt x="893498" y="1092993"/>
                  <a:pt x="888649" y="1097842"/>
                  <a:pt x="882667" y="1097842"/>
                </a:cubicBezTo>
                <a:cubicBezTo>
                  <a:pt x="876686" y="1097842"/>
                  <a:pt x="871837" y="1092993"/>
                  <a:pt x="871837" y="1087012"/>
                </a:cubicBezTo>
                <a:cubicBezTo>
                  <a:pt x="871837" y="1081030"/>
                  <a:pt x="876686" y="1076181"/>
                  <a:pt x="882667" y="1076181"/>
                </a:cubicBezTo>
                <a:close/>
                <a:moveTo>
                  <a:pt x="708142" y="1076181"/>
                </a:moveTo>
                <a:cubicBezTo>
                  <a:pt x="714124" y="1076181"/>
                  <a:pt x="718973" y="1081030"/>
                  <a:pt x="718973" y="1087012"/>
                </a:cubicBezTo>
                <a:cubicBezTo>
                  <a:pt x="718973" y="1092993"/>
                  <a:pt x="714124" y="1097842"/>
                  <a:pt x="708142" y="1097842"/>
                </a:cubicBezTo>
                <a:cubicBezTo>
                  <a:pt x="702161" y="1097842"/>
                  <a:pt x="697312" y="1092993"/>
                  <a:pt x="697312" y="1087012"/>
                </a:cubicBezTo>
                <a:cubicBezTo>
                  <a:pt x="697312" y="1081030"/>
                  <a:pt x="702161" y="1076181"/>
                  <a:pt x="708142" y="1076181"/>
                </a:cubicBezTo>
                <a:close/>
                <a:moveTo>
                  <a:pt x="2629755" y="896851"/>
                </a:moveTo>
                <a:cubicBezTo>
                  <a:pt x="2635740" y="896851"/>
                  <a:pt x="2640586" y="901697"/>
                  <a:pt x="2640586" y="907682"/>
                </a:cubicBezTo>
                <a:cubicBezTo>
                  <a:pt x="2640586" y="913667"/>
                  <a:pt x="2635740" y="918513"/>
                  <a:pt x="2629755" y="918513"/>
                </a:cubicBezTo>
                <a:cubicBezTo>
                  <a:pt x="2623808" y="918465"/>
                  <a:pt x="2619019" y="913629"/>
                  <a:pt x="2619019" y="907682"/>
                </a:cubicBezTo>
                <a:cubicBezTo>
                  <a:pt x="2619019" y="901735"/>
                  <a:pt x="2623808" y="896899"/>
                  <a:pt x="2629755" y="896851"/>
                </a:cubicBezTo>
                <a:close/>
                <a:moveTo>
                  <a:pt x="1931275" y="896851"/>
                </a:moveTo>
                <a:cubicBezTo>
                  <a:pt x="1931304" y="896851"/>
                  <a:pt x="1931342" y="896851"/>
                  <a:pt x="1931371" y="896851"/>
                </a:cubicBezTo>
                <a:cubicBezTo>
                  <a:pt x="1937356" y="896851"/>
                  <a:pt x="1942201" y="901697"/>
                  <a:pt x="1942201" y="907682"/>
                </a:cubicBezTo>
                <a:cubicBezTo>
                  <a:pt x="1942201" y="913667"/>
                  <a:pt x="1937356" y="918513"/>
                  <a:pt x="1931371" y="918513"/>
                </a:cubicBezTo>
                <a:cubicBezTo>
                  <a:pt x="1925442" y="918513"/>
                  <a:pt x="1920635" y="913705"/>
                  <a:pt x="1920635" y="907777"/>
                </a:cubicBezTo>
                <a:cubicBezTo>
                  <a:pt x="1920635" y="907749"/>
                  <a:pt x="1920635" y="907710"/>
                  <a:pt x="1920635" y="907682"/>
                </a:cubicBezTo>
                <a:cubicBezTo>
                  <a:pt x="1920578" y="901754"/>
                  <a:pt x="1925347" y="896908"/>
                  <a:pt x="1931275" y="896851"/>
                </a:cubicBezTo>
                <a:close/>
                <a:moveTo>
                  <a:pt x="1756846" y="896851"/>
                </a:moveTo>
                <a:cubicBezTo>
                  <a:pt x="1762793" y="896899"/>
                  <a:pt x="1767582" y="901735"/>
                  <a:pt x="1767582" y="907682"/>
                </a:cubicBezTo>
                <a:cubicBezTo>
                  <a:pt x="1767582" y="913629"/>
                  <a:pt x="1762793" y="918465"/>
                  <a:pt x="1756846" y="918513"/>
                </a:cubicBezTo>
                <a:cubicBezTo>
                  <a:pt x="1750861" y="918513"/>
                  <a:pt x="1746015" y="913667"/>
                  <a:pt x="1746015" y="907682"/>
                </a:cubicBezTo>
                <a:cubicBezTo>
                  <a:pt x="1746015" y="901697"/>
                  <a:pt x="1750861" y="896851"/>
                  <a:pt x="1756846" y="896851"/>
                </a:cubicBezTo>
                <a:close/>
                <a:moveTo>
                  <a:pt x="1582226" y="896851"/>
                </a:moveTo>
                <a:cubicBezTo>
                  <a:pt x="1588155" y="896851"/>
                  <a:pt x="1592962" y="901659"/>
                  <a:pt x="1592962" y="907587"/>
                </a:cubicBezTo>
                <a:cubicBezTo>
                  <a:pt x="1592962" y="907615"/>
                  <a:pt x="1592962" y="907653"/>
                  <a:pt x="1592962" y="907682"/>
                </a:cubicBezTo>
                <a:cubicBezTo>
                  <a:pt x="1593009" y="913610"/>
                  <a:pt x="1588250" y="918456"/>
                  <a:pt x="1582321" y="918513"/>
                </a:cubicBezTo>
                <a:cubicBezTo>
                  <a:pt x="1582293" y="918513"/>
                  <a:pt x="1582255" y="918513"/>
                  <a:pt x="1582226" y="918513"/>
                </a:cubicBezTo>
                <a:cubicBezTo>
                  <a:pt x="1576241" y="918513"/>
                  <a:pt x="1571395" y="913667"/>
                  <a:pt x="1571395" y="907682"/>
                </a:cubicBezTo>
                <a:cubicBezTo>
                  <a:pt x="1571395" y="901697"/>
                  <a:pt x="1576241" y="896851"/>
                  <a:pt x="1582226" y="896851"/>
                </a:cubicBezTo>
                <a:close/>
                <a:moveTo>
                  <a:pt x="1407701" y="896851"/>
                </a:moveTo>
                <a:cubicBezTo>
                  <a:pt x="1413648" y="896899"/>
                  <a:pt x="1418437" y="901735"/>
                  <a:pt x="1418437" y="907682"/>
                </a:cubicBezTo>
                <a:cubicBezTo>
                  <a:pt x="1418437" y="913629"/>
                  <a:pt x="1413648" y="918465"/>
                  <a:pt x="1407701" y="918513"/>
                </a:cubicBezTo>
                <a:cubicBezTo>
                  <a:pt x="1401716" y="918513"/>
                  <a:pt x="1396870" y="913667"/>
                  <a:pt x="1396870" y="907682"/>
                </a:cubicBezTo>
                <a:cubicBezTo>
                  <a:pt x="1396870" y="901697"/>
                  <a:pt x="1401716" y="896851"/>
                  <a:pt x="1407701" y="896851"/>
                </a:cubicBezTo>
                <a:close/>
                <a:moveTo>
                  <a:pt x="1232986" y="896851"/>
                </a:moveTo>
                <a:cubicBezTo>
                  <a:pt x="1238972" y="896851"/>
                  <a:pt x="1243817" y="901697"/>
                  <a:pt x="1243817" y="907682"/>
                </a:cubicBezTo>
                <a:cubicBezTo>
                  <a:pt x="1243817" y="913667"/>
                  <a:pt x="1238972" y="918513"/>
                  <a:pt x="1232986" y="918513"/>
                </a:cubicBezTo>
                <a:cubicBezTo>
                  <a:pt x="1227001" y="918513"/>
                  <a:pt x="1222155" y="913667"/>
                  <a:pt x="1222155" y="907682"/>
                </a:cubicBezTo>
                <a:cubicBezTo>
                  <a:pt x="1222155" y="901697"/>
                  <a:pt x="1227001" y="896851"/>
                  <a:pt x="1232986" y="896851"/>
                </a:cubicBezTo>
                <a:close/>
                <a:moveTo>
                  <a:pt x="534602" y="896851"/>
                </a:moveTo>
                <a:cubicBezTo>
                  <a:pt x="540587" y="896851"/>
                  <a:pt x="545432" y="901697"/>
                  <a:pt x="545432" y="907682"/>
                </a:cubicBezTo>
                <a:cubicBezTo>
                  <a:pt x="545432" y="913667"/>
                  <a:pt x="540587" y="918513"/>
                  <a:pt x="534602" y="918513"/>
                </a:cubicBezTo>
                <a:cubicBezTo>
                  <a:pt x="528616" y="918513"/>
                  <a:pt x="523771" y="913667"/>
                  <a:pt x="523771" y="907682"/>
                </a:cubicBezTo>
                <a:cubicBezTo>
                  <a:pt x="523771" y="901697"/>
                  <a:pt x="528616" y="896851"/>
                  <a:pt x="534602" y="896851"/>
                </a:cubicBezTo>
                <a:close/>
                <a:moveTo>
                  <a:pt x="359982" y="896851"/>
                </a:moveTo>
                <a:cubicBezTo>
                  <a:pt x="365967" y="896851"/>
                  <a:pt x="370812" y="901697"/>
                  <a:pt x="370812" y="907682"/>
                </a:cubicBezTo>
                <a:cubicBezTo>
                  <a:pt x="370812" y="913667"/>
                  <a:pt x="365967" y="918513"/>
                  <a:pt x="359982" y="918513"/>
                </a:cubicBezTo>
                <a:cubicBezTo>
                  <a:pt x="353997" y="918513"/>
                  <a:pt x="349151" y="913667"/>
                  <a:pt x="349151" y="907682"/>
                </a:cubicBezTo>
                <a:cubicBezTo>
                  <a:pt x="349151" y="901697"/>
                  <a:pt x="353997" y="896851"/>
                  <a:pt x="359982" y="896851"/>
                </a:cubicBezTo>
                <a:close/>
                <a:moveTo>
                  <a:pt x="185362" y="896851"/>
                </a:moveTo>
                <a:cubicBezTo>
                  <a:pt x="191347" y="896851"/>
                  <a:pt x="196192" y="901697"/>
                  <a:pt x="196192" y="907682"/>
                </a:cubicBezTo>
                <a:cubicBezTo>
                  <a:pt x="196192" y="913667"/>
                  <a:pt x="191347" y="918513"/>
                  <a:pt x="185362" y="918513"/>
                </a:cubicBezTo>
                <a:cubicBezTo>
                  <a:pt x="179414" y="918465"/>
                  <a:pt x="174626" y="913629"/>
                  <a:pt x="174626" y="907682"/>
                </a:cubicBezTo>
                <a:cubicBezTo>
                  <a:pt x="174626" y="901735"/>
                  <a:pt x="179414" y="896899"/>
                  <a:pt x="185362" y="896851"/>
                </a:cubicBezTo>
                <a:close/>
                <a:moveTo>
                  <a:pt x="11122" y="896851"/>
                </a:moveTo>
                <a:cubicBezTo>
                  <a:pt x="16956" y="897060"/>
                  <a:pt x="21572" y="901849"/>
                  <a:pt x="21572" y="907682"/>
                </a:cubicBezTo>
                <a:cubicBezTo>
                  <a:pt x="21572" y="913515"/>
                  <a:pt x="16956" y="918304"/>
                  <a:pt x="11122" y="918513"/>
                </a:cubicBezTo>
                <a:cubicBezTo>
                  <a:pt x="5137" y="918513"/>
                  <a:pt x="291" y="913667"/>
                  <a:pt x="291" y="907682"/>
                </a:cubicBezTo>
                <a:cubicBezTo>
                  <a:pt x="291" y="901697"/>
                  <a:pt x="5137" y="896851"/>
                  <a:pt x="11122" y="896851"/>
                </a:cubicBezTo>
                <a:close/>
                <a:moveTo>
                  <a:pt x="2454057" y="896811"/>
                </a:moveTo>
                <a:cubicBezTo>
                  <a:pt x="2460038" y="896811"/>
                  <a:pt x="2464887" y="901660"/>
                  <a:pt x="2464887" y="907642"/>
                </a:cubicBezTo>
                <a:cubicBezTo>
                  <a:pt x="2464887" y="913623"/>
                  <a:pt x="2460038" y="918472"/>
                  <a:pt x="2454057" y="918472"/>
                </a:cubicBezTo>
                <a:cubicBezTo>
                  <a:pt x="2448075" y="918472"/>
                  <a:pt x="2443226" y="913623"/>
                  <a:pt x="2443226" y="907642"/>
                </a:cubicBezTo>
                <a:cubicBezTo>
                  <a:pt x="2443226" y="901660"/>
                  <a:pt x="2448075" y="896811"/>
                  <a:pt x="2454057" y="896811"/>
                </a:cubicBezTo>
                <a:close/>
                <a:moveTo>
                  <a:pt x="2279532" y="896811"/>
                </a:moveTo>
                <a:cubicBezTo>
                  <a:pt x="2285513" y="896811"/>
                  <a:pt x="2290362" y="901660"/>
                  <a:pt x="2290362" y="907642"/>
                </a:cubicBezTo>
                <a:cubicBezTo>
                  <a:pt x="2290362" y="913623"/>
                  <a:pt x="2285513" y="918472"/>
                  <a:pt x="2279532" y="918472"/>
                </a:cubicBezTo>
                <a:cubicBezTo>
                  <a:pt x="2273550" y="918472"/>
                  <a:pt x="2268701" y="913623"/>
                  <a:pt x="2268701" y="907642"/>
                </a:cubicBezTo>
                <a:cubicBezTo>
                  <a:pt x="2268701" y="901660"/>
                  <a:pt x="2273550" y="896811"/>
                  <a:pt x="2279532" y="896811"/>
                </a:cubicBezTo>
                <a:close/>
                <a:moveTo>
                  <a:pt x="2104913" y="896811"/>
                </a:moveTo>
                <a:cubicBezTo>
                  <a:pt x="2110894" y="896811"/>
                  <a:pt x="2115743" y="901660"/>
                  <a:pt x="2115743" y="907642"/>
                </a:cubicBezTo>
                <a:cubicBezTo>
                  <a:pt x="2115743" y="913623"/>
                  <a:pt x="2110894" y="918472"/>
                  <a:pt x="2104913" y="918472"/>
                </a:cubicBezTo>
                <a:cubicBezTo>
                  <a:pt x="2098931" y="918472"/>
                  <a:pt x="2094082" y="913623"/>
                  <a:pt x="2094082" y="907642"/>
                </a:cubicBezTo>
                <a:cubicBezTo>
                  <a:pt x="2094082" y="901660"/>
                  <a:pt x="2098931" y="896811"/>
                  <a:pt x="2104913" y="896811"/>
                </a:cubicBezTo>
                <a:close/>
                <a:moveTo>
                  <a:pt x="1057287" y="896811"/>
                </a:moveTo>
                <a:cubicBezTo>
                  <a:pt x="1063269" y="896811"/>
                  <a:pt x="1068118" y="901660"/>
                  <a:pt x="1068118" y="907642"/>
                </a:cubicBezTo>
                <a:cubicBezTo>
                  <a:pt x="1068118" y="913623"/>
                  <a:pt x="1063269" y="918472"/>
                  <a:pt x="1057287" y="918472"/>
                </a:cubicBezTo>
                <a:cubicBezTo>
                  <a:pt x="1051306" y="918472"/>
                  <a:pt x="1046457" y="913623"/>
                  <a:pt x="1046457" y="907642"/>
                </a:cubicBezTo>
                <a:cubicBezTo>
                  <a:pt x="1046457" y="901660"/>
                  <a:pt x="1051306" y="896811"/>
                  <a:pt x="1057287" y="896811"/>
                </a:cubicBezTo>
                <a:close/>
                <a:moveTo>
                  <a:pt x="882667" y="896811"/>
                </a:moveTo>
                <a:cubicBezTo>
                  <a:pt x="888649" y="896811"/>
                  <a:pt x="893498" y="901660"/>
                  <a:pt x="893498" y="907642"/>
                </a:cubicBezTo>
                <a:cubicBezTo>
                  <a:pt x="893498" y="913623"/>
                  <a:pt x="888649" y="918472"/>
                  <a:pt x="882667" y="918472"/>
                </a:cubicBezTo>
                <a:cubicBezTo>
                  <a:pt x="876686" y="918472"/>
                  <a:pt x="871837" y="913623"/>
                  <a:pt x="871837" y="907642"/>
                </a:cubicBezTo>
                <a:cubicBezTo>
                  <a:pt x="871837" y="901660"/>
                  <a:pt x="876686" y="896811"/>
                  <a:pt x="882667" y="896811"/>
                </a:cubicBezTo>
                <a:close/>
                <a:moveTo>
                  <a:pt x="708142" y="896811"/>
                </a:moveTo>
                <a:cubicBezTo>
                  <a:pt x="714124" y="896811"/>
                  <a:pt x="718973" y="901660"/>
                  <a:pt x="718973" y="907642"/>
                </a:cubicBezTo>
                <a:cubicBezTo>
                  <a:pt x="718973" y="913623"/>
                  <a:pt x="714124" y="918472"/>
                  <a:pt x="708142" y="918472"/>
                </a:cubicBezTo>
                <a:cubicBezTo>
                  <a:pt x="702161" y="918472"/>
                  <a:pt x="697312" y="913623"/>
                  <a:pt x="697312" y="907642"/>
                </a:cubicBezTo>
                <a:cubicBezTo>
                  <a:pt x="697312" y="901660"/>
                  <a:pt x="702161" y="896811"/>
                  <a:pt x="708142" y="896811"/>
                </a:cubicBezTo>
                <a:close/>
                <a:moveTo>
                  <a:pt x="2629755" y="717480"/>
                </a:moveTo>
                <a:cubicBezTo>
                  <a:pt x="2635740" y="717480"/>
                  <a:pt x="2640586" y="722326"/>
                  <a:pt x="2640586" y="728311"/>
                </a:cubicBezTo>
                <a:cubicBezTo>
                  <a:pt x="2640586" y="734296"/>
                  <a:pt x="2635740" y="739142"/>
                  <a:pt x="2629755" y="739142"/>
                </a:cubicBezTo>
                <a:cubicBezTo>
                  <a:pt x="2623808" y="739094"/>
                  <a:pt x="2619019" y="734258"/>
                  <a:pt x="2619019" y="728311"/>
                </a:cubicBezTo>
                <a:cubicBezTo>
                  <a:pt x="2619019" y="722364"/>
                  <a:pt x="2623808" y="717528"/>
                  <a:pt x="2629755" y="717480"/>
                </a:cubicBezTo>
                <a:close/>
                <a:moveTo>
                  <a:pt x="2455230" y="717480"/>
                </a:moveTo>
                <a:cubicBezTo>
                  <a:pt x="2461177" y="717528"/>
                  <a:pt x="2465966" y="722364"/>
                  <a:pt x="2465966" y="728311"/>
                </a:cubicBezTo>
                <a:cubicBezTo>
                  <a:pt x="2465966" y="734258"/>
                  <a:pt x="2461177" y="739094"/>
                  <a:pt x="2455230" y="739142"/>
                </a:cubicBezTo>
                <a:cubicBezTo>
                  <a:pt x="2449245" y="739142"/>
                  <a:pt x="2444399" y="734296"/>
                  <a:pt x="2444399" y="728311"/>
                </a:cubicBezTo>
                <a:cubicBezTo>
                  <a:pt x="2444399" y="722326"/>
                  <a:pt x="2449245" y="717480"/>
                  <a:pt x="2455230" y="717480"/>
                </a:cubicBezTo>
                <a:close/>
                <a:moveTo>
                  <a:pt x="2280420" y="717480"/>
                </a:moveTo>
                <a:cubicBezTo>
                  <a:pt x="2286406" y="717480"/>
                  <a:pt x="2291251" y="722326"/>
                  <a:pt x="2291251" y="728311"/>
                </a:cubicBezTo>
                <a:cubicBezTo>
                  <a:pt x="2291251" y="734296"/>
                  <a:pt x="2286406" y="739142"/>
                  <a:pt x="2280420" y="739142"/>
                </a:cubicBezTo>
                <a:cubicBezTo>
                  <a:pt x="2274435" y="739142"/>
                  <a:pt x="2269589" y="734296"/>
                  <a:pt x="2269589" y="728311"/>
                </a:cubicBezTo>
                <a:cubicBezTo>
                  <a:pt x="2269589" y="722326"/>
                  <a:pt x="2274435" y="717480"/>
                  <a:pt x="2280420" y="717480"/>
                </a:cubicBezTo>
                <a:close/>
                <a:moveTo>
                  <a:pt x="2105990" y="717480"/>
                </a:moveTo>
                <a:cubicBezTo>
                  <a:pt x="2111976" y="717480"/>
                  <a:pt x="2116821" y="722326"/>
                  <a:pt x="2116821" y="728311"/>
                </a:cubicBezTo>
                <a:cubicBezTo>
                  <a:pt x="2116821" y="734296"/>
                  <a:pt x="2111976" y="739142"/>
                  <a:pt x="2105990" y="739142"/>
                </a:cubicBezTo>
                <a:cubicBezTo>
                  <a:pt x="2100005" y="739142"/>
                  <a:pt x="2095159" y="734296"/>
                  <a:pt x="2095159" y="728311"/>
                </a:cubicBezTo>
                <a:cubicBezTo>
                  <a:pt x="2095159" y="722326"/>
                  <a:pt x="2100005" y="717480"/>
                  <a:pt x="2105990" y="717480"/>
                </a:cubicBezTo>
                <a:close/>
                <a:moveTo>
                  <a:pt x="1931275" y="717480"/>
                </a:moveTo>
                <a:cubicBezTo>
                  <a:pt x="1931304" y="717480"/>
                  <a:pt x="1931342" y="717480"/>
                  <a:pt x="1931371" y="717480"/>
                </a:cubicBezTo>
                <a:cubicBezTo>
                  <a:pt x="1937356" y="717480"/>
                  <a:pt x="1942201" y="722326"/>
                  <a:pt x="1942201" y="728311"/>
                </a:cubicBezTo>
                <a:cubicBezTo>
                  <a:pt x="1942201" y="734296"/>
                  <a:pt x="1937356" y="739142"/>
                  <a:pt x="1931371" y="739142"/>
                </a:cubicBezTo>
                <a:cubicBezTo>
                  <a:pt x="1925442" y="739142"/>
                  <a:pt x="1920635" y="734334"/>
                  <a:pt x="1920635" y="728406"/>
                </a:cubicBezTo>
                <a:cubicBezTo>
                  <a:pt x="1920635" y="728378"/>
                  <a:pt x="1920635" y="728339"/>
                  <a:pt x="1920635" y="728311"/>
                </a:cubicBezTo>
                <a:cubicBezTo>
                  <a:pt x="1920578" y="722383"/>
                  <a:pt x="1925347" y="717537"/>
                  <a:pt x="1931275" y="717480"/>
                </a:cubicBezTo>
                <a:close/>
                <a:moveTo>
                  <a:pt x="1756846" y="717480"/>
                </a:moveTo>
                <a:cubicBezTo>
                  <a:pt x="1762793" y="717528"/>
                  <a:pt x="1767582" y="722364"/>
                  <a:pt x="1767582" y="728311"/>
                </a:cubicBezTo>
                <a:cubicBezTo>
                  <a:pt x="1767582" y="734258"/>
                  <a:pt x="1762793" y="739094"/>
                  <a:pt x="1756846" y="739142"/>
                </a:cubicBezTo>
                <a:cubicBezTo>
                  <a:pt x="1750861" y="739142"/>
                  <a:pt x="1746015" y="734296"/>
                  <a:pt x="1746015" y="728311"/>
                </a:cubicBezTo>
                <a:cubicBezTo>
                  <a:pt x="1746015" y="722326"/>
                  <a:pt x="1750861" y="717480"/>
                  <a:pt x="1756846" y="717480"/>
                </a:cubicBezTo>
                <a:close/>
                <a:moveTo>
                  <a:pt x="1582226" y="717480"/>
                </a:moveTo>
                <a:cubicBezTo>
                  <a:pt x="1588155" y="717480"/>
                  <a:pt x="1592962" y="722288"/>
                  <a:pt x="1592962" y="728216"/>
                </a:cubicBezTo>
                <a:cubicBezTo>
                  <a:pt x="1592962" y="728245"/>
                  <a:pt x="1592962" y="728283"/>
                  <a:pt x="1592962" y="728311"/>
                </a:cubicBezTo>
                <a:cubicBezTo>
                  <a:pt x="1593009" y="734239"/>
                  <a:pt x="1588250" y="739085"/>
                  <a:pt x="1582321" y="739142"/>
                </a:cubicBezTo>
                <a:cubicBezTo>
                  <a:pt x="1582293" y="739142"/>
                  <a:pt x="1582255" y="739142"/>
                  <a:pt x="1582226" y="739142"/>
                </a:cubicBezTo>
                <a:cubicBezTo>
                  <a:pt x="1576241" y="739142"/>
                  <a:pt x="1571395" y="734296"/>
                  <a:pt x="1571395" y="728311"/>
                </a:cubicBezTo>
                <a:cubicBezTo>
                  <a:pt x="1571395" y="722326"/>
                  <a:pt x="1576241" y="717480"/>
                  <a:pt x="1582226" y="717480"/>
                </a:cubicBezTo>
                <a:close/>
                <a:moveTo>
                  <a:pt x="1407606" y="717480"/>
                </a:moveTo>
                <a:cubicBezTo>
                  <a:pt x="1413592" y="717480"/>
                  <a:pt x="1418437" y="722326"/>
                  <a:pt x="1418437" y="728311"/>
                </a:cubicBezTo>
                <a:cubicBezTo>
                  <a:pt x="1418437" y="734296"/>
                  <a:pt x="1413592" y="739142"/>
                  <a:pt x="1407606" y="739142"/>
                </a:cubicBezTo>
                <a:cubicBezTo>
                  <a:pt x="1401621" y="739142"/>
                  <a:pt x="1396775" y="734296"/>
                  <a:pt x="1396775" y="728311"/>
                </a:cubicBezTo>
                <a:cubicBezTo>
                  <a:pt x="1396775" y="722326"/>
                  <a:pt x="1401621" y="717480"/>
                  <a:pt x="1407606" y="717480"/>
                </a:cubicBezTo>
                <a:close/>
                <a:moveTo>
                  <a:pt x="1232986" y="717480"/>
                </a:moveTo>
                <a:cubicBezTo>
                  <a:pt x="1238972" y="717480"/>
                  <a:pt x="1243817" y="722326"/>
                  <a:pt x="1243817" y="728311"/>
                </a:cubicBezTo>
                <a:cubicBezTo>
                  <a:pt x="1243817" y="734296"/>
                  <a:pt x="1238972" y="739142"/>
                  <a:pt x="1232986" y="739142"/>
                </a:cubicBezTo>
                <a:cubicBezTo>
                  <a:pt x="1227001" y="739142"/>
                  <a:pt x="1222155" y="734296"/>
                  <a:pt x="1222155" y="728311"/>
                </a:cubicBezTo>
                <a:cubicBezTo>
                  <a:pt x="1222155" y="722326"/>
                  <a:pt x="1227001" y="717480"/>
                  <a:pt x="1232986" y="717480"/>
                </a:cubicBezTo>
                <a:close/>
                <a:moveTo>
                  <a:pt x="1058366" y="717480"/>
                </a:moveTo>
                <a:cubicBezTo>
                  <a:pt x="1064351" y="717480"/>
                  <a:pt x="1069197" y="722326"/>
                  <a:pt x="1069197" y="728311"/>
                </a:cubicBezTo>
                <a:cubicBezTo>
                  <a:pt x="1069197" y="734296"/>
                  <a:pt x="1064351" y="739142"/>
                  <a:pt x="1058366" y="739142"/>
                </a:cubicBezTo>
                <a:cubicBezTo>
                  <a:pt x="1052419" y="739094"/>
                  <a:pt x="1047630" y="734258"/>
                  <a:pt x="1047630" y="728311"/>
                </a:cubicBezTo>
                <a:cubicBezTo>
                  <a:pt x="1047630" y="722364"/>
                  <a:pt x="1052419" y="717528"/>
                  <a:pt x="1058366" y="717480"/>
                </a:cubicBezTo>
                <a:close/>
                <a:moveTo>
                  <a:pt x="883936" y="717480"/>
                </a:moveTo>
                <a:cubicBezTo>
                  <a:pt x="889883" y="717528"/>
                  <a:pt x="894672" y="722364"/>
                  <a:pt x="894672" y="728311"/>
                </a:cubicBezTo>
                <a:cubicBezTo>
                  <a:pt x="894672" y="734258"/>
                  <a:pt x="889883" y="739094"/>
                  <a:pt x="883936" y="739142"/>
                </a:cubicBezTo>
                <a:cubicBezTo>
                  <a:pt x="877951" y="739142"/>
                  <a:pt x="873105" y="734296"/>
                  <a:pt x="873105" y="728311"/>
                </a:cubicBezTo>
                <a:cubicBezTo>
                  <a:pt x="873105" y="722326"/>
                  <a:pt x="877951" y="717480"/>
                  <a:pt x="883936" y="717480"/>
                </a:cubicBezTo>
                <a:close/>
                <a:moveTo>
                  <a:pt x="709222" y="717480"/>
                </a:moveTo>
                <a:cubicBezTo>
                  <a:pt x="715207" y="717480"/>
                  <a:pt x="720052" y="722326"/>
                  <a:pt x="720052" y="728311"/>
                </a:cubicBezTo>
                <a:cubicBezTo>
                  <a:pt x="720052" y="734296"/>
                  <a:pt x="715207" y="739142"/>
                  <a:pt x="709222" y="739142"/>
                </a:cubicBezTo>
                <a:cubicBezTo>
                  <a:pt x="703236" y="739142"/>
                  <a:pt x="698391" y="734296"/>
                  <a:pt x="698391" y="728311"/>
                </a:cubicBezTo>
                <a:cubicBezTo>
                  <a:pt x="698391" y="722326"/>
                  <a:pt x="703236" y="717480"/>
                  <a:pt x="709222" y="717480"/>
                </a:cubicBezTo>
                <a:close/>
                <a:moveTo>
                  <a:pt x="534602" y="717480"/>
                </a:moveTo>
                <a:cubicBezTo>
                  <a:pt x="540587" y="717480"/>
                  <a:pt x="545432" y="722326"/>
                  <a:pt x="545432" y="728311"/>
                </a:cubicBezTo>
                <a:cubicBezTo>
                  <a:pt x="545432" y="734296"/>
                  <a:pt x="540587" y="739142"/>
                  <a:pt x="534602" y="739142"/>
                </a:cubicBezTo>
                <a:cubicBezTo>
                  <a:pt x="528616" y="739142"/>
                  <a:pt x="523771" y="734296"/>
                  <a:pt x="523771" y="728311"/>
                </a:cubicBezTo>
                <a:cubicBezTo>
                  <a:pt x="523771" y="722326"/>
                  <a:pt x="528616" y="717480"/>
                  <a:pt x="534602" y="717480"/>
                </a:cubicBezTo>
                <a:close/>
                <a:moveTo>
                  <a:pt x="359982" y="717480"/>
                </a:moveTo>
                <a:cubicBezTo>
                  <a:pt x="365967" y="717480"/>
                  <a:pt x="370812" y="722326"/>
                  <a:pt x="370812" y="728311"/>
                </a:cubicBezTo>
                <a:cubicBezTo>
                  <a:pt x="370812" y="734296"/>
                  <a:pt x="365967" y="739142"/>
                  <a:pt x="359982" y="739142"/>
                </a:cubicBezTo>
                <a:cubicBezTo>
                  <a:pt x="353997" y="739142"/>
                  <a:pt x="349151" y="734296"/>
                  <a:pt x="349151" y="728311"/>
                </a:cubicBezTo>
                <a:cubicBezTo>
                  <a:pt x="349151" y="722326"/>
                  <a:pt x="353997" y="717480"/>
                  <a:pt x="359982" y="717480"/>
                </a:cubicBezTo>
                <a:close/>
                <a:moveTo>
                  <a:pt x="185362" y="717480"/>
                </a:moveTo>
                <a:cubicBezTo>
                  <a:pt x="191347" y="717480"/>
                  <a:pt x="196192" y="722326"/>
                  <a:pt x="196192" y="728311"/>
                </a:cubicBezTo>
                <a:cubicBezTo>
                  <a:pt x="196192" y="734296"/>
                  <a:pt x="191347" y="739142"/>
                  <a:pt x="185362" y="739142"/>
                </a:cubicBezTo>
                <a:cubicBezTo>
                  <a:pt x="179414" y="739094"/>
                  <a:pt x="174626" y="734258"/>
                  <a:pt x="174626" y="728311"/>
                </a:cubicBezTo>
                <a:cubicBezTo>
                  <a:pt x="174626" y="722364"/>
                  <a:pt x="179414" y="717528"/>
                  <a:pt x="185362" y="717480"/>
                </a:cubicBezTo>
                <a:close/>
                <a:moveTo>
                  <a:pt x="10837" y="717480"/>
                </a:moveTo>
                <a:cubicBezTo>
                  <a:pt x="16784" y="717528"/>
                  <a:pt x="21572" y="722364"/>
                  <a:pt x="21572" y="728311"/>
                </a:cubicBezTo>
                <a:cubicBezTo>
                  <a:pt x="21572" y="734258"/>
                  <a:pt x="16784" y="739094"/>
                  <a:pt x="10837" y="739142"/>
                </a:cubicBezTo>
                <a:cubicBezTo>
                  <a:pt x="4852" y="739142"/>
                  <a:pt x="6" y="734296"/>
                  <a:pt x="6" y="728311"/>
                </a:cubicBezTo>
                <a:cubicBezTo>
                  <a:pt x="6" y="722326"/>
                  <a:pt x="4852" y="717480"/>
                  <a:pt x="10837" y="717480"/>
                </a:cubicBezTo>
                <a:close/>
                <a:moveTo>
                  <a:pt x="1931370" y="538110"/>
                </a:moveTo>
                <a:cubicBezTo>
                  <a:pt x="1931399" y="538110"/>
                  <a:pt x="1931437" y="538110"/>
                  <a:pt x="1931465" y="538110"/>
                </a:cubicBezTo>
                <a:cubicBezTo>
                  <a:pt x="1937412" y="538163"/>
                  <a:pt x="1942201" y="542996"/>
                  <a:pt x="1942201" y="548941"/>
                </a:cubicBezTo>
                <a:cubicBezTo>
                  <a:pt x="1941992" y="554773"/>
                  <a:pt x="1937204" y="559395"/>
                  <a:pt x="1931370" y="559392"/>
                </a:cubicBezTo>
                <a:cubicBezTo>
                  <a:pt x="1925584" y="559342"/>
                  <a:pt x="1920882" y="554722"/>
                  <a:pt x="1920730" y="548941"/>
                </a:cubicBezTo>
                <a:cubicBezTo>
                  <a:pt x="1920682" y="543012"/>
                  <a:pt x="1925442" y="538164"/>
                  <a:pt x="1931370" y="538110"/>
                </a:cubicBezTo>
                <a:close/>
                <a:moveTo>
                  <a:pt x="1407701" y="538110"/>
                </a:moveTo>
                <a:cubicBezTo>
                  <a:pt x="1413648" y="538163"/>
                  <a:pt x="1418437" y="542996"/>
                  <a:pt x="1418437" y="548941"/>
                </a:cubicBezTo>
                <a:cubicBezTo>
                  <a:pt x="1418237" y="554737"/>
                  <a:pt x="1413496" y="559344"/>
                  <a:pt x="1407701" y="559392"/>
                </a:cubicBezTo>
                <a:cubicBezTo>
                  <a:pt x="1401716" y="559392"/>
                  <a:pt x="1396870" y="554543"/>
                  <a:pt x="1396870" y="548561"/>
                </a:cubicBezTo>
                <a:cubicBezTo>
                  <a:pt x="1397080" y="542729"/>
                  <a:pt x="1401868" y="538107"/>
                  <a:pt x="1407701" y="538110"/>
                </a:cubicBezTo>
                <a:close/>
                <a:moveTo>
                  <a:pt x="534981" y="538110"/>
                </a:moveTo>
                <a:cubicBezTo>
                  <a:pt x="540815" y="538316"/>
                  <a:pt x="545431" y="543105"/>
                  <a:pt x="545431" y="548941"/>
                </a:cubicBezTo>
                <a:cubicBezTo>
                  <a:pt x="545223" y="554773"/>
                  <a:pt x="540434" y="559395"/>
                  <a:pt x="534601" y="559392"/>
                </a:cubicBezTo>
                <a:cubicBezTo>
                  <a:pt x="528910" y="559195"/>
                  <a:pt x="524350" y="554629"/>
                  <a:pt x="524150" y="548941"/>
                </a:cubicBezTo>
                <a:cubicBezTo>
                  <a:pt x="524150" y="542959"/>
                  <a:pt x="528996" y="538110"/>
                  <a:pt x="534981" y="538110"/>
                </a:cubicBezTo>
                <a:close/>
                <a:moveTo>
                  <a:pt x="11122" y="538110"/>
                </a:moveTo>
                <a:cubicBezTo>
                  <a:pt x="16956" y="538316"/>
                  <a:pt x="21572" y="543105"/>
                  <a:pt x="21572" y="548941"/>
                </a:cubicBezTo>
                <a:cubicBezTo>
                  <a:pt x="21373" y="554629"/>
                  <a:pt x="16813" y="559195"/>
                  <a:pt x="11122" y="559392"/>
                </a:cubicBezTo>
                <a:cubicBezTo>
                  <a:pt x="5137" y="559392"/>
                  <a:pt x="291" y="554543"/>
                  <a:pt x="291" y="548561"/>
                </a:cubicBezTo>
                <a:cubicBezTo>
                  <a:pt x="501" y="542729"/>
                  <a:pt x="5289" y="538107"/>
                  <a:pt x="11122" y="538110"/>
                </a:cubicBezTo>
                <a:close/>
                <a:moveTo>
                  <a:pt x="2629755" y="537730"/>
                </a:moveTo>
                <a:cubicBezTo>
                  <a:pt x="2635740" y="537727"/>
                  <a:pt x="2640586" y="542573"/>
                  <a:pt x="2640595" y="548554"/>
                </a:cubicBezTo>
                <a:cubicBezTo>
                  <a:pt x="2640595" y="548684"/>
                  <a:pt x="2640586" y="548812"/>
                  <a:pt x="2640586" y="548941"/>
                </a:cubicBezTo>
                <a:cubicBezTo>
                  <a:pt x="2640376" y="554773"/>
                  <a:pt x="2635588" y="559395"/>
                  <a:pt x="2629755" y="559392"/>
                </a:cubicBezTo>
                <a:cubicBezTo>
                  <a:pt x="2623808" y="559339"/>
                  <a:pt x="2619019" y="554506"/>
                  <a:pt x="2619019" y="548561"/>
                </a:cubicBezTo>
                <a:cubicBezTo>
                  <a:pt x="2619019" y="542616"/>
                  <a:pt x="2623808" y="537783"/>
                  <a:pt x="2629755" y="537730"/>
                </a:cubicBezTo>
                <a:close/>
                <a:moveTo>
                  <a:pt x="2455230" y="537730"/>
                </a:moveTo>
                <a:cubicBezTo>
                  <a:pt x="2461216" y="537779"/>
                  <a:pt x="2466023" y="542668"/>
                  <a:pt x="2465975" y="548649"/>
                </a:cubicBezTo>
                <a:cubicBezTo>
                  <a:pt x="2465975" y="548746"/>
                  <a:pt x="2465966" y="548844"/>
                  <a:pt x="2465966" y="548941"/>
                </a:cubicBezTo>
                <a:cubicBezTo>
                  <a:pt x="2465766" y="554737"/>
                  <a:pt x="2461025" y="559344"/>
                  <a:pt x="2455230" y="559392"/>
                </a:cubicBezTo>
                <a:cubicBezTo>
                  <a:pt x="2449245" y="559392"/>
                  <a:pt x="2444399" y="554543"/>
                  <a:pt x="2444399" y="548561"/>
                </a:cubicBezTo>
                <a:cubicBezTo>
                  <a:pt x="2444399" y="542579"/>
                  <a:pt x="2449245" y="537730"/>
                  <a:pt x="2455230" y="537730"/>
                </a:cubicBezTo>
                <a:close/>
                <a:moveTo>
                  <a:pt x="2280610" y="537730"/>
                </a:moveTo>
                <a:cubicBezTo>
                  <a:pt x="2286596" y="537832"/>
                  <a:pt x="2291355" y="542762"/>
                  <a:pt x="2291260" y="548742"/>
                </a:cubicBezTo>
                <a:cubicBezTo>
                  <a:pt x="2291251" y="548809"/>
                  <a:pt x="2291251" y="548874"/>
                  <a:pt x="2291251" y="548941"/>
                </a:cubicBezTo>
                <a:cubicBezTo>
                  <a:pt x="2291051" y="554701"/>
                  <a:pt x="2286377" y="559294"/>
                  <a:pt x="2280610" y="559392"/>
                </a:cubicBezTo>
                <a:cubicBezTo>
                  <a:pt x="2274625" y="559392"/>
                  <a:pt x="2269779" y="554543"/>
                  <a:pt x="2269779" y="548561"/>
                </a:cubicBezTo>
                <a:cubicBezTo>
                  <a:pt x="2269779" y="542579"/>
                  <a:pt x="2274625" y="537730"/>
                  <a:pt x="2280610" y="537730"/>
                </a:cubicBezTo>
                <a:close/>
                <a:moveTo>
                  <a:pt x="2105990" y="537730"/>
                </a:moveTo>
                <a:cubicBezTo>
                  <a:pt x="2111976" y="537727"/>
                  <a:pt x="2116821" y="542573"/>
                  <a:pt x="2116830" y="548554"/>
                </a:cubicBezTo>
                <a:cubicBezTo>
                  <a:pt x="2116830" y="548684"/>
                  <a:pt x="2116821" y="548812"/>
                  <a:pt x="2116821" y="548941"/>
                </a:cubicBezTo>
                <a:cubicBezTo>
                  <a:pt x="2116612" y="554773"/>
                  <a:pt x="2111824" y="559395"/>
                  <a:pt x="2105990" y="559392"/>
                </a:cubicBezTo>
                <a:cubicBezTo>
                  <a:pt x="2100005" y="559392"/>
                  <a:pt x="2095159" y="554543"/>
                  <a:pt x="2095159" y="548561"/>
                </a:cubicBezTo>
                <a:cubicBezTo>
                  <a:pt x="2095159" y="542579"/>
                  <a:pt x="2100005" y="537730"/>
                  <a:pt x="2105990" y="537730"/>
                </a:cubicBezTo>
                <a:close/>
                <a:moveTo>
                  <a:pt x="1756846" y="537730"/>
                </a:moveTo>
                <a:cubicBezTo>
                  <a:pt x="1762832" y="537779"/>
                  <a:pt x="1767639" y="542668"/>
                  <a:pt x="1767591" y="548649"/>
                </a:cubicBezTo>
                <a:cubicBezTo>
                  <a:pt x="1767591" y="548746"/>
                  <a:pt x="1767582" y="548844"/>
                  <a:pt x="1767582" y="548941"/>
                </a:cubicBezTo>
                <a:cubicBezTo>
                  <a:pt x="1767382" y="554737"/>
                  <a:pt x="1762641" y="559344"/>
                  <a:pt x="1756846" y="559392"/>
                </a:cubicBezTo>
                <a:cubicBezTo>
                  <a:pt x="1750861" y="559392"/>
                  <a:pt x="1746015" y="554543"/>
                  <a:pt x="1746015" y="548561"/>
                </a:cubicBezTo>
                <a:cubicBezTo>
                  <a:pt x="1746015" y="542579"/>
                  <a:pt x="1750861" y="537730"/>
                  <a:pt x="1756846" y="537730"/>
                </a:cubicBezTo>
                <a:close/>
                <a:moveTo>
                  <a:pt x="1582226" y="537730"/>
                </a:moveTo>
                <a:cubicBezTo>
                  <a:pt x="1588155" y="537725"/>
                  <a:pt x="1592962" y="542526"/>
                  <a:pt x="1592971" y="548456"/>
                </a:cubicBezTo>
                <a:cubicBezTo>
                  <a:pt x="1592971" y="548617"/>
                  <a:pt x="1592971" y="548780"/>
                  <a:pt x="1592962" y="548941"/>
                </a:cubicBezTo>
                <a:cubicBezTo>
                  <a:pt x="1592810" y="554758"/>
                  <a:pt x="1588050" y="559393"/>
                  <a:pt x="1582226" y="559392"/>
                </a:cubicBezTo>
                <a:cubicBezTo>
                  <a:pt x="1576241" y="559392"/>
                  <a:pt x="1571395" y="554543"/>
                  <a:pt x="1571395" y="548561"/>
                </a:cubicBezTo>
                <a:cubicBezTo>
                  <a:pt x="1571395" y="542579"/>
                  <a:pt x="1576241" y="537730"/>
                  <a:pt x="1582226" y="537730"/>
                </a:cubicBezTo>
                <a:close/>
                <a:moveTo>
                  <a:pt x="1232986" y="537730"/>
                </a:moveTo>
                <a:cubicBezTo>
                  <a:pt x="1238972" y="537727"/>
                  <a:pt x="1243817" y="542573"/>
                  <a:pt x="1243826" y="548554"/>
                </a:cubicBezTo>
                <a:cubicBezTo>
                  <a:pt x="1243826" y="548684"/>
                  <a:pt x="1243817" y="548812"/>
                  <a:pt x="1243817" y="548941"/>
                </a:cubicBezTo>
                <a:cubicBezTo>
                  <a:pt x="1243608" y="554773"/>
                  <a:pt x="1238820" y="559395"/>
                  <a:pt x="1232986" y="559392"/>
                </a:cubicBezTo>
                <a:cubicBezTo>
                  <a:pt x="1227001" y="559392"/>
                  <a:pt x="1222155" y="554543"/>
                  <a:pt x="1222155" y="548561"/>
                </a:cubicBezTo>
                <a:cubicBezTo>
                  <a:pt x="1222155" y="542579"/>
                  <a:pt x="1227001" y="537730"/>
                  <a:pt x="1232986" y="537730"/>
                </a:cubicBezTo>
                <a:close/>
                <a:moveTo>
                  <a:pt x="1058366" y="537730"/>
                </a:moveTo>
                <a:cubicBezTo>
                  <a:pt x="1064351" y="537727"/>
                  <a:pt x="1069197" y="542573"/>
                  <a:pt x="1069206" y="548554"/>
                </a:cubicBezTo>
                <a:cubicBezTo>
                  <a:pt x="1069206" y="548684"/>
                  <a:pt x="1069197" y="548812"/>
                  <a:pt x="1069197" y="548941"/>
                </a:cubicBezTo>
                <a:cubicBezTo>
                  <a:pt x="1068988" y="554773"/>
                  <a:pt x="1064199" y="559395"/>
                  <a:pt x="1058366" y="559392"/>
                </a:cubicBezTo>
                <a:cubicBezTo>
                  <a:pt x="1052419" y="559339"/>
                  <a:pt x="1047630" y="554506"/>
                  <a:pt x="1047630" y="548561"/>
                </a:cubicBezTo>
                <a:cubicBezTo>
                  <a:pt x="1047630" y="542616"/>
                  <a:pt x="1052419" y="537783"/>
                  <a:pt x="1058366" y="537730"/>
                </a:cubicBezTo>
                <a:close/>
                <a:moveTo>
                  <a:pt x="883841" y="537730"/>
                </a:moveTo>
                <a:cubicBezTo>
                  <a:pt x="889827" y="537727"/>
                  <a:pt x="894672" y="542573"/>
                  <a:pt x="894681" y="548554"/>
                </a:cubicBezTo>
                <a:cubicBezTo>
                  <a:pt x="894681" y="548684"/>
                  <a:pt x="894672" y="548812"/>
                  <a:pt x="894672" y="548941"/>
                </a:cubicBezTo>
                <a:cubicBezTo>
                  <a:pt x="894463" y="554773"/>
                  <a:pt x="889675" y="559395"/>
                  <a:pt x="883841" y="559392"/>
                </a:cubicBezTo>
                <a:cubicBezTo>
                  <a:pt x="877856" y="559392"/>
                  <a:pt x="873010" y="554543"/>
                  <a:pt x="873010" y="548561"/>
                </a:cubicBezTo>
                <a:cubicBezTo>
                  <a:pt x="873010" y="542579"/>
                  <a:pt x="877856" y="537730"/>
                  <a:pt x="883841" y="537730"/>
                </a:cubicBezTo>
                <a:close/>
                <a:moveTo>
                  <a:pt x="709222" y="537730"/>
                </a:moveTo>
                <a:cubicBezTo>
                  <a:pt x="715207" y="537727"/>
                  <a:pt x="720052" y="542573"/>
                  <a:pt x="720062" y="548554"/>
                </a:cubicBezTo>
                <a:cubicBezTo>
                  <a:pt x="720062" y="548684"/>
                  <a:pt x="720052" y="548812"/>
                  <a:pt x="720052" y="548941"/>
                </a:cubicBezTo>
                <a:cubicBezTo>
                  <a:pt x="719844" y="554773"/>
                  <a:pt x="715055" y="559395"/>
                  <a:pt x="709222" y="559392"/>
                </a:cubicBezTo>
                <a:cubicBezTo>
                  <a:pt x="703236" y="559392"/>
                  <a:pt x="698391" y="554543"/>
                  <a:pt x="698391" y="548561"/>
                </a:cubicBezTo>
                <a:cubicBezTo>
                  <a:pt x="698391" y="542579"/>
                  <a:pt x="703236" y="537730"/>
                  <a:pt x="709222" y="537730"/>
                </a:cubicBezTo>
                <a:close/>
                <a:moveTo>
                  <a:pt x="359982" y="537730"/>
                </a:moveTo>
                <a:cubicBezTo>
                  <a:pt x="365967" y="537727"/>
                  <a:pt x="370812" y="542573"/>
                  <a:pt x="370822" y="548554"/>
                </a:cubicBezTo>
                <a:cubicBezTo>
                  <a:pt x="370822" y="548684"/>
                  <a:pt x="370812" y="548812"/>
                  <a:pt x="370812" y="548941"/>
                </a:cubicBezTo>
                <a:cubicBezTo>
                  <a:pt x="370604" y="554773"/>
                  <a:pt x="365815" y="559395"/>
                  <a:pt x="359982" y="559392"/>
                </a:cubicBezTo>
                <a:cubicBezTo>
                  <a:pt x="353997" y="559392"/>
                  <a:pt x="349151" y="554543"/>
                  <a:pt x="349151" y="548561"/>
                </a:cubicBezTo>
                <a:cubicBezTo>
                  <a:pt x="349151" y="542579"/>
                  <a:pt x="353997" y="537730"/>
                  <a:pt x="359982" y="537730"/>
                </a:cubicBezTo>
                <a:close/>
                <a:moveTo>
                  <a:pt x="185362" y="537730"/>
                </a:moveTo>
                <a:cubicBezTo>
                  <a:pt x="191347" y="537727"/>
                  <a:pt x="196192" y="542573"/>
                  <a:pt x="196202" y="548554"/>
                </a:cubicBezTo>
                <a:cubicBezTo>
                  <a:pt x="196202" y="548684"/>
                  <a:pt x="196192" y="548812"/>
                  <a:pt x="196192" y="548941"/>
                </a:cubicBezTo>
                <a:cubicBezTo>
                  <a:pt x="195983" y="554773"/>
                  <a:pt x="191195" y="559395"/>
                  <a:pt x="185362" y="559392"/>
                </a:cubicBezTo>
                <a:cubicBezTo>
                  <a:pt x="179414" y="559339"/>
                  <a:pt x="174626" y="554506"/>
                  <a:pt x="174626" y="548561"/>
                </a:cubicBezTo>
                <a:cubicBezTo>
                  <a:pt x="174626" y="542616"/>
                  <a:pt x="179414" y="537783"/>
                  <a:pt x="185362" y="537730"/>
                </a:cubicBezTo>
                <a:close/>
                <a:moveTo>
                  <a:pt x="1407701" y="358741"/>
                </a:moveTo>
                <a:cubicBezTo>
                  <a:pt x="1413572" y="358791"/>
                  <a:pt x="1418333" y="363511"/>
                  <a:pt x="1418437" y="369381"/>
                </a:cubicBezTo>
                <a:cubicBezTo>
                  <a:pt x="1418541" y="375362"/>
                  <a:pt x="1413782" y="380296"/>
                  <a:pt x="1407796" y="380401"/>
                </a:cubicBezTo>
                <a:cubicBezTo>
                  <a:pt x="1407768" y="380401"/>
                  <a:pt x="1407730" y="380402"/>
                  <a:pt x="1407701" y="380402"/>
                </a:cubicBezTo>
                <a:cubicBezTo>
                  <a:pt x="1401716" y="380455"/>
                  <a:pt x="1396833" y="375650"/>
                  <a:pt x="1396775" y="369668"/>
                </a:cubicBezTo>
                <a:cubicBezTo>
                  <a:pt x="1396775" y="369573"/>
                  <a:pt x="1396775" y="369477"/>
                  <a:pt x="1396775" y="369381"/>
                </a:cubicBezTo>
                <a:cubicBezTo>
                  <a:pt x="1396880" y="363437"/>
                  <a:pt x="1401754" y="358688"/>
                  <a:pt x="1407701" y="358741"/>
                </a:cubicBezTo>
                <a:close/>
                <a:moveTo>
                  <a:pt x="11017" y="358739"/>
                </a:moveTo>
                <a:cubicBezTo>
                  <a:pt x="11055" y="358739"/>
                  <a:pt x="11084" y="358740"/>
                  <a:pt x="11122" y="358741"/>
                </a:cubicBezTo>
                <a:cubicBezTo>
                  <a:pt x="16879" y="358942"/>
                  <a:pt x="21478" y="363619"/>
                  <a:pt x="21572" y="369382"/>
                </a:cubicBezTo>
                <a:cubicBezTo>
                  <a:pt x="21677" y="375291"/>
                  <a:pt x="17031" y="380196"/>
                  <a:pt x="11122" y="380402"/>
                </a:cubicBezTo>
                <a:cubicBezTo>
                  <a:pt x="5146" y="380561"/>
                  <a:pt x="168" y="375842"/>
                  <a:pt x="6" y="369862"/>
                </a:cubicBezTo>
                <a:cubicBezTo>
                  <a:pt x="6" y="369702"/>
                  <a:pt x="6" y="369542"/>
                  <a:pt x="6" y="369382"/>
                </a:cubicBezTo>
                <a:cubicBezTo>
                  <a:pt x="111" y="363401"/>
                  <a:pt x="5041" y="358635"/>
                  <a:pt x="11017" y="358739"/>
                </a:cubicBezTo>
                <a:close/>
                <a:moveTo>
                  <a:pt x="2629755" y="358550"/>
                </a:moveTo>
                <a:cubicBezTo>
                  <a:pt x="2635740" y="358550"/>
                  <a:pt x="2640586" y="363399"/>
                  <a:pt x="2640586" y="369381"/>
                </a:cubicBezTo>
                <a:cubicBezTo>
                  <a:pt x="2640586" y="375363"/>
                  <a:pt x="2635740" y="380212"/>
                  <a:pt x="2629755" y="380212"/>
                </a:cubicBezTo>
                <a:cubicBezTo>
                  <a:pt x="2623808" y="380159"/>
                  <a:pt x="2619019" y="375326"/>
                  <a:pt x="2619019" y="369381"/>
                </a:cubicBezTo>
                <a:cubicBezTo>
                  <a:pt x="2619019" y="363436"/>
                  <a:pt x="2623808" y="358603"/>
                  <a:pt x="2629755" y="358550"/>
                </a:cubicBezTo>
                <a:close/>
                <a:moveTo>
                  <a:pt x="2455230" y="358550"/>
                </a:moveTo>
                <a:cubicBezTo>
                  <a:pt x="2461177" y="358603"/>
                  <a:pt x="2465966" y="363436"/>
                  <a:pt x="2465966" y="369381"/>
                </a:cubicBezTo>
                <a:cubicBezTo>
                  <a:pt x="2465966" y="375326"/>
                  <a:pt x="2461177" y="380159"/>
                  <a:pt x="2455230" y="380212"/>
                </a:cubicBezTo>
                <a:cubicBezTo>
                  <a:pt x="2449245" y="380212"/>
                  <a:pt x="2444399" y="375363"/>
                  <a:pt x="2444399" y="369381"/>
                </a:cubicBezTo>
                <a:cubicBezTo>
                  <a:pt x="2444399" y="363399"/>
                  <a:pt x="2449245" y="358550"/>
                  <a:pt x="2455230" y="358550"/>
                </a:cubicBezTo>
                <a:close/>
                <a:moveTo>
                  <a:pt x="2280610" y="358550"/>
                </a:moveTo>
                <a:cubicBezTo>
                  <a:pt x="2286520" y="358654"/>
                  <a:pt x="2291251" y="363473"/>
                  <a:pt x="2291251" y="369381"/>
                </a:cubicBezTo>
                <a:cubicBezTo>
                  <a:pt x="2291251" y="375363"/>
                  <a:pt x="2286405" y="380212"/>
                  <a:pt x="2280420" y="380212"/>
                </a:cubicBezTo>
                <a:cubicBezTo>
                  <a:pt x="2274511" y="380108"/>
                  <a:pt x="2269779" y="375289"/>
                  <a:pt x="2269779" y="369381"/>
                </a:cubicBezTo>
                <a:cubicBezTo>
                  <a:pt x="2269779" y="363399"/>
                  <a:pt x="2274625" y="358550"/>
                  <a:pt x="2280610" y="358550"/>
                </a:cubicBezTo>
                <a:close/>
                <a:moveTo>
                  <a:pt x="2105990" y="358550"/>
                </a:moveTo>
                <a:cubicBezTo>
                  <a:pt x="2111976" y="358550"/>
                  <a:pt x="2116821" y="363399"/>
                  <a:pt x="2116821" y="369381"/>
                </a:cubicBezTo>
                <a:cubicBezTo>
                  <a:pt x="2116821" y="375363"/>
                  <a:pt x="2111976" y="380212"/>
                  <a:pt x="2105990" y="380212"/>
                </a:cubicBezTo>
                <a:cubicBezTo>
                  <a:pt x="2100005" y="380212"/>
                  <a:pt x="2095159" y="375363"/>
                  <a:pt x="2095159" y="369381"/>
                </a:cubicBezTo>
                <a:cubicBezTo>
                  <a:pt x="2095159" y="363399"/>
                  <a:pt x="2100005" y="358550"/>
                  <a:pt x="2105990" y="358550"/>
                </a:cubicBezTo>
                <a:close/>
                <a:moveTo>
                  <a:pt x="1931370" y="358550"/>
                </a:moveTo>
                <a:cubicBezTo>
                  <a:pt x="1931399" y="358550"/>
                  <a:pt x="1931437" y="358550"/>
                  <a:pt x="1931465" y="358550"/>
                </a:cubicBezTo>
                <a:cubicBezTo>
                  <a:pt x="1937412" y="358603"/>
                  <a:pt x="1942201" y="363436"/>
                  <a:pt x="1942201" y="369381"/>
                </a:cubicBezTo>
                <a:cubicBezTo>
                  <a:pt x="1942201" y="375363"/>
                  <a:pt x="1937356" y="380212"/>
                  <a:pt x="1931370" y="380212"/>
                </a:cubicBezTo>
                <a:cubicBezTo>
                  <a:pt x="1925442" y="380159"/>
                  <a:pt x="1920682" y="375310"/>
                  <a:pt x="1920730" y="369382"/>
                </a:cubicBezTo>
                <a:cubicBezTo>
                  <a:pt x="1920730" y="369382"/>
                  <a:pt x="1920730" y="369381"/>
                  <a:pt x="1920730" y="369381"/>
                </a:cubicBezTo>
                <a:cubicBezTo>
                  <a:pt x="1920682" y="363452"/>
                  <a:pt x="1925442" y="358604"/>
                  <a:pt x="1931370" y="358550"/>
                </a:cubicBezTo>
                <a:close/>
                <a:moveTo>
                  <a:pt x="1756846" y="358550"/>
                </a:moveTo>
                <a:cubicBezTo>
                  <a:pt x="1762793" y="358603"/>
                  <a:pt x="1767582" y="363436"/>
                  <a:pt x="1767582" y="369381"/>
                </a:cubicBezTo>
                <a:cubicBezTo>
                  <a:pt x="1767582" y="375326"/>
                  <a:pt x="1762793" y="380159"/>
                  <a:pt x="1756846" y="380212"/>
                </a:cubicBezTo>
                <a:cubicBezTo>
                  <a:pt x="1750861" y="380212"/>
                  <a:pt x="1746015" y="375363"/>
                  <a:pt x="1746015" y="369381"/>
                </a:cubicBezTo>
                <a:cubicBezTo>
                  <a:pt x="1746015" y="363399"/>
                  <a:pt x="1750861" y="358550"/>
                  <a:pt x="1756846" y="358550"/>
                </a:cubicBezTo>
                <a:close/>
                <a:moveTo>
                  <a:pt x="1582226" y="358550"/>
                </a:moveTo>
                <a:cubicBezTo>
                  <a:pt x="1588155" y="358550"/>
                  <a:pt x="1592962" y="363357"/>
                  <a:pt x="1592962" y="369286"/>
                </a:cubicBezTo>
                <a:cubicBezTo>
                  <a:pt x="1592962" y="369317"/>
                  <a:pt x="1592962" y="369350"/>
                  <a:pt x="1592962" y="369381"/>
                </a:cubicBezTo>
                <a:cubicBezTo>
                  <a:pt x="1593009" y="375310"/>
                  <a:pt x="1588250" y="380158"/>
                  <a:pt x="1582321" y="380212"/>
                </a:cubicBezTo>
                <a:cubicBezTo>
                  <a:pt x="1582293" y="380212"/>
                  <a:pt x="1582255" y="380212"/>
                  <a:pt x="1582226" y="380212"/>
                </a:cubicBezTo>
                <a:cubicBezTo>
                  <a:pt x="1576241" y="380212"/>
                  <a:pt x="1571395" y="375363"/>
                  <a:pt x="1571395" y="369381"/>
                </a:cubicBezTo>
                <a:cubicBezTo>
                  <a:pt x="1571395" y="363399"/>
                  <a:pt x="1576241" y="358550"/>
                  <a:pt x="1582226" y="358550"/>
                </a:cubicBezTo>
                <a:close/>
                <a:moveTo>
                  <a:pt x="1232986" y="358550"/>
                </a:moveTo>
                <a:cubicBezTo>
                  <a:pt x="1238972" y="358550"/>
                  <a:pt x="1243817" y="363399"/>
                  <a:pt x="1243817" y="369381"/>
                </a:cubicBezTo>
                <a:cubicBezTo>
                  <a:pt x="1243817" y="375363"/>
                  <a:pt x="1238972" y="380212"/>
                  <a:pt x="1232986" y="380212"/>
                </a:cubicBezTo>
                <a:cubicBezTo>
                  <a:pt x="1227001" y="380212"/>
                  <a:pt x="1222155" y="375363"/>
                  <a:pt x="1222155" y="369381"/>
                </a:cubicBezTo>
                <a:cubicBezTo>
                  <a:pt x="1222155" y="363399"/>
                  <a:pt x="1227001" y="358550"/>
                  <a:pt x="1232986" y="358550"/>
                </a:cubicBezTo>
                <a:close/>
                <a:moveTo>
                  <a:pt x="1058366" y="358550"/>
                </a:moveTo>
                <a:cubicBezTo>
                  <a:pt x="1064351" y="358550"/>
                  <a:pt x="1069197" y="363399"/>
                  <a:pt x="1069197" y="369381"/>
                </a:cubicBezTo>
                <a:cubicBezTo>
                  <a:pt x="1069197" y="375363"/>
                  <a:pt x="1064351" y="380212"/>
                  <a:pt x="1058366" y="380212"/>
                </a:cubicBezTo>
                <a:cubicBezTo>
                  <a:pt x="1052419" y="380159"/>
                  <a:pt x="1047630" y="375326"/>
                  <a:pt x="1047630" y="369381"/>
                </a:cubicBezTo>
                <a:cubicBezTo>
                  <a:pt x="1047630" y="363436"/>
                  <a:pt x="1052419" y="358603"/>
                  <a:pt x="1058366" y="358550"/>
                </a:cubicBezTo>
                <a:close/>
                <a:moveTo>
                  <a:pt x="883841" y="358550"/>
                </a:moveTo>
                <a:cubicBezTo>
                  <a:pt x="889827" y="358550"/>
                  <a:pt x="894672" y="363399"/>
                  <a:pt x="894672" y="369381"/>
                </a:cubicBezTo>
                <a:cubicBezTo>
                  <a:pt x="894672" y="375326"/>
                  <a:pt x="889883" y="380159"/>
                  <a:pt x="883936" y="380212"/>
                </a:cubicBezTo>
                <a:cubicBezTo>
                  <a:pt x="877951" y="380264"/>
                  <a:pt x="873068" y="375458"/>
                  <a:pt x="873010" y="369476"/>
                </a:cubicBezTo>
                <a:cubicBezTo>
                  <a:pt x="873010" y="369445"/>
                  <a:pt x="873010" y="369412"/>
                  <a:pt x="873010" y="369381"/>
                </a:cubicBezTo>
                <a:cubicBezTo>
                  <a:pt x="873010" y="363399"/>
                  <a:pt x="877856" y="358550"/>
                  <a:pt x="883841" y="358550"/>
                </a:cubicBezTo>
                <a:close/>
                <a:moveTo>
                  <a:pt x="709222" y="358550"/>
                </a:moveTo>
                <a:cubicBezTo>
                  <a:pt x="715207" y="358550"/>
                  <a:pt x="720052" y="363399"/>
                  <a:pt x="720052" y="369381"/>
                </a:cubicBezTo>
                <a:cubicBezTo>
                  <a:pt x="720052" y="375363"/>
                  <a:pt x="715207" y="380212"/>
                  <a:pt x="709222" y="380212"/>
                </a:cubicBezTo>
                <a:cubicBezTo>
                  <a:pt x="703236" y="380212"/>
                  <a:pt x="698391" y="375363"/>
                  <a:pt x="698391" y="369381"/>
                </a:cubicBezTo>
                <a:cubicBezTo>
                  <a:pt x="698391" y="363399"/>
                  <a:pt x="703236" y="358550"/>
                  <a:pt x="709222" y="358550"/>
                </a:cubicBezTo>
                <a:close/>
                <a:moveTo>
                  <a:pt x="534981" y="358550"/>
                </a:moveTo>
                <a:cubicBezTo>
                  <a:pt x="540815" y="358756"/>
                  <a:pt x="545431" y="363545"/>
                  <a:pt x="545431" y="369381"/>
                </a:cubicBezTo>
                <a:cubicBezTo>
                  <a:pt x="545431" y="375363"/>
                  <a:pt x="540586" y="380212"/>
                  <a:pt x="534601" y="380212"/>
                </a:cubicBezTo>
                <a:cubicBezTo>
                  <a:pt x="528768" y="380006"/>
                  <a:pt x="524150" y="375217"/>
                  <a:pt x="524150" y="369381"/>
                </a:cubicBezTo>
                <a:cubicBezTo>
                  <a:pt x="524150" y="363399"/>
                  <a:pt x="528996" y="358550"/>
                  <a:pt x="534981" y="358550"/>
                </a:cubicBezTo>
                <a:close/>
                <a:moveTo>
                  <a:pt x="359982" y="358550"/>
                </a:moveTo>
                <a:cubicBezTo>
                  <a:pt x="365967" y="358550"/>
                  <a:pt x="370812" y="363399"/>
                  <a:pt x="370812" y="369381"/>
                </a:cubicBezTo>
                <a:cubicBezTo>
                  <a:pt x="370812" y="375363"/>
                  <a:pt x="365967" y="380212"/>
                  <a:pt x="359982" y="380212"/>
                </a:cubicBezTo>
                <a:cubicBezTo>
                  <a:pt x="353997" y="380212"/>
                  <a:pt x="349151" y="375363"/>
                  <a:pt x="349151" y="369381"/>
                </a:cubicBezTo>
                <a:cubicBezTo>
                  <a:pt x="349151" y="363399"/>
                  <a:pt x="353997" y="358550"/>
                  <a:pt x="359982" y="358550"/>
                </a:cubicBezTo>
                <a:close/>
                <a:moveTo>
                  <a:pt x="185362" y="358550"/>
                </a:moveTo>
                <a:cubicBezTo>
                  <a:pt x="191347" y="358550"/>
                  <a:pt x="196192" y="363399"/>
                  <a:pt x="196192" y="369381"/>
                </a:cubicBezTo>
                <a:cubicBezTo>
                  <a:pt x="196192" y="375363"/>
                  <a:pt x="191347" y="380212"/>
                  <a:pt x="185362" y="380212"/>
                </a:cubicBezTo>
                <a:cubicBezTo>
                  <a:pt x="179414" y="380159"/>
                  <a:pt x="174626" y="375326"/>
                  <a:pt x="174626" y="369381"/>
                </a:cubicBezTo>
                <a:cubicBezTo>
                  <a:pt x="174626" y="363436"/>
                  <a:pt x="179414" y="358603"/>
                  <a:pt x="185362" y="358550"/>
                </a:cubicBezTo>
                <a:close/>
                <a:moveTo>
                  <a:pt x="2629755" y="179370"/>
                </a:moveTo>
                <a:cubicBezTo>
                  <a:pt x="2635740" y="179370"/>
                  <a:pt x="2640586" y="184219"/>
                  <a:pt x="2640586" y="190201"/>
                </a:cubicBezTo>
                <a:cubicBezTo>
                  <a:pt x="2640586" y="196183"/>
                  <a:pt x="2635740" y="201032"/>
                  <a:pt x="2629755" y="201032"/>
                </a:cubicBezTo>
                <a:cubicBezTo>
                  <a:pt x="2623808" y="200979"/>
                  <a:pt x="2619019" y="196146"/>
                  <a:pt x="2619019" y="190201"/>
                </a:cubicBezTo>
                <a:cubicBezTo>
                  <a:pt x="2619019" y="184257"/>
                  <a:pt x="2623808" y="179423"/>
                  <a:pt x="2629755" y="179370"/>
                </a:cubicBezTo>
                <a:close/>
                <a:moveTo>
                  <a:pt x="1931370" y="179370"/>
                </a:moveTo>
                <a:cubicBezTo>
                  <a:pt x="1937356" y="179370"/>
                  <a:pt x="1942201" y="184219"/>
                  <a:pt x="1942201" y="190201"/>
                </a:cubicBezTo>
                <a:cubicBezTo>
                  <a:pt x="1942201" y="196183"/>
                  <a:pt x="1937356" y="201032"/>
                  <a:pt x="1931370" y="201032"/>
                </a:cubicBezTo>
                <a:cubicBezTo>
                  <a:pt x="1925442" y="200979"/>
                  <a:pt x="1920682" y="196130"/>
                  <a:pt x="1920730" y="190202"/>
                </a:cubicBezTo>
                <a:cubicBezTo>
                  <a:pt x="1920730" y="190202"/>
                  <a:pt x="1920730" y="190201"/>
                  <a:pt x="1920730" y="190201"/>
                </a:cubicBezTo>
                <a:cubicBezTo>
                  <a:pt x="1920673" y="184272"/>
                  <a:pt x="1925442" y="179423"/>
                  <a:pt x="1931370" y="179370"/>
                </a:cubicBezTo>
                <a:close/>
                <a:moveTo>
                  <a:pt x="1756846" y="179370"/>
                </a:moveTo>
                <a:cubicBezTo>
                  <a:pt x="1762793" y="179423"/>
                  <a:pt x="1767582" y="184257"/>
                  <a:pt x="1767582" y="190201"/>
                </a:cubicBezTo>
                <a:cubicBezTo>
                  <a:pt x="1767582" y="196146"/>
                  <a:pt x="1762793" y="200979"/>
                  <a:pt x="1756846" y="201032"/>
                </a:cubicBezTo>
                <a:cubicBezTo>
                  <a:pt x="1750861" y="201032"/>
                  <a:pt x="1746015" y="196183"/>
                  <a:pt x="1746015" y="190201"/>
                </a:cubicBezTo>
                <a:cubicBezTo>
                  <a:pt x="1746015" y="184219"/>
                  <a:pt x="1750861" y="179370"/>
                  <a:pt x="1756846" y="179370"/>
                </a:cubicBezTo>
                <a:close/>
                <a:moveTo>
                  <a:pt x="1582226" y="179370"/>
                </a:moveTo>
                <a:cubicBezTo>
                  <a:pt x="1588155" y="179370"/>
                  <a:pt x="1592962" y="184177"/>
                  <a:pt x="1592962" y="190106"/>
                </a:cubicBezTo>
                <a:cubicBezTo>
                  <a:pt x="1592962" y="190137"/>
                  <a:pt x="1592962" y="190170"/>
                  <a:pt x="1592962" y="190201"/>
                </a:cubicBezTo>
                <a:cubicBezTo>
                  <a:pt x="1593009" y="196130"/>
                  <a:pt x="1588250" y="200978"/>
                  <a:pt x="1582321" y="201032"/>
                </a:cubicBezTo>
                <a:cubicBezTo>
                  <a:pt x="1582293" y="201032"/>
                  <a:pt x="1582255" y="201032"/>
                  <a:pt x="1582226" y="201032"/>
                </a:cubicBezTo>
                <a:cubicBezTo>
                  <a:pt x="1576241" y="201032"/>
                  <a:pt x="1571395" y="196183"/>
                  <a:pt x="1571395" y="190201"/>
                </a:cubicBezTo>
                <a:cubicBezTo>
                  <a:pt x="1571395" y="184219"/>
                  <a:pt x="1576241" y="179370"/>
                  <a:pt x="1582226" y="179370"/>
                </a:cubicBezTo>
                <a:close/>
                <a:moveTo>
                  <a:pt x="1407701" y="179370"/>
                </a:moveTo>
                <a:cubicBezTo>
                  <a:pt x="1413648" y="179423"/>
                  <a:pt x="1418437" y="184257"/>
                  <a:pt x="1418437" y="190201"/>
                </a:cubicBezTo>
                <a:cubicBezTo>
                  <a:pt x="1418437" y="196146"/>
                  <a:pt x="1413648" y="200979"/>
                  <a:pt x="1407701" y="201032"/>
                </a:cubicBezTo>
                <a:cubicBezTo>
                  <a:pt x="1401716" y="201032"/>
                  <a:pt x="1396870" y="196183"/>
                  <a:pt x="1396870" y="190201"/>
                </a:cubicBezTo>
                <a:cubicBezTo>
                  <a:pt x="1396870" y="184219"/>
                  <a:pt x="1401716" y="179370"/>
                  <a:pt x="1407701" y="179370"/>
                </a:cubicBezTo>
                <a:close/>
                <a:moveTo>
                  <a:pt x="1232986" y="179370"/>
                </a:moveTo>
                <a:cubicBezTo>
                  <a:pt x="1238972" y="179370"/>
                  <a:pt x="1243817" y="184219"/>
                  <a:pt x="1243817" y="190201"/>
                </a:cubicBezTo>
                <a:cubicBezTo>
                  <a:pt x="1243817" y="196183"/>
                  <a:pt x="1238972" y="201032"/>
                  <a:pt x="1232986" y="201032"/>
                </a:cubicBezTo>
                <a:cubicBezTo>
                  <a:pt x="1227001" y="201032"/>
                  <a:pt x="1222155" y="196183"/>
                  <a:pt x="1222155" y="190201"/>
                </a:cubicBezTo>
                <a:cubicBezTo>
                  <a:pt x="1222155" y="184219"/>
                  <a:pt x="1227001" y="179370"/>
                  <a:pt x="1232986" y="179370"/>
                </a:cubicBezTo>
                <a:close/>
                <a:moveTo>
                  <a:pt x="534601" y="179370"/>
                </a:moveTo>
                <a:cubicBezTo>
                  <a:pt x="540586" y="179370"/>
                  <a:pt x="545431" y="184219"/>
                  <a:pt x="545431" y="190201"/>
                </a:cubicBezTo>
                <a:cubicBezTo>
                  <a:pt x="545431" y="196183"/>
                  <a:pt x="540586" y="201032"/>
                  <a:pt x="534601" y="201032"/>
                </a:cubicBezTo>
                <a:cubicBezTo>
                  <a:pt x="528768" y="200826"/>
                  <a:pt x="524150" y="196037"/>
                  <a:pt x="524150" y="190201"/>
                </a:cubicBezTo>
                <a:cubicBezTo>
                  <a:pt x="524150" y="184365"/>
                  <a:pt x="528768" y="179576"/>
                  <a:pt x="534601" y="179370"/>
                </a:cubicBezTo>
                <a:close/>
                <a:moveTo>
                  <a:pt x="359982" y="179370"/>
                </a:moveTo>
                <a:cubicBezTo>
                  <a:pt x="365967" y="179370"/>
                  <a:pt x="370812" y="184219"/>
                  <a:pt x="370812" y="190201"/>
                </a:cubicBezTo>
                <a:cubicBezTo>
                  <a:pt x="370812" y="196183"/>
                  <a:pt x="365967" y="201032"/>
                  <a:pt x="359982" y="201032"/>
                </a:cubicBezTo>
                <a:cubicBezTo>
                  <a:pt x="353997" y="201032"/>
                  <a:pt x="349151" y="196183"/>
                  <a:pt x="349151" y="190201"/>
                </a:cubicBezTo>
                <a:cubicBezTo>
                  <a:pt x="349151" y="184219"/>
                  <a:pt x="353997" y="179370"/>
                  <a:pt x="359982" y="179370"/>
                </a:cubicBezTo>
                <a:close/>
                <a:moveTo>
                  <a:pt x="185362" y="179370"/>
                </a:moveTo>
                <a:cubicBezTo>
                  <a:pt x="191347" y="179370"/>
                  <a:pt x="196192" y="184219"/>
                  <a:pt x="196192" y="190201"/>
                </a:cubicBezTo>
                <a:cubicBezTo>
                  <a:pt x="196192" y="196183"/>
                  <a:pt x="191347" y="201032"/>
                  <a:pt x="185362" y="201032"/>
                </a:cubicBezTo>
                <a:cubicBezTo>
                  <a:pt x="179414" y="200979"/>
                  <a:pt x="174626" y="196146"/>
                  <a:pt x="174626" y="190201"/>
                </a:cubicBezTo>
                <a:cubicBezTo>
                  <a:pt x="174626" y="184257"/>
                  <a:pt x="179414" y="179423"/>
                  <a:pt x="185362" y="179370"/>
                </a:cubicBezTo>
                <a:close/>
                <a:moveTo>
                  <a:pt x="11122" y="179370"/>
                </a:moveTo>
                <a:cubicBezTo>
                  <a:pt x="16956" y="179576"/>
                  <a:pt x="21572" y="184365"/>
                  <a:pt x="21572" y="190201"/>
                </a:cubicBezTo>
                <a:cubicBezTo>
                  <a:pt x="21572" y="196037"/>
                  <a:pt x="16956" y="200826"/>
                  <a:pt x="11122" y="201032"/>
                </a:cubicBezTo>
                <a:cubicBezTo>
                  <a:pt x="5137" y="201032"/>
                  <a:pt x="291" y="196183"/>
                  <a:pt x="291" y="190201"/>
                </a:cubicBezTo>
                <a:cubicBezTo>
                  <a:pt x="291" y="184219"/>
                  <a:pt x="5137" y="179370"/>
                  <a:pt x="11122" y="179370"/>
                </a:cubicBezTo>
                <a:close/>
                <a:moveTo>
                  <a:pt x="2454057" y="179330"/>
                </a:moveTo>
                <a:cubicBezTo>
                  <a:pt x="2460038" y="179330"/>
                  <a:pt x="2464887" y="184179"/>
                  <a:pt x="2464887" y="190161"/>
                </a:cubicBezTo>
                <a:cubicBezTo>
                  <a:pt x="2464887" y="196142"/>
                  <a:pt x="2460038" y="200991"/>
                  <a:pt x="2454057" y="200991"/>
                </a:cubicBezTo>
                <a:cubicBezTo>
                  <a:pt x="2448075" y="200991"/>
                  <a:pt x="2443226" y="196142"/>
                  <a:pt x="2443226" y="190161"/>
                </a:cubicBezTo>
                <a:cubicBezTo>
                  <a:pt x="2443226" y="184179"/>
                  <a:pt x="2448075" y="179330"/>
                  <a:pt x="2454057" y="179330"/>
                </a:cubicBezTo>
                <a:close/>
                <a:moveTo>
                  <a:pt x="2279532" y="179330"/>
                </a:moveTo>
                <a:cubicBezTo>
                  <a:pt x="2285513" y="179330"/>
                  <a:pt x="2290362" y="184179"/>
                  <a:pt x="2290362" y="190161"/>
                </a:cubicBezTo>
                <a:cubicBezTo>
                  <a:pt x="2290362" y="196142"/>
                  <a:pt x="2285513" y="200991"/>
                  <a:pt x="2279532" y="200991"/>
                </a:cubicBezTo>
                <a:cubicBezTo>
                  <a:pt x="2273550" y="200991"/>
                  <a:pt x="2268701" y="196142"/>
                  <a:pt x="2268701" y="190161"/>
                </a:cubicBezTo>
                <a:cubicBezTo>
                  <a:pt x="2268701" y="184179"/>
                  <a:pt x="2273550" y="179330"/>
                  <a:pt x="2279532" y="179330"/>
                </a:cubicBezTo>
                <a:close/>
                <a:moveTo>
                  <a:pt x="2104913" y="179330"/>
                </a:moveTo>
                <a:cubicBezTo>
                  <a:pt x="2110894" y="179330"/>
                  <a:pt x="2115743" y="184179"/>
                  <a:pt x="2115743" y="190161"/>
                </a:cubicBezTo>
                <a:cubicBezTo>
                  <a:pt x="2115743" y="196142"/>
                  <a:pt x="2110894" y="200991"/>
                  <a:pt x="2104913" y="200991"/>
                </a:cubicBezTo>
                <a:cubicBezTo>
                  <a:pt x="2098931" y="200991"/>
                  <a:pt x="2094082" y="196142"/>
                  <a:pt x="2094082" y="190161"/>
                </a:cubicBezTo>
                <a:cubicBezTo>
                  <a:pt x="2094082" y="184179"/>
                  <a:pt x="2098931" y="179330"/>
                  <a:pt x="2104913" y="179330"/>
                </a:cubicBezTo>
                <a:close/>
                <a:moveTo>
                  <a:pt x="1057287" y="179330"/>
                </a:moveTo>
                <a:cubicBezTo>
                  <a:pt x="1063269" y="179330"/>
                  <a:pt x="1068118" y="184179"/>
                  <a:pt x="1068118" y="190161"/>
                </a:cubicBezTo>
                <a:cubicBezTo>
                  <a:pt x="1068118" y="196142"/>
                  <a:pt x="1063269" y="200991"/>
                  <a:pt x="1057287" y="200991"/>
                </a:cubicBezTo>
                <a:cubicBezTo>
                  <a:pt x="1051306" y="200991"/>
                  <a:pt x="1046457" y="196142"/>
                  <a:pt x="1046457" y="190161"/>
                </a:cubicBezTo>
                <a:cubicBezTo>
                  <a:pt x="1046457" y="184179"/>
                  <a:pt x="1051306" y="179330"/>
                  <a:pt x="1057287" y="179330"/>
                </a:cubicBezTo>
                <a:close/>
                <a:moveTo>
                  <a:pt x="882667" y="179330"/>
                </a:moveTo>
                <a:cubicBezTo>
                  <a:pt x="888649" y="179330"/>
                  <a:pt x="893498" y="184179"/>
                  <a:pt x="893498" y="190161"/>
                </a:cubicBezTo>
                <a:cubicBezTo>
                  <a:pt x="893498" y="196142"/>
                  <a:pt x="888649" y="200991"/>
                  <a:pt x="882667" y="200991"/>
                </a:cubicBezTo>
                <a:cubicBezTo>
                  <a:pt x="876686" y="200991"/>
                  <a:pt x="871837" y="196142"/>
                  <a:pt x="871837" y="190161"/>
                </a:cubicBezTo>
                <a:cubicBezTo>
                  <a:pt x="871837" y="184179"/>
                  <a:pt x="876686" y="179330"/>
                  <a:pt x="882667" y="179330"/>
                </a:cubicBezTo>
                <a:close/>
                <a:moveTo>
                  <a:pt x="708142" y="179330"/>
                </a:moveTo>
                <a:cubicBezTo>
                  <a:pt x="714124" y="179330"/>
                  <a:pt x="718973" y="184179"/>
                  <a:pt x="718973" y="190161"/>
                </a:cubicBezTo>
                <a:cubicBezTo>
                  <a:pt x="718973" y="196142"/>
                  <a:pt x="714124" y="200991"/>
                  <a:pt x="708142" y="200991"/>
                </a:cubicBezTo>
                <a:cubicBezTo>
                  <a:pt x="702161" y="200991"/>
                  <a:pt x="697312" y="196142"/>
                  <a:pt x="697312" y="190161"/>
                </a:cubicBezTo>
                <a:cubicBezTo>
                  <a:pt x="697312" y="184179"/>
                  <a:pt x="702161" y="179330"/>
                  <a:pt x="708142" y="179330"/>
                </a:cubicBezTo>
                <a:close/>
                <a:moveTo>
                  <a:pt x="2629755" y="0"/>
                </a:moveTo>
                <a:cubicBezTo>
                  <a:pt x="2635740" y="0"/>
                  <a:pt x="2640586" y="4849"/>
                  <a:pt x="2640586" y="10831"/>
                </a:cubicBezTo>
                <a:cubicBezTo>
                  <a:pt x="2640586" y="16813"/>
                  <a:pt x="2635740" y="21662"/>
                  <a:pt x="2629755" y="21662"/>
                </a:cubicBezTo>
                <a:cubicBezTo>
                  <a:pt x="2623808" y="21609"/>
                  <a:pt x="2619019" y="16776"/>
                  <a:pt x="2619019" y="10831"/>
                </a:cubicBezTo>
                <a:cubicBezTo>
                  <a:pt x="2619019" y="4887"/>
                  <a:pt x="2623808" y="53"/>
                  <a:pt x="2629755" y="0"/>
                </a:cubicBezTo>
                <a:close/>
                <a:moveTo>
                  <a:pt x="2455230" y="0"/>
                </a:moveTo>
                <a:cubicBezTo>
                  <a:pt x="2461177" y="53"/>
                  <a:pt x="2465966" y="4887"/>
                  <a:pt x="2465966" y="10831"/>
                </a:cubicBezTo>
                <a:cubicBezTo>
                  <a:pt x="2465966" y="16776"/>
                  <a:pt x="2461177" y="21609"/>
                  <a:pt x="2455230" y="21662"/>
                </a:cubicBezTo>
                <a:cubicBezTo>
                  <a:pt x="2449245" y="21662"/>
                  <a:pt x="2444399" y="16813"/>
                  <a:pt x="2444399" y="10831"/>
                </a:cubicBezTo>
                <a:cubicBezTo>
                  <a:pt x="2444399" y="4849"/>
                  <a:pt x="2449245" y="0"/>
                  <a:pt x="2455230" y="0"/>
                </a:cubicBezTo>
                <a:close/>
                <a:moveTo>
                  <a:pt x="2280420" y="0"/>
                </a:moveTo>
                <a:cubicBezTo>
                  <a:pt x="2286406" y="0"/>
                  <a:pt x="2291251" y="4849"/>
                  <a:pt x="2291251" y="10831"/>
                </a:cubicBezTo>
                <a:cubicBezTo>
                  <a:pt x="2291251" y="16813"/>
                  <a:pt x="2286406" y="21662"/>
                  <a:pt x="2280420" y="21662"/>
                </a:cubicBezTo>
                <a:cubicBezTo>
                  <a:pt x="2274435" y="21662"/>
                  <a:pt x="2269589" y="16813"/>
                  <a:pt x="2269589" y="10831"/>
                </a:cubicBezTo>
                <a:cubicBezTo>
                  <a:pt x="2269589" y="4849"/>
                  <a:pt x="2274435" y="0"/>
                  <a:pt x="2280420" y="0"/>
                </a:cubicBezTo>
                <a:close/>
                <a:moveTo>
                  <a:pt x="2105990" y="0"/>
                </a:moveTo>
                <a:cubicBezTo>
                  <a:pt x="2111976" y="0"/>
                  <a:pt x="2116821" y="4849"/>
                  <a:pt x="2116821" y="10831"/>
                </a:cubicBezTo>
                <a:cubicBezTo>
                  <a:pt x="2116821" y="16813"/>
                  <a:pt x="2111976" y="21662"/>
                  <a:pt x="2105990" y="21662"/>
                </a:cubicBezTo>
                <a:cubicBezTo>
                  <a:pt x="2100005" y="21662"/>
                  <a:pt x="2095159" y="16813"/>
                  <a:pt x="2095159" y="10831"/>
                </a:cubicBezTo>
                <a:cubicBezTo>
                  <a:pt x="2095159" y="4849"/>
                  <a:pt x="2100005" y="0"/>
                  <a:pt x="2105990" y="0"/>
                </a:cubicBezTo>
                <a:close/>
                <a:moveTo>
                  <a:pt x="1931370" y="0"/>
                </a:moveTo>
                <a:cubicBezTo>
                  <a:pt x="1931399" y="0"/>
                  <a:pt x="1931437" y="0"/>
                  <a:pt x="1931465" y="0"/>
                </a:cubicBezTo>
                <a:cubicBezTo>
                  <a:pt x="1937412" y="53"/>
                  <a:pt x="1942201" y="4887"/>
                  <a:pt x="1942201" y="10831"/>
                </a:cubicBezTo>
                <a:cubicBezTo>
                  <a:pt x="1942201" y="16813"/>
                  <a:pt x="1937356" y="21662"/>
                  <a:pt x="1931370" y="21662"/>
                </a:cubicBezTo>
                <a:cubicBezTo>
                  <a:pt x="1925442" y="21609"/>
                  <a:pt x="1920682" y="16760"/>
                  <a:pt x="1920730" y="10832"/>
                </a:cubicBezTo>
                <a:cubicBezTo>
                  <a:pt x="1920730" y="10832"/>
                  <a:pt x="1920730" y="10831"/>
                  <a:pt x="1920730" y="10831"/>
                </a:cubicBezTo>
                <a:cubicBezTo>
                  <a:pt x="1920682" y="4902"/>
                  <a:pt x="1925442" y="54"/>
                  <a:pt x="1931370" y="0"/>
                </a:cubicBezTo>
                <a:close/>
                <a:moveTo>
                  <a:pt x="1756846" y="0"/>
                </a:moveTo>
                <a:cubicBezTo>
                  <a:pt x="1762793" y="53"/>
                  <a:pt x="1767582" y="4887"/>
                  <a:pt x="1767582" y="10831"/>
                </a:cubicBezTo>
                <a:cubicBezTo>
                  <a:pt x="1767582" y="16776"/>
                  <a:pt x="1762793" y="21609"/>
                  <a:pt x="1756846" y="21662"/>
                </a:cubicBezTo>
                <a:cubicBezTo>
                  <a:pt x="1750861" y="21662"/>
                  <a:pt x="1746015" y="16813"/>
                  <a:pt x="1746015" y="10831"/>
                </a:cubicBezTo>
                <a:cubicBezTo>
                  <a:pt x="1746015" y="4849"/>
                  <a:pt x="1750861" y="0"/>
                  <a:pt x="1756846" y="0"/>
                </a:cubicBezTo>
                <a:close/>
                <a:moveTo>
                  <a:pt x="1582226" y="0"/>
                </a:moveTo>
                <a:cubicBezTo>
                  <a:pt x="1588155" y="0"/>
                  <a:pt x="1592962" y="4807"/>
                  <a:pt x="1592962" y="10736"/>
                </a:cubicBezTo>
                <a:cubicBezTo>
                  <a:pt x="1592962" y="10767"/>
                  <a:pt x="1592962" y="10800"/>
                  <a:pt x="1592962" y="10831"/>
                </a:cubicBezTo>
                <a:cubicBezTo>
                  <a:pt x="1593009" y="16760"/>
                  <a:pt x="1588250" y="21608"/>
                  <a:pt x="1582321" y="21662"/>
                </a:cubicBezTo>
                <a:cubicBezTo>
                  <a:pt x="1582293" y="21662"/>
                  <a:pt x="1582255" y="21662"/>
                  <a:pt x="1582226" y="21662"/>
                </a:cubicBezTo>
                <a:cubicBezTo>
                  <a:pt x="1576241" y="21662"/>
                  <a:pt x="1571395" y="16813"/>
                  <a:pt x="1571395" y="10831"/>
                </a:cubicBezTo>
                <a:cubicBezTo>
                  <a:pt x="1571395" y="4849"/>
                  <a:pt x="1576241" y="0"/>
                  <a:pt x="1582226" y="0"/>
                </a:cubicBezTo>
                <a:close/>
                <a:moveTo>
                  <a:pt x="1407701" y="0"/>
                </a:moveTo>
                <a:cubicBezTo>
                  <a:pt x="1413648" y="53"/>
                  <a:pt x="1418437" y="4887"/>
                  <a:pt x="1418437" y="10831"/>
                </a:cubicBezTo>
                <a:cubicBezTo>
                  <a:pt x="1418437" y="16776"/>
                  <a:pt x="1413648" y="21609"/>
                  <a:pt x="1407701" y="21662"/>
                </a:cubicBezTo>
                <a:cubicBezTo>
                  <a:pt x="1401716" y="21662"/>
                  <a:pt x="1396870" y="16813"/>
                  <a:pt x="1396870" y="10831"/>
                </a:cubicBezTo>
                <a:cubicBezTo>
                  <a:pt x="1396870" y="4849"/>
                  <a:pt x="1401716" y="0"/>
                  <a:pt x="1407701" y="0"/>
                </a:cubicBezTo>
                <a:close/>
                <a:moveTo>
                  <a:pt x="1232986" y="0"/>
                </a:moveTo>
                <a:cubicBezTo>
                  <a:pt x="1238972" y="0"/>
                  <a:pt x="1243817" y="4849"/>
                  <a:pt x="1243817" y="10831"/>
                </a:cubicBezTo>
                <a:cubicBezTo>
                  <a:pt x="1243817" y="16813"/>
                  <a:pt x="1238972" y="21662"/>
                  <a:pt x="1232986" y="21662"/>
                </a:cubicBezTo>
                <a:cubicBezTo>
                  <a:pt x="1227001" y="21662"/>
                  <a:pt x="1222155" y="16813"/>
                  <a:pt x="1222155" y="10831"/>
                </a:cubicBezTo>
                <a:cubicBezTo>
                  <a:pt x="1222155" y="4849"/>
                  <a:pt x="1227001" y="0"/>
                  <a:pt x="1232986" y="0"/>
                </a:cubicBezTo>
                <a:close/>
                <a:moveTo>
                  <a:pt x="1058366" y="0"/>
                </a:moveTo>
                <a:cubicBezTo>
                  <a:pt x="1064351" y="0"/>
                  <a:pt x="1069197" y="4849"/>
                  <a:pt x="1069197" y="10831"/>
                </a:cubicBezTo>
                <a:cubicBezTo>
                  <a:pt x="1069197" y="16813"/>
                  <a:pt x="1064351" y="21662"/>
                  <a:pt x="1058366" y="21662"/>
                </a:cubicBezTo>
                <a:cubicBezTo>
                  <a:pt x="1052419" y="21609"/>
                  <a:pt x="1047630" y="16776"/>
                  <a:pt x="1047630" y="10831"/>
                </a:cubicBezTo>
                <a:cubicBezTo>
                  <a:pt x="1047630" y="4887"/>
                  <a:pt x="1052419" y="53"/>
                  <a:pt x="1058366" y="0"/>
                </a:cubicBezTo>
                <a:close/>
                <a:moveTo>
                  <a:pt x="883936" y="0"/>
                </a:moveTo>
                <a:cubicBezTo>
                  <a:pt x="889883" y="53"/>
                  <a:pt x="894672" y="4887"/>
                  <a:pt x="894672" y="10831"/>
                </a:cubicBezTo>
                <a:cubicBezTo>
                  <a:pt x="894672" y="16776"/>
                  <a:pt x="889883" y="21609"/>
                  <a:pt x="883936" y="21662"/>
                </a:cubicBezTo>
                <a:cubicBezTo>
                  <a:pt x="877951" y="21662"/>
                  <a:pt x="873105" y="16813"/>
                  <a:pt x="873105" y="10831"/>
                </a:cubicBezTo>
                <a:cubicBezTo>
                  <a:pt x="873105" y="4849"/>
                  <a:pt x="877951" y="0"/>
                  <a:pt x="883936" y="0"/>
                </a:cubicBezTo>
                <a:close/>
                <a:moveTo>
                  <a:pt x="709222" y="0"/>
                </a:moveTo>
                <a:cubicBezTo>
                  <a:pt x="715207" y="0"/>
                  <a:pt x="720052" y="4849"/>
                  <a:pt x="720052" y="10831"/>
                </a:cubicBezTo>
                <a:cubicBezTo>
                  <a:pt x="720052" y="16813"/>
                  <a:pt x="715207" y="21662"/>
                  <a:pt x="709222" y="21662"/>
                </a:cubicBezTo>
                <a:cubicBezTo>
                  <a:pt x="703236" y="21662"/>
                  <a:pt x="698391" y="16813"/>
                  <a:pt x="698391" y="10831"/>
                </a:cubicBezTo>
                <a:cubicBezTo>
                  <a:pt x="698391" y="4849"/>
                  <a:pt x="703236" y="0"/>
                  <a:pt x="709222" y="0"/>
                </a:cubicBezTo>
                <a:close/>
                <a:moveTo>
                  <a:pt x="534981" y="0"/>
                </a:moveTo>
                <a:cubicBezTo>
                  <a:pt x="540815" y="206"/>
                  <a:pt x="545431" y="4995"/>
                  <a:pt x="545431" y="10831"/>
                </a:cubicBezTo>
                <a:cubicBezTo>
                  <a:pt x="545431" y="16813"/>
                  <a:pt x="540586" y="21662"/>
                  <a:pt x="534601" y="21662"/>
                </a:cubicBezTo>
                <a:cubicBezTo>
                  <a:pt x="528768" y="21456"/>
                  <a:pt x="524150" y="16667"/>
                  <a:pt x="524150" y="10831"/>
                </a:cubicBezTo>
                <a:cubicBezTo>
                  <a:pt x="524150" y="4849"/>
                  <a:pt x="528996" y="0"/>
                  <a:pt x="534981" y="0"/>
                </a:cubicBezTo>
                <a:close/>
                <a:moveTo>
                  <a:pt x="359982" y="0"/>
                </a:moveTo>
                <a:cubicBezTo>
                  <a:pt x="365967" y="0"/>
                  <a:pt x="370812" y="4849"/>
                  <a:pt x="370812" y="10831"/>
                </a:cubicBezTo>
                <a:cubicBezTo>
                  <a:pt x="370812" y="16813"/>
                  <a:pt x="365967" y="21662"/>
                  <a:pt x="359982" y="21662"/>
                </a:cubicBezTo>
                <a:cubicBezTo>
                  <a:pt x="353997" y="21662"/>
                  <a:pt x="349151" y="16813"/>
                  <a:pt x="349151" y="10831"/>
                </a:cubicBezTo>
                <a:cubicBezTo>
                  <a:pt x="349151" y="4849"/>
                  <a:pt x="353997" y="0"/>
                  <a:pt x="359982" y="0"/>
                </a:cubicBezTo>
                <a:close/>
                <a:moveTo>
                  <a:pt x="185362" y="0"/>
                </a:moveTo>
                <a:cubicBezTo>
                  <a:pt x="191347" y="0"/>
                  <a:pt x="196192" y="4849"/>
                  <a:pt x="196192" y="10831"/>
                </a:cubicBezTo>
                <a:cubicBezTo>
                  <a:pt x="196192" y="16813"/>
                  <a:pt x="191347" y="21662"/>
                  <a:pt x="185362" y="21662"/>
                </a:cubicBezTo>
                <a:cubicBezTo>
                  <a:pt x="179414" y="21609"/>
                  <a:pt x="174626" y="16776"/>
                  <a:pt x="174626" y="10831"/>
                </a:cubicBezTo>
                <a:cubicBezTo>
                  <a:pt x="174626" y="4887"/>
                  <a:pt x="179414" y="53"/>
                  <a:pt x="185362" y="0"/>
                </a:cubicBezTo>
                <a:close/>
                <a:moveTo>
                  <a:pt x="11122" y="0"/>
                </a:moveTo>
                <a:cubicBezTo>
                  <a:pt x="16956" y="206"/>
                  <a:pt x="21572" y="4995"/>
                  <a:pt x="21572" y="10831"/>
                </a:cubicBezTo>
                <a:cubicBezTo>
                  <a:pt x="21572" y="16667"/>
                  <a:pt x="16956" y="21456"/>
                  <a:pt x="11122" y="21662"/>
                </a:cubicBezTo>
                <a:cubicBezTo>
                  <a:pt x="5137" y="21662"/>
                  <a:pt x="291" y="16813"/>
                  <a:pt x="291" y="10831"/>
                </a:cubicBezTo>
                <a:cubicBezTo>
                  <a:pt x="291" y="4849"/>
                  <a:pt x="5137" y="0"/>
                  <a:pt x="1112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4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zh-Hans-HK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DF246A8-4F36-FD77-C840-D652B519B827}"/>
              </a:ext>
            </a:extLst>
          </p:cNvPr>
          <p:cNvSpPr/>
          <p:nvPr/>
        </p:nvSpPr>
        <p:spPr>
          <a:xfrm>
            <a:off x="6021255" y="-333853"/>
            <a:ext cx="1134267" cy="1134267"/>
          </a:xfrm>
          <a:prstGeom prst="roundRect">
            <a:avLst>
              <a:gd name="adj" fmla="val 0"/>
            </a:avLst>
          </a:prstGeom>
          <a:solidFill>
            <a:schemeClr val="accent1">
              <a:alpha val="11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52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2AF1793-03FA-7C34-F19E-7DE4894C79B5}"/>
              </a:ext>
            </a:extLst>
          </p:cNvPr>
          <p:cNvSpPr/>
          <p:nvPr/>
        </p:nvSpPr>
        <p:spPr>
          <a:xfrm>
            <a:off x="-1199615" y="-1226035"/>
            <a:ext cx="1859518" cy="1859518"/>
          </a:xfrm>
          <a:prstGeom prst="roundRect">
            <a:avLst>
              <a:gd name="adj" fmla="val 4772"/>
            </a:avLst>
          </a:prstGeom>
          <a:noFill/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14EF6B-F715-AFCD-5E7A-C4B48A9D4436}"/>
              </a:ext>
            </a:extLst>
          </p:cNvPr>
          <p:cNvSpPr txBox="1"/>
          <p:nvPr/>
        </p:nvSpPr>
        <p:spPr>
          <a:xfrm>
            <a:off x="317096" y="233280"/>
            <a:ext cx="51773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05</a:t>
            </a:r>
            <a:endParaRPr lang="zh-CN" altLang="en-US" sz="287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A89AE8-EEB9-7F4E-04C8-DCAD2A2BB54D}"/>
              </a:ext>
            </a:extLst>
          </p:cNvPr>
          <p:cNvSpPr/>
          <p:nvPr/>
        </p:nvSpPr>
        <p:spPr>
          <a:xfrm>
            <a:off x="7370786" y="3857392"/>
            <a:ext cx="467952" cy="467952"/>
          </a:xfrm>
          <a:prstGeom prst="roundRect">
            <a:avLst>
              <a:gd name="adj" fmla="val 0"/>
            </a:avLst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501E1A-104E-8C7F-AA8E-258B3EFCE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67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27BD5543-A4CE-9A1D-A01D-58880010E966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9A719-AD4C-6CCF-C77E-F26DA6CE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2815895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AE86D28-9B71-7CCF-6A5F-1E3045DE9A2B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B04DE75-83C0-10B5-B8D3-60CECE1B9492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8718357-4AB9-56EB-A12F-D8285324CF55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非功能需求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E01DC7-FAC6-F79B-E8ED-E886E580D7A4}"/>
              </a:ext>
            </a:extLst>
          </p:cNvPr>
          <p:cNvSpPr txBox="1"/>
          <p:nvPr/>
        </p:nvSpPr>
        <p:spPr>
          <a:xfrm>
            <a:off x="1493210" y="951603"/>
            <a:ext cx="7325983" cy="366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可维护性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系统架构遵循高内聚、低耦合的设计原则，确保模块内部组件高度相关，模块之间尽量降低耦合度，从而减少一个模块的更改对其他模块的影响范围。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２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易用性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系统界面应简洁直观，用户可在初次登录后无需培训快速上手使用基本功能。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３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系统应确保在高峰期同时支持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个并发用户访问而不出现服务中断。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系统在一个月内的累计运行时间达到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99.5%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以上，保证用户体验不受意外中断影响。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４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数据格式要求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邮件内容最多输入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200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个字符。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用户邮箱前缀不超过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个字符，密码不超过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个由数字、字母组成的字符。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邮箱大小可以设置为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0~65536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之间的整数。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端口号范围为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0~65535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之间的整数，且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SMTP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POP3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服务的端口号不能相同。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DB8D41-82E3-2F29-6A70-F5A4DFCEB8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15" name="Text Box 231">
            <a:extLst>
              <a:ext uri="{FF2B5EF4-FFF2-40B4-BE49-F238E27FC236}">
                <a16:creationId xmlns:a16="http://schemas.microsoft.com/office/drawing/2014/main" id="{F673D0EE-92FA-0888-425C-A53C7F4CEDC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非功能需求</a:t>
            </a:r>
          </a:p>
        </p:txBody>
      </p:sp>
      <p:sp>
        <p:nvSpPr>
          <p:cNvPr id="16" name="Text Box 241">
            <a:extLst>
              <a:ext uri="{FF2B5EF4-FFF2-40B4-BE49-F238E27FC236}">
                <a16:creationId xmlns:a16="http://schemas.microsoft.com/office/drawing/2014/main" id="{BF9116C2-48E9-8EE1-0968-1FE4CDE3540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7" name="Text Box 246">
            <a:extLst>
              <a:ext uri="{FF2B5EF4-FFF2-40B4-BE49-F238E27FC236}">
                <a16:creationId xmlns:a16="http://schemas.microsoft.com/office/drawing/2014/main" id="{4319AB1D-0C3F-A021-B8C3-E3554688B87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8" name="Text Box 251">
            <a:extLst>
              <a:ext uri="{FF2B5EF4-FFF2-40B4-BE49-F238E27FC236}">
                <a16:creationId xmlns:a16="http://schemas.microsoft.com/office/drawing/2014/main" id="{96738314-3881-09D2-4515-FCB3FF6998C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9" name="Text Box 251">
            <a:extLst>
              <a:ext uri="{FF2B5EF4-FFF2-40B4-BE49-F238E27FC236}">
                <a16:creationId xmlns:a16="http://schemas.microsoft.com/office/drawing/2014/main" id="{A024850C-4DE2-91E9-598B-CB25691E075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21" name="Text Box 236">
            <a:extLst>
              <a:ext uri="{FF2B5EF4-FFF2-40B4-BE49-F238E27FC236}">
                <a16:creationId xmlns:a16="http://schemas.microsoft.com/office/drawing/2014/main" id="{F6D24EA1-C625-CDF8-372B-6D69EBDF71D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6" name="Text Box 231">
            <a:extLst>
              <a:ext uri="{FF2B5EF4-FFF2-40B4-BE49-F238E27FC236}">
                <a16:creationId xmlns:a16="http://schemas.microsoft.com/office/drawing/2014/main" id="{DB02D4B7-4AD5-0217-7A51-C4E1D0ED29C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</p:spTree>
    <p:extLst>
      <p:ext uri="{BB962C8B-B14F-4D97-AF65-F5344CB8AC3E}">
        <p14:creationId xmlns:p14="http://schemas.microsoft.com/office/powerpoint/2010/main" val="164662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37B687-5441-B984-0370-9B21FD2806FD}"/>
              </a:ext>
            </a:extLst>
          </p:cNvPr>
          <p:cNvSpPr/>
          <p:nvPr/>
        </p:nvSpPr>
        <p:spPr>
          <a:xfrm flipH="1" flipV="1">
            <a:off x="291" y="0"/>
            <a:ext cx="9143419" cy="51435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C3442AA-C1D4-1C74-F9FB-4A2A9940341C}"/>
              </a:ext>
            </a:extLst>
          </p:cNvPr>
          <p:cNvSpPr/>
          <p:nvPr/>
        </p:nvSpPr>
        <p:spPr>
          <a:xfrm>
            <a:off x="7652083" y="4114013"/>
            <a:ext cx="1980446" cy="1899633"/>
          </a:xfrm>
          <a:custGeom>
            <a:avLst/>
            <a:gdLst>
              <a:gd name="connsiteX0" fmla="*/ 2629755 w 2640595"/>
              <a:gd name="connsiteY0" fmla="*/ 2511278 h 2532844"/>
              <a:gd name="connsiteX1" fmla="*/ 2640586 w 2640595"/>
              <a:gd name="connsiteY1" fmla="*/ 2521918 h 2532844"/>
              <a:gd name="connsiteX2" fmla="*/ 2640586 w 2640595"/>
              <a:gd name="connsiteY2" fmla="*/ 2522013 h 2532844"/>
              <a:gd name="connsiteX3" fmla="*/ 2629755 w 2640595"/>
              <a:gd name="connsiteY3" fmla="*/ 2532844 h 2532844"/>
              <a:gd name="connsiteX4" fmla="*/ 2619019 w 2640595"/>
              <a:gd name="connsiteY4" fmla="*/ 2522013 h 2532844"/>
              <a:gd name="connsiteX5" fmla="*/ 2629755 w 2640595"/>
              <a:gd name="connsiteY5" fmla="*/ 2511278 h 2532844"/>
              <a:gd name="connsiteX6" fmla="*/ 2280325 w 2640595"/>
              <a:gd name="connsiteY6" fmla="*/ 2511278 h 2532844"/>
              <a:gd name="connsiteX7" fmla="*/ 2280420 w 2640595"/>
              <a:gd name="connsiteY7" fmla="*/ 2511278 h 2532844"/>
              <a:gd name="connsiteX8" fmla="*/ 2291251 w 2640595"/>
              <a:gd name="connsiteY8" fmla="*/ 2521918 h 2532844"/>
              <a:gd name="connsiteX9" fmla="*/ 2291251 w 2640595"/>
              <a:gd name="connsiteY9" fmla="*/ 2522013 h 2532844"/>
              <a:gd name="connsiteX10" fmla="*/ 2280420 w 2640595"/>
              <a:gd name="connsiteY10" fmla="*/ 2532844 h 2532844"/>
              <a:gd name="connsiteX11" fmla="*/ 2269589 w 2640595"/>
              <a:gd name="connsiteY11" fmla="*/ 2522013 h 2532844"/>
              <a:gd name="connsiteX12" fmla="*/ 2280325 w 2640595"/>
              <a:gd name="connsiteY12" fmla="*/ 2511278 h 2532844"/>
              <a:gd name="connsiteX13" fmla="*/ 2105895 w 2640595"/>
              <a:gd name="connsiteY13" fmla="*/ 2511278 h 2532844"/>
              <a:gd name="connsiteX14" fmla="*/ 2105990 w 2640595"/>
              <a:gd name="connsiteY14" fmla="*/ 2511278 h 2532844"/>
              <a:gd name="connsiteX15" fmla="*/ 2116821 w 2640595"/>
              <a:gd name="connsiteY15" fmla="*/ 2521918 h 2532844"/>
              <a:gd name="connsiteX16" fmla="*/ 2116821 w 2640595"/>
              <a:gd name="connsiteY16" fmla="*/ 2522013 h 2532844"/>
              <a:gd name="connsiteX17" fmla="*/ 2105990 w 2640595"/>
              <a:gd name="connsiteY17" fmla="*/ 2532844 h 2532844"/>
              <a:gd name="connsiteX18" fmla="*/ 2095159 w 2640595"/>
              <a:gd name="connsiteY18" fmla="*/ 2522013 h 2532844"/>
              <a:gd name="connsiteX19" fmla="*/ 2105895 w 2640595"/>
              <a:gd name="connsiteY19" fmla="*/ 2511278 h 2532844"/>
              <a:gd name="connsiteX20" fmla="*/ 1931180 w 2640595"/>
              <a:gd name="connsiteY20" fmla="*/ 2511278 h 2532844"/>
              <a:gd name="connsiteX21" fmla="*/ 1931371 w 2640595"/>
              <a:gd name="connsiteY21" fmla="*/ 2511278 h 2532844"/>
              <a:gd name="connsiteX22" fmla="*/ 1942201 w 2640595"/>
              <a:gd name="connsiteY22" fmla="*/ 2521918 h 2532844"/>
              <a:gd name="connsiteX23" fmla="*/ 1942201 w 2640595"/>
              <a:gd name="connsiteY23" fmla="*/ 2522013 h 2532844"/>
              <a:gd name="connsiteX24" fmla="*/ 1931371 w 2640595"/>
              <a:gd name="connsiteY24" fmla="*/ 2532844 h 2532844"/>
              <a:gd name="connsiteX25" fmla="*/ 1920635 w 2640595"/>
              <a:gd name="connsiteY25" fmla="*/ 2522108 h 2532844"/>
              <a:gd name="connsiteX26" fmla="*/ 1920635 w 2640595"/>
              <a:gd name="connsiteY26" fmla="*/ 2522013 h 2532844"/>
              <a:gd name="connsiteX27" fmla="*/ 1931180 w 2640595"/>
              <a:gd name="connsiteY27" fmla="*/ 2511278 h 2532844"/>
              <a:gd name="connsiteX28" fmla="*/ 1582131 w 2640595"/>
              <a:gd name="connsiteY28" fmla="*/ 2511278 h 2532844"/>
              <a:gd name="connsiteX29" fmla="*/ 1582226 w 2640595"/>
              <a:gd name="connsiteY29" fmla="*/ 2511278 h 2532844"/>
              <a:gd name="connsiteX30" fmla="*/ 1592962 w 2640595"/>
              <a:gd name="connsiteY30" fmla="*/ 2521823 h 2532844"/>
              <a:gd name="connsiteX31" fmla="*/ 1592962 w 2640595"/>
              <a:gd name="connsiteY31" fmla="*/ 2522013 h 2532844"/>
              <a:gd name="connsiteX32" fmla="*/ 1582321 w 2640595"/>
              <a:gd name="connsiteY32" fmla="*/ 2532844 h 2532844"/>
              <a:gd name="connsiteX33" fmla="*/ 1582226 w 2640595"/>
              <a:gd name="connsiteY33" fmla="*/ 2532844 h 2532844"/>
              <a:gd name="connsiteX34" fmla="*/ 1571395 w 2640595"/>
              <a:gd name="connsiteY34" fmla="*/ 2522013 h 2532844"/>
              <a:gd name="connsiteX35" fmla="*/ 1582131 w 2640595"/>
              <a:gd name="connsiteY35" fmla="*/ 2511278 h 2532844"/>
              <a:gd name="connsiteX36" fmla="*/ 1407511 w 2640595"/>
              <a:gd name="connsiteY36" fmla="*/ 2511278 h 2532844"/>
              <a:gd name="connsiteX37" fmla="*/ 1407606 w 2640595"/>
              <a:gd name="connsiteY37" fmla="*/ 2511278 h 2532844"/>
              <a:gd name="connsiteX38" fmla="*/ 1418437 w 2640595"/>
              <a:gd name="connsiteY38" fmla="*/ 2521918 h 2532844"/>
              <a:gd name="connsiteX39" fmla="*/ 1418437 w 2640595"/>
              <a:gd name="connsiteY39" fmla="*/ 2522013 h 2532844"/>
              <a:gd name="connsiteX40" fmla="*/ 1407606 w 2640595"/>
              <a:gd name="connsiteY40" fmla="*/ 2532844 h 2532844"/>
              <a:gd name="connsiteX41" fmla="*/ 1396775 w 2640595"/>
              <a:gd name="connsiteY41" fmla="*/ 2522013 h 2532844"/>
              <a:gd name="connsiteX42" fmla="*/ 1407511 w 2640595"/>
              <a:gd name="connsiteY42" fmla="*/ 2511278 h 2532844"/>
              <a:gd name="connsiteX43" fmla="*/ 1232891 w 2640595"/>
              <a:gd name="connsiteY43" fmla="*/ 2511278 h 2532844"/>
              <a:gd name="connsiteX44" fmla="*/ 1232986 w 2640595"/>
              <a:gd name="connsiteY44" fmla="*/ 2511278 h 2532844"/>
              <a:gd name="connsiteX45" fmla="*/ 1243817 w 2640595"/>
              <a:gd name="connsiteY45" fmla="*/ 2521918 h 2532844"/>
              <a:gd name="connsiteX46" fmla="*/ 1243817 w 2640595"/>
              <a:gd name="connsiteY46" fmla="*/ 2522013 h 2532844"/>
              <a:gd name="connsiteX47" fmla="*/ 1232986 w 2640595"/>
              <a:gd name="connsiteY47" fmla="*/ 2532844 h 2532844"/>
              <a:gd name="connsiteX48" fmla="*/ 1222155 w 2640595"/>
              <a:gd name="connsiteY48" fmla="*/ 2522013 h 2532844"/>
              <a:gd name="connsiteX49" fmla="*/ 1232891 w 2640595"/>
              <a:gd name="connsiteY49" fmla="*/ 2511278 h 2532844"/>
              <a:gd name="connsiteX50" fmla="*/ 1058366 w 2640595"/>
              <a:gd name="connsiteY50" fmla="*/ 2511278 h 2532844"/>
              <a:gd name="connsiteX51" fmla="*/ 1069197 w 2640595"/>
              <a:gd name="connsiteY51" fmla="*/ 2521918 h 2532844"/>
              <a:gd name="connsiteX52" fmla="*/ 1069197 w 2640595"/>
              <a:gd name="connsiteY52" fmla="*/ 2522013 h 2532844"/>
              <a:gd name="connsiteX53" fmla="*/ 1058366 w 2640595"/>
              <a:gd name="connsiteY53" fmla="*/ 2532844 h 2532844"/>
              <a:gd name="connsiteX54" fmla="*/ 1047630 w 2640595"/>
              <a:gd name="connsiteY54" fmla="*/ 2522013 h 2532844"/>
              <a:gd name="connsiteX55" fmla="*/ 1058366 w 2640595"/>
              <a:gd name="connsiteY55" fmla="*/ 2511278 h 2532844"/>
              <a:gd name="connsiteX56" fmla="*/ 709126 w 2640595"/>
              <a:gd name="connsiteY56" fmla="*/ 2511278 h 2532844"/>
              <a:gd name="connsiteX57" fmla="*/ 709222 w 2640595"/>
              <a:gd name="connsiteY57" fmla="*/ 2511278 h 2532844"/>
              <a:gd name="connsiteX58" fmla="*/ 720052 w 2640595"/>
              <a:gd name="connsiteY58" fmla="*/ 2521918 h 2532844"/>
              <a:gd name="connsiteX59" fmla="*/ 720052 w 2640595"/>
              <a:gd name="connsiteY59" fmla="*/ 2522013 h 2532844"/>
              <a:gd name="connsiteX60" fmla="*/ 709222 w 2640595"/>
              <a:gd name="connsiteY60" fmla="*/ 2532844 h 2532844"/>
              <a:gd name="connsiteX61" fmla="*/ 698391 w 2640595"/>
              <a:gd name="connsiteY61" fmla="*/ 2522013 h 2532844"/>
              <a:gd name="connsiteX62" fmla="*/ 709126 w 2640595"/>
              <a:gd name="connsiteY62" fmla="*/ 2511278 h 2532844"/>
              <a:gd name="connsiteX63" fmla="*/ 534507 w 2640595"/>
              <a:gd name="connsiteY63" fmla="*/ 2511278 h 2532844"/>
              <a:gd name="connsiteX64" fmla="*/ 534602 w 2640595"/>
              <a:gd name="connsiteY64" fmla="*/ 2511278 h 2532844"/>
              <a:gd name="connsiteX65" fmla="*/ 545432 w 2640595"/>
              <a:gd name="connsiteY65" fmla="*/ 2521918 h 2532844"/>
              <a:gd name="connsiteX66" fmla="*/ 545432 w 2640595"/>
              <a:gd name="connsiteY66" fmla="*/ 2522013 h 2532844"/>
              <a:gd name="connsiteX67" fmla="*/ 534602 w 2640595"/>
              <a:gd name="connsiteY67" fmla="*/ 2532844 h 2532844"/>
              <a:gd name="connsiteX68" fmla="*/ 523771 w 2640595"/>
              <a:gd name="connsiteY68" fmla="*/ 2522013 h 2532844"/>
              <a:gd name="connsiteX69" fmla="*/ 534507 w 2640595"/>
              <a:gd name="connsiteY69" fmla="*/ 2511278 h 2532844"/>
              <a:gd name="connsiteX70" fmla="*/ 359887 w 2640595"/>
              <a:gd name="connsiteY70" fmla="*/ 2511278 h 2532844"/>
              <a:gd name="connsiteX71" fmla="*/ 359982 w 2640595"/>
              <a:gd name="connsiteY71" fmla="*/ 2511278 h 2532844"/>
              <a:gd name="connsiteX72" fmla="*/ 370812 w 2640595"/>
              <a:gd name="connsiteY72" fmla="*/ 2521918 h 2532844"/>
              <a:gd name="connsiteX73" fmla="*/ 370812 w 2640595"/>
              <a:gd name="connsiteY73" fmla="*/ 2522013 h 2532844"/>
              <a:gd name="connsiteX74" fmla="*/ 359982 w 2640595"/>
              <a:gd name="connsiteY74" fmla="*/ 2532844 h 2532844"/>
              <a:gd name="connsiteX75" fmla="*/ 349151 w 2640595"/>
              <a:gd name="connsiteY75" fmla="*/ 2522013 h 2532844"/>
              <a:gd name="connsiteX76" fmla="*/ 359887 w 2640595"/>
              <a:gd name="connsiteY76" fmla="*/ 2511278 h 2532844"/>
              <a:gd name="connsiteX77" fmla="*/ 185362 w 2640595"/>
              <a:gd name="connsiteY77" fmla="*/ 2511278 h 2532844"/>
              <a:gd name="connsiteX78" fmla="*/ 196192 w 2640595"/>
              <a:gd name="connsiteY78" fmla="*/ 2521918 h 2532844"/>
              <a:gd name="connsiteX79" fmla="*/ 196192 w 2640595"/>
              <a:gd name="connsiteY79" fmla="*/ 2522013 h 2532844"/>
              <a:gd name="connsiteX80" fmla="*/ 185362 w 2640595"/>
              <a:gd name="connsiteY80" fmla="*/ 2532844 h 2532844"/>
              <a:gd name="connsiteX81" fmla="*/ 174626 w 2640595"/>
              <a:gd name="connsiteY81" fmla="*/ 2522013 h 2532844"/>
              <a:gd name="connsiteX82" fmla="*/ 185362 w 2640595"/>
              <a:gd name="connsiteY82" fmla="*/ 2511278 h 2532844"/>
              <a:gd name="connsiteX83" fmla="*/ 2455135 w 2640595"/>
              <a:gd name="connsiteY83" fmla="*/ 2511277 h 2532844"/>
              <a:gd name="connsiteX84" fmla="*/ 2455230 w 2640595"/>
              <a:gd name="connsiteY84" fmla="*/ 2511277 h 2532844"/>
              <a:gd name="connsiteX85" fmla="*/ 2465966 w 2640595"/>
              <a:gd name="connsiteY85" fmla="*/ 2522013 h 2532844"/>
              <a:gd name="connsiteX86" fmla="*/ 2455230 w 2640595"/>
              <a:gd name="connsiteY86" fmla="*/ 2532844 h 2532844"/>
              <a:gd name="connsiteX87" fmla="*/ 2444399 w 2640595"/>
              <a:gd name="connsiteY87" fmla="*/ 2522013 h 2532844"/>
              <a:gd name="connsiteX88" fmla="*/ 2455135 w 2640595"/>
              <a:gd name="connsiteY88" fmla="*/ 2511277 h 2532844"/>
              <a:gd name="connsiteX89" fmla="*/ 1756751 w 2640595"/>
              <a:gd name="connsiteY89" fmla="*/ 2511277 h 2532844"/>
              <a:gd name="connsiteX90" fmla="*/ 1756846 w 2640595"/>
              <a:gd name="connsiteY90" fmla="*/ 2511277 h 2532844"/>
              <a:gd name="connsiteX91" fmla="*/ 1767582 w 2640595"/>
              <a:gd name="connsiteY91" fmla="*/ 2522013 h 2532844"/>
              <a:gd name="connsiteX92" fmla="*/ 1756846 w 2640595"/>
              <a:gd name="connsiteY92" fmla="*/ 2532844 h 2532844"/>
              <a:gd name="connsiteX93" fmla="*/ 1746015 w 2640595"/>
              <a:gd name="connsiteY93" fmla="*/ 2522013 h 2532844"/>
              <a:gd name="connsiteX94" fmla="*/ 1756751 w 2640595"/>
              <a:gd name="connsiteY94" fmla="*/ 2511277 h 2532844"/>
              <a:gd name="connsiteX95" fmla="*/ 883841 w 2640595"/>
              <a:gd name="connsiteY95" fmla="*/ 2511277 h 2532844"/>
              <a:gd name="connsiteX96" fmla="*/ 883936 w 2640595"/>
              <a:gd name="connsiteY96" fmla="*/ 2511277 h 2532844"/>
              <a:gd name="connsiteX97" fmla="*/ 894672 w 2640595"/>
              <a:gd name="connsiteY97" fmla="*/ 2522013 h 2532844"/>
              <a:gd name="connsiteX98" fmla="*/ 883936 w 2640595"/>
              <a:gd name="connsiteY98" fmla="*/ 2532844 h 2532844"/>
              <a:gd name="connsiteX99" fmla="*/ 873105 w 2640595"/>
              <a:gd name="connsiteY99" fmla="*/ 2522013 h 2532844"/>
              <a:gd name="connsiteX100" fmla="*/ 883841 w 2640595"/>
              <a:gd name="connsiteY100" fmla="*/ 2511277 h 2532844"/>
              <a:gd name="connsiteX101" fmla="*/ 10742 w 2640595"/>
              <a:gd name="connsiteY101" fmla="*/ 2511277 h 2532844"/>
              <a:gd name="connsiteX102" fmla="*/ 10837 w 2640595"/>
              <a:gd name="connsiteY102" fmla="*/ 2511277 h 2532844"/>
              <a:gd name="connsiteX103" fmla="*/ 21572 w 2640595"/>
              <a:gd name="connsiteY103" fmla="*/ 2522013 h 2532844"/>
              <a:gd name="connsiteX104" fmla="*/ 10837 w 2640595"/>
              <a:gd name="connsiteY104" fmla="*/ 2532844 h 2532844"/>
              <a:gd name="connsiteX105" fmla="*/ 6 w 2640595"/>
              <a:gd name="connsiteY105" fmla="*/ 2522013 h 2532844"/>
              <a:gd name="connsiteX106" fmla="*/ 10742 w 2640595"/>
              <a:gd name="connsiteY106" fmla="*/ 2511277 h 2532844"/>
              <a:gd name="connsiteX107" fmla="*/ 2629755 w 2640595"/>
              <a:gd name="connsiteY107" fmla="*/ 2331812 h 2532844"/>
              <a:gd name="connsiteX108" fmla="*/ 2640586 w 2640595"/>
              <a:gd name="connsiteY108" fmla="*/ 2342643 h 2532844"/>
              <a:gd name="connsiteX109" fmla="*/ 2629755 w 2640595"/>
              <a:gd name="connsiteY109" fmla="*/ 2353474 h 2532844"/>
              <a:gd name="connsiteX110" fmla="*/ 2619019 w 2640595"/>
              <a:gd name="connsiteY110" fmla="*/ 2342643 h 2532844"/>
              <a:gd name="connsiteX111" fmla="*/ 2629755 w 2640595"/>
              <a:gd name="connsiteY111" fmla="*/ 2331812 h 2532844"/>
              <a:gd name="connsiteX112" fmla="*/ 2455230 w 2640595"/>
              <a:gd name="connsiteY112" fmla="*/ 2331812 h 2532844"/>
              <a:gd name="connsiteX113" fmla="*/ 2465966 w 2640595"/>
              <a:gd name="connsiteY113" fmla="*/ 2342643 h 2532844"/>
              <a:gd name="connsiteX114" fmla="*/ 2455230 w 2640595"/>
              <a:gd name="connsiteY114" fmla="*/ 2353474 h 2532844"/>
              <a:gd name="connsiteX115" fmla="*/ 2444399 w 2640595"/>
              <a:gd name="connsiteY115" fmla="*/ 2342643 h 2532844"/>
              <a:gd name="connsiteX116" fmla="*/ 2455230 w 2640595"/>
              <a:gd name="connsiteY116" fmla="*/ 2331812 h 2532844"/>
              <a:gd name="connsiteX117" fmla="*/ 2280420 w 2640595"/>
              <a:gd name="connsiteY117" fmla="*/ 2331812 h 2532844"/>
              <a:gd name="connsiteX118" fmla="*/ 2291251 w 2640595"/>
              <a:gd name="connsiteY118" fmla="*/ 2342643 h 2532844"/>
              <a:gd name="connsiteX119" fmla="*/ 2280420 w 2640595"/>
              <a:gd name="connsiteY119" fmla="*/ 2353474 h 2532844"/>
              <a:gd name="connsiteX120" fmla="*/ 2269589 w 2640595"/>
              <a:gd name="connsiteY120" fmla="*/ 2342643 h 2532844"/>
              <a:gd name="connsiteX121" fmla="*/ 2280420 w 2640595"/>
              <a:gd name="connsiteY121" fmla="*/ 2331812 h 2532844"/>
              <a:gd name="connsiteX122" fmla="*/ 2105990 w 2640595"/>
              <a:gd name="connsiteY122" fmla="*/ 2331812 h 2532844"/>
              <a:gd name="connsiteX123" fmla="*/ 2116821 w 2640595"/>
              <a:gd name="connsiteY123" fmla="*/ 2342643 h 2532844"/>
              <a:gd name="connsiteX124" fmla="*/ 2105990 w 2640595"/>
              <a:gd name="connsiteY124" fmla="*/ 2353474 h 2532844"/>
              <a:gd name="connsiteX125" fmla="*/ 2095159 w 2640595"/>
              <a:gd name="connsiteY125" fmla="*/ 2342643 h 2532844"/>
              <a:gd name="connsiteX126" fmla="*/ 2105990 w 2640595"/>
              <a:gd name="connsiteY126" fmla="*/ 2331812 h 2532844"/>
              <a:gd name="connsiteX127" fmla="*/ 1931370 w 2640595"/>
              <a:gd name="connsiteY127" fmla="*/ 2331812 h 2532844"/>
              <a:gd name="connsiteX128" fmla="*/ 1931465 w 2640595"/>
              <a:gd name="connsiteY128" fmla="*/ 2331812 h 2532844"/>
              <a:gd name="connsiteX129" fmla="*/ 1942201 w 2640595"/>
              <a:gd name="connsiteY129" fmla="*/ 2342643 h 2532844"/>
              <a:gd name="connsiteX130" fmla="*/ 1931370 w 2640595"/>
              <a:gd name="connsiteY130" fmla="*/ 2353474 h 2532844"/>
              <a:gd name="connsiteX131" fmla="*/ 1920730 w 2640595"/>
              <a:gd name="connsiteY131" fmla="*/ 2342643 h 2532844"/>
              <a:gd name="connsiteX132" fmla="*/ 1931370 w 2640595"/>
              <a:gd name="connsiteY132" fmla="*/ 2331812 h 2532844"/>
              <a:gd name="connsiteX133" fmla="*/ 1756846 w 2640595"/>
              <a:gd name="connsiteY133" fmla="*/ 2331812 h 2532844"/>
              <a:gd name="connsiteX134" fmla="*/ 1767582 w 2640595"/>
              <a:gd name="connsiteY134" fmla="*/ 2342643 h 2532844"/>
              <a:gd name="connsiteX135" fmla="*/ 1756846 w 2640595"/>
              <a:gd name="connsiteY135" fmla="*/ 2353474 h 2532844"/>
              <a:gd name="connsiteX136" fmla="*/ 1746015 w 2640595"/>
              <a:gd name="connsiteY136" fmla="*/ 2342643 h 2532844"/>
              <a:gd name="connsiteX137" fmla="*/ 1756846 w 2640595"/>
              <a:gd name="connsiteY137" fmla="*/ 2331812 h 2532844"/>
              <a:gd name="connsiteX138" fmla="*/ 1582226 w 2640595"/>
              <a:gd name="connsiteY138" fmla="*/ 2331812 h 2532844"/>
              <a:gd name="connsiteX139" fmla="*/ 1592962 w 2640595"/>
              <a:gd name="connsiteY139" fmla="*/ 2342548 h 2532844"/>
              <a:gd name="connsiteX140" fmla="*/ 1592962 w 2640595"/>
              <a:gd name="connsiteY140" fmla="*/ 2342643 h 2532844"/>
              <a:gd name="connsiteX141" fmla="*/ 1582321 w 2640595"/>
              <a:gd name="connsiteY141" fmla="*/ 2353474 h 2532844"/>
              <a:gd name="connsiteX142" fmla="*/ 1582226 w 2640595"/>
              <a:gd name="connsiteY142" fmla="*/ 2353474 h 2532844"/>
              <a:gd name="connsiteX143" fmla="*/ 1571395 w 2640595"/>
              <a:gd name="connsiteY143" fmla="*/ 2342643 h 2532844"/>
              <a:gd name="connsiteX144" fmla="*/ 1582226 w 2640595"/>
              <a:gd name="connsiteY144" fmla="*/ 2331812 h 2532844"/>
              <a:gd name="connsiteX145" fmla="*/ 1407606 w 2640595"/>
              <a:gd name="connsiteY145" fmla="*/ 2331812 h 2532844"/>
              <a:gd name="connsiteX146" fmla="*/ 1418437 w 2640595"/>
              <a:gd name="connsiteY146" fmla="*/ 2342643 h 2532844"/>
              <a:gd name="connsiteX147" fmla="*/ 1407606 w 2640595"/>
              <a:gd name="connsiteY147" fmla="*/ 2353474 h 2532844"/>
              <a:gd name="connsiteX148" fmla="*/ 1396775 w 2640595"/>
              <a:gd name="connsiteY148" fmla="*/ 2342643 h 2532844"/>
              <a:gd name="connsiteX149" fmla="*/ 1407606 w 2640595"/>
              <a:gd name="connsiteY149" fmla="*/ 2331812 h 2532844"/>
              <a:gd name="connsiteX150" fmla="*/ 1232986 w 2640595"/>
              <a:gd name="connsiteY150" fmla="*/ 2331812 h 2532844"/>
              <a:gd name="connsiteX151" fmla="*/ 1243817 w 2640595"/>
              <a:gd name="connsiteY151" fmla="*/ 2342643 h 2532844"/>
              <a:gd name="connsiteX152" fmla="*/ 1232986 w 2640595"/>
              <a:gd name="connsiteY152" fmla="*/ 2353474 h 2532844"/>
              <a:gd name="connsiteX153" fmla="*/ 1222155 w 2640595"/>
              <a:gd name="connsiteY153" fmla="*/ 2342643 h 2532844"/>
              <a:gd name="connsiteX154" fmla="*/ 1232986 w 2640595"/>
              <a:gd name="connsiteY154" fmla="*/ 2331812 h 2532844"/>
              <a:gd name="connsiteX155" fmla="*/ 1058366 w 2640595"/>
              <a:gd name="connsiteY155" fmla="*/ 2331812 h 2532844"/>
              <a:gd name="connsiteX156" fmla="*/ 1069197 w 2640595"/>
              <a:gd name="connsiteY156" fmla="*/ 2342643 h 2532844"/>
              <a:gd name="connsiteX157" fmla="*/ 1058366 w 2640595"/>
              <a:gd name="connsiteY157" fmla="*/ 2353474 h 2532844"/>
              <a:gd name="connsiteX158" fmla="*/ 1047630 w 2640595"/>
              <a:gd name="connsiteY158" fmla="*/ 2342643 h 2532844"/>
              <a:gd name="connsiteX159" fmla="*/ 1058366 w 2640595"/>
              <a:gd name="connsiteY159" fmla="*/ 2331812 h 2532844"/>
              <a:gd name="connsiteX160" fmla="*/ 883936 w 2640595"/>
              <a:gd name="connsiteY160" fmla="*/ 2331812 h 2532844"/>
              <a:gd name="connsiteX161" fmla="*/ 894672 w 2640595"/>
              <a:gd name="connsiteY161" fmla="*/ 2342643 h 2532844"/>
              <a:gd name="connsiteX162" fmla="*/ 883936 w 2640595"/>
              <a:gd name="connsiteY162" fmla="*/ 2353474 h 2532844"/>
              <a:gd name="connsiteX163" fmla="*/ 873105 w 2640595"/>
              <a:gd name="connsiteY163" fmla="*/ 2342643 h 2532844"/>
              <a:gd name="connsiteX164" fmla="*/ 883936 w 2640595"/>
              <a:gd name="connsiteY164" fmla="*/ 2331812 h 2532844"/>
              <a:gd name="connsiteX165" fmla="*/ 709222 w 2640595"/>
              <a:gd name="connsiteY165" fmla="*/ 2331812 h 2532844"/>
              <a:gd name="connsiteX166" fmla="*/ 720052 w 2640595"/>
              <a:gd name="connsiteY166" fmla="*/ 2342643 h 2532844"/>
              <a:gd name="connsiteX167" fmla="*/ 709222 w 2640595"/>
              <a:gd name="connsiteY167" fmla="*/ 2353474 h 2532844"/>
              <a:gd name="connsiteX168" fmla="*/ 698391 w 2640595"/>
              <a:gd name="connsiteY168" fmla="*/ 2342643 h 2532844"/>
              <a:gd name="connsiteX169" fmla="*/ 709222 w 2640595"/>
              <a:gd name="connsiteY169" fmla="*/ 2331812 h 2532844"/>
              <a:gd name="connsiteX170" fmla="*/ 534981 w 2640595"/>
              <a:gd name="connsiteY170" fmla="*/ 2331812 h 2532844"/>
              <a:gd name="connsiteX171" fmla="*/ 545431 w 2640595"/>
              <a:gd name="connsiteY171" fmla="*/ 2342643 h 2532844"/>
              <a:gd name="connsiteX172" fmla="*/ 534601 w 2640595"/>
              <a:gd name="connsiteY172" fmla="*/ 2353474 h 2532844"/>
              <a:gd name="connsiteX173" fmla="*/ 524150 w 2640595"/>
              <a:gd name="connsiteY173" fmla="*/ 2342643 h 2532844"/>
              <a:gd name="connsiteX174" fmla="*/ 534981 w 2640595"/>
              <a:gd name="connsiteY174" fmla="*/ 2331812 h 2532844"/>
              <a:gd name="connsiteX175" fmla="*/ 359982 w 2640595"/>
              <a:gd name="connsiteY175" fmla="*/ 2331812 h 2532844"/>
              <a:gd name="connsiteX176" fmla="*/ 370812 w 2640595"/>
              <a:gd name="connsiteY176" fmla="*/ 2342643 h 2532844"/>
              <a:gd name="connsiteX177" fmla="*/ 359982 w 2640595"/>
              <a:gd name="connsiteY177" fmla="*/ 2353474 h 2532844"/>
              <a:gd name="connsiteX178" fmla="*/ 349151 w 2640595"/>
              <a:gd name="connsiteY178" fmla="*/ 2342643 h 2532844"/>
              <a:gd name="connsiteX179" fmla="*/ 359982 w 2640595"/>
              <a:gd name="connsiteY179" fmla="*/ 2331812 h 2532844"/>
              <a:gd name="connsiteX180" fmla="*/ 185362 w 2640595"/>
              <a:gd name="connsiteY180" fmla="*/ 2331812 h 2532844"/>
              <a:gd name="connsiteX181" fmla="*/ 196192 w 2640595"/>
              <a:gd name="connsiteY181" fmla="*/ 2342643 h 2532844"/>
              <a:gd name="connsiteX182" fmla="*/ 185362 w 2640595"/>
              <a:gd name="connsiteY182" fmla="*/ 2353474 h 2532844"/>
              <a:gd name="connsiteX183" fmla="*/ 174626 w 2640595"/>
              <a:gd name="connsiteY183" fmla="*/ 2342643 h 2532844"/>
              <a:gd name="connsiteX184" fmla="*/ 185362 w 2640595"/>
              <a:gd name="connsiteY184" fmla="*/ 2331812 h 2532844"/>
              <a:gd name="connsiteX185" fmla="*/ 10837 w 2640595"/>
              <a:gd name="connsiteY185" fmla="*/ 2331812 h 2532844"/>
              <a:gd name="connsiteX186" fmla="*/ 21572 w 2640595"/>
              <a:gd name="connsiteY186" fmla="*/ 2342643 h 2532844"/>
              <a:gd name="connsiteX187" fmla="*/ 10837 w 2640595"/>
              <a:gd name="connsiteY187" fmla="*/ 2353474 h 2532844"/>
              <a:gd name="connsiteX188" fmla="*/ 6 w 2640595"/>
              <a:gd name="connsiteY188" fmla="*/ 2342643 h 2532844"/>
              <a:gd name="connsiteX189" fmla="*/ 10837 w 2640595"/>
              <a:gd name="connsiteY189" fmla="*/ 2331812 h 2532844"/>
              <a:gd name="connsiteX190" fmla="*/ 2105990 w 2640595"/>
              <a:gd name="connsiteY190" fmla="*/ 2152822 h 2532844"/>
              <a:gd name="connsiteX191" fmla="*/ 2116821 w 2640595"/>
              <a:gd name="connsiteY191" fmla="*/ 2163273 h 2532844"/>
              <a:gd name="connsiteX192" fmla="*/ 2106380 w 2640595"/>
              <a:gd name="connsiteY192" fmla="*/ 2174474 h 2532844"/>
              <a:gd name="connsiteX193" fmla="*/ 2105990 w 2640595"/>
              <a:gd name="connsiteY193" fmla="*/ 2174484 h 2532844"/>
              <a:gd name="connsiteX194" fmla="*/ 2095159 w 2640595"/>
              <a:gd name="connsiteY194" fmla="*/ 2163653 h 2532844"/>
              <a:gd name="connsiteX195" fmla="*/ 2105990 w 2640595"/>
              <a:gd name="connsiteY195" fmla="*/ 2152822 h 2532844"/>
              <a:gd name="connsiteX196" fmla="*/ 1407701 w 2640595"/>
              <a:gd name="connsiteY196" fmla="*/ 2152822 h 2532844"/>
              <a:gd name="connsiteX197" fmla="*/ 1418437 w 2640595"/>
              <a:gd name="connsiteY197" fmla="*/ 2163273 h 2532844"/>
              <a:gd name="connsiteX198" fmla="*/ 1407996 w 2640595"/>
              <a:gd name="connsiteY198" fmla="*/ 2174474 h 2532844"/>
              <a:gd name="connsiteX199" fmla="*/ 1407701 w 2640595"/>
              <a:gd name="connsiteY199" fmla="*/ 2174484 h 2532844"/>
              <a:gd name="connsiteX200" fmla="*/ 1396870 w 2640595"/>
              <a:gd name="connsiteY200" fmla="*/ 2163653 h 2532844"/>
              <a:gd name="connsiteX201" fmla="*/ 1407701 w 2640595"/>
              <a:gd name="connsiteY201" fmla="*/ 2152822 h 2532844"/>
              <a:gd name="connsiteX202" fmla="*/ 534602 w 2640595"/>
              <a:gd name="connsiteY202" fmla="*/ 2152822 h 2532844"/>
              <a:gd name="connsiteX203" fmla="*/ 545432 w 2640595"/>
              <a:gd name="connsiteY203" fmla="*/ 2163273 h 2532844"/>
              <a:gd name="connsiteX204" fmla="*/ 534991 w 2640595"/>
              <a:gd name="connsiteY204" fmla="*/ 2174474 h 2532844"/>
              <a:gd name="connsiteX205" fmla="*/ 534602 w 2640595"/>
              <a:gd name="connsiteY205" fmla="*/ 2174484 h 2532844"/>
              <a:gd name="connsiteX206" fmla="*/ 523771 w 2640595"/>
              <a:gd name="connsiteY206" fmla="*/ 2163653 h 2532844"/>
              <a:gd name="connsiteX207" fmla="*/ 534602 w 2640595"/>
              <a:gd name="connsiteY207" fmla="*/ 2152822 h 2532844"/>
              <a:gd name="connsiteX208" fmla="*/ 11122 w 2640595"/>
              <a:gd name="connsiteY208" fmla="*/ 2152822 h 2532844"/>
              <a:gd name="connsiteX209" fmla="*/ 21572 w 2640595"/>
              <a:gd name="connsiteY209" fmla="*/ 2163273 h 2532844"/>
              <a:gd name="connsiteX210" fmla="*/ 11131 w 2640595"/>
              <a:gd name="connsiteY210" fmla="*/ 2174484 h 2532844"/>
              <a:gd name="connsiteX211" fmla="*/ 11122 w 2640595"/>
              <a:gd name="connsiteY211" fmla="*/ 2174484 h 2532844"/>
              <a:gd name="connsiteX212" fmla="*/ 291 w 2640595"/>
              <a:gd name="connsiteY212" fmla="*/ 2163653 h 2532844"/>
              <a:gd name="connsiteX213" fmla="*/ 11122 w 2640595"/>
              <a:gd name="connsiteY213" fmla="*/ 2152822 h 2532844"/>
              <a:gd name="connsiteX214" fmla="*/ 2629755 w 2640595"/>
              <a:gd name="connsiteY214" fmla="*/ 2152442 h 2532844"/>
              <a:gd name="connsiteX215" fmla="*/ 2640586 w 2640595"/>
              <a:gd name="connsiteY215" fmla="*/ 2163273 h 2532844"/>
              <a:gd name="connsiteX216" fmla="*/ 2629755 w 2640595"/>
              <a:gd name="connsiteY216" fmla="*/ 2174104 h 2532844"/>
              <a:gd name="connsiteX217" fmla="*/ 2619019 w 2640595"/>
              <a:gd name="connsiteY217" fmla="*/ 2163273 h 2532844"/>
              <a:gd name="connsiteX218" fmla="*/ 2629755 w 2640595"/>
              <a:gd name="connsiteY218" fmla="*/ 2152442 h 2532844"/>
              <a:gd name="connsiteX219" fmla="*/ 2455230 w 2640595"/>
              <a:gd name="connsiteY219" fmla="*/ 2152442 h 2532844"/>
              <a:gd name="connsiteX220" fmla="*/ 2465966 w 2640595"/>
              <a:gd name="connsiteY220" fmla="*/ 2163273 h 2532844"/>
              <a:gd name="connsiteX221" fmla="*/ 2455230 w 2640595"/>
              <a:gd name="connsiteY221" fmla="*/ 2174104 h 2532844"/>
              <a:gd name="connsiteX222" fmla="*/ 2444399 w 2640595"/>
              <a:gd name="connsiteY222" fmla="*/ 2163273 h 2532844"/>
              <a:gd name="connsiteX223" fmla="*/ 2455230 w 2640595"/>
              <a:gd name="connsiteY223" fmla="*/ 2152442 h 2532844"/>
              <a:gd name="connsiteX224" fmla="*/ 2280420 w 2640595"/>
              <a:gd name="connsiteY224" fmla="*/ 2152442 h 2532844"/>
              <a:gd name="connsiteX225" fmla="*/ 2291251 w 2640595"/>
              <a:gd name="connsiteY225" fmla="*/ 2163273 h 2532844"/>
              <a:gd name="connsiteX226" fmla="*/ 2280420 w 2640595"/>
              <a:gd name="connsiteY226" fmla="*/ 2174104 h 2532844"/>
              <a:gd name="connsiteX227" fmla="*/ 2269589 w 2640595"/>
              <a:gd name="connsiteY227" fmla="*/ 2163273 h 2532844"/>
              <a:gd name="connsiteX228" fmla="*/ 2280420 w 2640595"/>
              <a:gd name="connsiteY228" fmla="*/ 2152442 h 2532844"/>
              <a:gd name="connsiteX229" fmla="*/ 1931275 w 2640595"/>
              <a:gd name="connsiteY229" fmla="*/ 2152442 h 2532844"/>
              <a:gd name="connsiteX230" fmla="*/ 1931371 w 2640595"/>
              <a:gd name="connsiteY230" fmla="*/ 2152442 h 2532844"/>
              <a:gd name="connsiteX231" fmla="*/ 1942201 w 2640595"/>
              <a:gd name="connsiteY231" fmla="*/ 2163273 h 2532844"/>
              <a:gd name="connsiteX232" fmla="*/ 1931371 w 2640595"/>
              <a:gd name="connsiteY232" fmla="*/ 2174104 h 2532844"/>
              <a:gd name="connsiteX233" fmla="*/ 1920635 w 2640595"/>
              <a:gd name="connsiteY233" fmla="*/ 2163368 h 2532844"/>
              <a:gd name="connsiteX234" fmla="*/ 1920635 w 2640595"/>
              <a:gd name="connsiteY234" fmla="*/ 2163273 h 2532844"/>
              <a:gd name="connsiteX235" fmla="*/ 1931275 w 2640595"/>
              <a:gd name="connsiteY235" fmla="*/ 2152442 h 2532844"/>
              <a:gd name="connsiteX236" fmla="*/ 1756846 w 2640595"/>
              <a:gd name="connsiteY236" fmla="*/ 2152442 h 2532844"/>
              <a:gd name="connsiteX237" fmla="*/ 1767582 w 2640595"/>
              <a:gd name="connsiteY237" fmla="*/ 2163273 h 2532844"/>
              <a:gd name="connsiteX238" fmla="*/ 1756846 w 2640595"/>
              <a:gd name="connsiteY238" fmla="*/ 2174104 h 2532844"/>
              <a:gd name="connsiteX239" fmla="*/ 1746015 w 2640595"/>
              <a:gd name="connsiteY239" fmla="*/ 2163273 h 2532844"/>
              <a:gd name="connsiteX240" fmla="*/ 1756846 w 2640595"/>
              <a:gd name="connsiteY240" fmla="*/ 2152442 h 2532844"/>
              <a:gd name="connsiteX241" fmla="*/ 1582226 w 2640595"/>
              <a:gd name="connsiteY241" fmla="*/ 2152442 h 2532844"/>
              <a:gd name="connsiteX242" fmla="*/ 1592962 w 2640595"/>
              <a:gd name="connsiteY242" fmla="*/ 2163178 h 2532844"/>
              <a:gd name="connsiteX243" fmla="*/ 1592962 w 2640595"/>
              <a:gd name="connsiteY243" fmla="*/ 2163273 h 2532844"/>
              <a:gd name="connsiteX244" fmla="*/ 1582321 w 2640595"/>
              <a:gd name="connsiteY244" fmla="*/ 2174104 h 2532844"/>
              <a:gd name="connsiteX245" fmla="*/ 1582226 w 2640595"/>
              <a:gd name="connsiteY245" fmla="*/ 2174104 h 2532844"/>
              <a:gd name="connsiteX246" fmla="*/ 1571395 w 2640595"/>
              <a:gd name="connsiteY246" fmla="*/ 2163273 h 2532844"/>
              <a:gd name="connsiteX247" fmla="*/ 1582226 w 2640595"/>
              <a:gd name="connsiteY247" fmla="*/ 2152442 h 2532844"/>
              <a:gd name="connsiteX248" fmla="*/ 1232986 w 2640595"/>
              <a:gd name="connsiteY248" fmla="*/ 2152442 h 2532844"/>
              <a:gd name="connsiteX249" fmla="*/ 1243817 w 2640595"/>
              <a:gd name="connsiteY249" fmla="*/ 2163273 h 2532844"/>
              <a:gd name="connsiteX250" fmla="*/ 1232986 w 2640595"/>
              <a:gd name="connsiteY250" fmla="*/ 2174104 h 2532844"/>
              <a:gd name="connsiteX251" fmla="*/ 1222155 w 2640595"/>
              <a:gd name="connsiteY251" fmla="*/ 2163273 h 2532844"/>
              <a:gd name="connsiteX252" fmla="*/ 1232986 w 2640595"/>
              <a:gd name="connsiteY252" fmla="*/ 2152442 h 2532844"/>
              <a:gd name="connsiteX253" fmla="*/ 1058366 w 2640595"/>
              <a:gd name="connsiteY253" fmla="*/ 2152442 h 2532844"/>
              <a:gd name="connsiteX254" fmla="*/ 1069197 w 2640595"/>
              <a:gd name="connsiteY254" fmla="*/ 2163273 h 2532844"/>
              <a:gd name="connsiteX255" fmla="*/ 1058366 w 2640595"/>
              <a:gd name="connsiteY255" fmla="*/ 2174104 h 2532844"/>
              <a:gd name="connsiteX256" fmla="*/ 1047630 w 2640595"/>
              <a:gd name="connsiteY256" fmla="*/ 2163273 h 2532844"/>
              <a:gd name="connsiteX257" fmla="*/ 1058366 w 2640595"/>
              <a:gd name="connsiteY257" fmla="*/ 2152442 h 2532844"/>
              <a:gd name="connsiteX258" fmla="*/ 883936 w 2640595"/>
              <a:gd name="connsiteY258" fmla="*/ 2152442 h 2532844"/>
              <a:gd name="connsiteX259" fmla="*/ 894672 w 2640595"/>
              <a:gd name="connsiteY259" fmla="*/ 2163273 h 2532844"/>
              <a:gd name="connsiteX260" fmla="*/ 883936 w 2640595"/>
              <a:gd name="connsiteY260" fmla="*/ 2174104 h 2532844"/>
              <a:gd name="connsiteX261" fmla="*/ 873105 w 2640595"/>
              <a:gd name="connsiteY261" fmla="*/ 2163273 h 2532844"/>
              <a:gd name="connsiteX262" fmla="*/ 883936 w 2640595"/>
              <a:gd name="connsiteY262" fmla="*/ 2152442 h 2532844"/>
              <a:gd name="connsiteX263" fmla="*/ 709222 w 2640595"/>
              <a:gd name="connsiteY263" fmla="*/ 2152442 h 2532844"/>
              <a:gd name="connsiteX264" fmla="*/ 720052 w 2640595"/>
              <a:gd name="connsiteY264" fmla="*/ 2163273 h 2532844"/>
              <a:gd name="connsiteX265" fmla="*/ 709222 w 2640595"/>
              <a:gd name="connsiteY265" fmla="*/ 2174104 h 2532844"/>
              <a:gd name="connsiteX266" fmla="*/ 698391 w 2640595"/>
              <a:gd name="connsiteY266" fmla="*/ 2163273 h 2532844"/>
              <a:gd name="connsiteX267" fmla="*/ 709222 w 2640595"/>
              <a:gd name="connsiteY267" fmla="*/ 2152442 h 2532844"/>
              <a:gd name="connsiteX268" fmla="*/ 359982 w 2640595"/>
              <a:gd name="connsiteY268" fmla="*/ 2152442 h 2532844"/>
              <a:gd name="connsiteX269" fmla="*/ 370812 w 2640595"/>
              <a:gd name="connsiteY269" fmla="*/ 2163273 h 2532844"/>
              <a:gd name="connsiteX270" fmla="*/ 359982 w 2640595"/>
              <a:gd name="connsiteY270" fmla="*/ 2174104 h 2532844"/>
              <a:gd name="connsiteX271" fmla="*/ 349151 w 2640595"/>
              <a:gd name="connsiteY271" fmla="*/ 2163273 h 2532844"/>
              <a:gd name="connsiteX272" fmla="*/ 359982 w 2640595"/>
              <a:gd name="connsiteY272" fmla="*/ 2152442 h 2532844"/>
              <a:gd name="connsiteX273" fmla="*/ 185362 w 2640595"/>
              <a:gd name="connsiteY273" fmla="*/ 2152442 h 2532844"/>
              <a:gd name="connsiteX274" fmla="*/ 196192 w 2640595"/>
              <a:gd name="connsiteY274" fmla="*/ 2163273 h 2532844"/>
              <a:gd name="connsiteX275" fmla="*/ 185362 w 2640595"/>
              <a:gd name="connsiteY275" fmla="*/ 2174104 h 2532844"/>
              <a:gd name="connsiteX276" fmla="*/ 174626 w 2640595"/>
              <a:gd name="connsiteY276" fmla="*/ 2163273 h 2532844"/>
              <a:gd name="connsiteX277" fmla="*/ 185362 w 2640595"/>
              <a:gd name="connsiteY277" fmla="*/ 2152442 h 2532844"/>
              <a:gd name="connsiteX278" fmla="*/ 2629755 w 2640595"/>
              <a:gd name="connsiteY278" fmla="*/ 1973072 h 2532844"/>
              <a:gd name="connsiteX279" fmla="*/ 2640586 w 2640595"/>
              <a:gd name="connsiteY279" fmla="*/ 1983903 h 2532844"/>
              <a:gd name="connsiteX280" fmla="*/ 2629755 w 2640595"/>
              <a:gd name="connsiteY280" fmla="*/ 1994734 h 2532844"/>
              <a:gd name="connsiteX281" fmla="*/ 2619019 w 2640595"/>
              <a:gd name="connsiteY281" fmla="*/ 1983903 h 2532844"/>
              <a:gd name="connsiteX282" fmla="*/ 2629755 w 2640595"/>
              <a:gd name="connsiteY282" fmla="*/ 1973072 h 2532844"/>
              <a:gd name="connsiteX283" fmla="*/ 1931275 w 2640595"/>
              <a:gd name="connsiteY283" fmla="*/ 1973072 h 2532844"/>
              <a:gd name="connsiteX284" fmla="*/ 1931371 w 2640595"/>
              <a:gd name="connsiteY284" fmla="*/ 1973072 h 2532844"/>
              <a:gd name="connsiteX285" fmla="*/ 1942201 w 2640595"/>
              <a:gd name="connsiteY285" fmla="*/ 1983903 h 2532844"/>
              <a:gd name="connsiteX286" fmla="*/ 1931371 w 2640595"/>
              <a:gd name="connsiteY286" fmla="*/ 1994734 h 2532844"/>
              <a:gd name="connsiteX287" fmla="*/ 1920635 w 2640595"/>
              <a:gd name="connsiteY287" fmla="*/ 1983998 h 2532844"/>
              <a:gd name="connsiteX288" fmla="*/ 1920635 w 2640595"/>
              <a:gd name="connsiteY288" fmla="*/ 1983903 h 2532844"/>
              <a:gd name="connsiteX289" fmla="*/ 1931275 w 2640595"/>
              <a:gd name="connsiteY289" fmla="*/ 1973072 h 2532844"/>
              <a:gd name="connsiteX290" fmla="*/ 1756846 w 2640595"/>
              <a:gd name="connsiteY290" fmla="*/ 1973072 h 2532844"/>
              <a:gd name="connsiteX291" fmla="*/ 1767582 w 2640595"/>
              <a:gd name="connsiteY291" fmla="*/ 1983903 h 2532844"/>
              <a:gd name="connsiteX292" fmla="*/ 1756846 w 2640595"/>
              <a:gd name="connsiteY292" fmla="*/ 1994734 h 2532844"/>
              <a:gd name="connsiteX293" fmla="*/ 1746015 w 2640595"/>
              <a:gd name="connsiteY293" fmla="*/ 1983903 h 2532844"/>
              <a:gd name="connsiteX294" fmla="*/ 1756846 w 2640595"/>
              <a:gd name="connsiteY294" fmla="*/ 1973072 h 2532844"/>
              <a:gd name="connsiteX295" fmla="*/ 1582226 w 2640595"/>
              <a:gd name="connsiteY295" fmla="*/ 1973072 h 2532844"/>
              <a:gd name="connsiteX296" fmla="*/ 1592962 w 2640595"/>
              <a:gd name="connsiteY296" fmla="*/ 1983808 h 2532844"/>
              <a:gd name="connsiteX297" fmla="*/ 1592962 w 2640595"/>
              <a:gd name="connsiteY297" fmla="*/ 1983903 h 2532844"/>
              <a:gd name="connsiteX298" fmla="*/ 1582321 w 2640595"/>
              <a:gd name="connsiteY298" fmla="*/ 1994734 h 2532844"/>
              <a:gd name="connsiteX299" fmla="*/ 1582226 w 2640595"/>
              <a:gd name="connsiteY299" fmla="*/ 1994734 h 2532844"/>
              <a:gd name="connsiteX300" fmla="*/ 1571395 w 2640595"/>
              <a:gd name="connsiteY300" fmla="*/ 1983903 h 2532844"/>
              <a:gd name="connsiteX301" fmla="*/ 1582226 w 2640595"/>
              <a:gd name="connsiteY301" fmla="*/ 1973072 h 2532844"/>
              <a:gd name="connsiteX302" fmla="*/ 1407606 w 2640595"/>
              <a:gd name="connsiteY302" fmla="*/ 1973072 h 2532844"/>
              <a:gd name="connsiteX303" fmla="*/ 1407701 w 2640595"/>
              <a:gd name="connsiteY303" fmla="*/ 1973072 h 2532844"/>
              <a:gd name="connsiteX304" fmla="*/ 1418437 w 2640595"/>
              <a:gd name="connsiteY304" fmla="*/ 1983903 h 2532844"/>
              <a:gd name="connsiteX305" fmla="*/ 1407606 w 2640595"/>
              <a:gd name="connsiteY305" fmla="*/ 1994734 h 2532844"/>
              <a:gd name="connsiteX306" fmla="*/ 1396775 w 2640595"/>
              <a:gd name="connsiteY306" fmla="*/ 1983903 h 2532844"/>
              <a:gd name="connsiteX307" fmla="*/ 1407606 w 2640595"/>
              <a:gd name="connsiteY307" fmla="*/ 1973072 h 2532844"/>
              <a:gd name="connsiteX308" fmla="*/ 1232986 w 2640595"/>
              <a:gd name="connsiteY308" fmla="*/ 1973072 h 2532844"/>
              <a:gd name="connsiteX309" fmla="*/ 1243817 w 2640595"/>
              <a:gd name="connsiteY309" fmla="*/ 1983903 h 2532844"/>
              <a:gd name="connsiteX310" fmla="*/ 1232986 w 2640595"/>
              <a:gd name="connsiteY310" fmla="*/ 1994734 h 2532844"/>
              <a:gd name="connsiteX311" fmla="*/ 1222155 w 2640595"/>
              <a:gd name="connsiteY311" fmla="*/ 1983903 h 2532844"/>
              <a:gd name="connsiteX312" fmla="*/ 1232986 w 2640595"/>
              <a:gd name="connsiteY312" fmla="*/ 1973072 h 2532844"/>
              <a:gd name="connsiteX313" fmla="*/ 534602 w 2640595"/>
              <a:gd name="connsiteY313" fmla="*/ 1973072 h 2532844"/>
              <a:gd name="connsiteX314" fmla="*/ 545432 w 2640595"/>
              <a:gd name="connsiteY314" fmla="*/ 1983903 h 2532844"/>
              <a:gd name="connsiteX315" fmla="*/ 534602 w 2640595"/>
              <a:gd name="connsiteY315" fmla="*/ 1994734 h 2532844"/>
              <a:gd name="connsiteX316" fmla="*/ 523771 w 2640595"/>
              <a:gd name="connsiteY316" fmla="*/ 1983903 h 2532844"/>
              <a:gd name="connsiteX317" fmla="*/ 534602 w 2640595"/>
              <a:gd name="connsiteY317" fmla="*/ 1973072 h 2532844"/>
              <a:gd name="connsiteX318" fmla="*/ 359982 w 2640595"/>
              <a:gd name="connsiteY318" fmla="*/ 1973072 h 2532844"/>
              <a:gd name="connsiteX319" fmla="*/ 370812 w 2640595"/>
              <a:gd name="connsiteY319" fmla="*/ 1983903 h 2532844"/>
              <a:gd name="connsiteX320" fmla="*/ 359982 w 2640595"/>
              <a:gd name="connsiteY320" fmla="*/ 1994734 h 2532844"/>
              <a:gd name="connsiteX321" fmla="*/ 349151 w 2640595"/>
              <a:gd name="connsiteY321" fmla="*/ 1983903 h 2532844"/>
              <a:gd name="connsiteX322" fmla="*/ 359982 w 2640595"/>
              <a:gd name="connsiteY322" fmla="*/ 1973072 h 2532844"/>
              <a:gd name="connsiteX323" fmla="*/ 185362 w 2640595"/>
              <a:gd name="connsiteY323" fmla="*/ 1973072 h 2532844"/>
              <a:gd name="connsiteX324" fmla="*/ 196192 w 2640595"/>
              <a:gd name="connsiteY324" fmla="*/ 1983903 h 2532844"/>
              <a:gd name="connsiteX325" fmla="*/ 185362 w 2640595"/>
              <a:gd name="connsiteY325" fmla="*/ 1994734 h 2532844"/>
              <a:gd name="connsiteX326" fmla="*/ 174626 w 2640595"/>
              <a:gd name="connsiteY326" fmla="*/ 1983903 h 2532844"/>
              <a:gd name="connsiteX327" fmla="*/ 185362 w 2640595"/>
              <a:gd name="connsiteY327" fmla="*/ 1973072 h 2532844"/>
              <a:gd name="connsiteX328" fmla="*/ 10837 w 2640595"/>
              <a:gd name="connsiteY328" fmla="*/ 1973072 h 2532844"/>
              <a:gd name="connsiteX329" fmla="*/ 11122 w 2640595"/>
              <a:gd name="connsiteY329" fmla="*/ 1973072 h 2532844"/>
              <a:gd name="connsiteX330" fmla="*/ 21572 w 2640595"/>
              <a:gd name="connsiteY330" fmla="*/ 1983903 h 2532844"/>
              <a:gd name="connsiteX331" fmla="*/ 10837 w 2640595"/>
              <a:gd name="connsiteY331" fmla="*/ 1994734 h 2532844"/>
              <a:gd name="connsiteX332" fmla="*/ 6 w 2640595"/>
              <a:gd name="connsiteY332" fmla="*/ 1983903 h 2532844"/>
              <a:gd name="connsiteX333" fmla="*/ 10837 w 2640595"/>
              <a:gd name="connsiteY333" fmla="*/ 1973072 h 2532844"/>
              <a:gd name="connsiteX334" fmla="*/ 2454057 w 2640595"/>
              <a:gd name="connsiteY334" fmla="*/ 1973032 h 2532844"/>
              <a:gd name="connsiteX335" fmla="*/ 2464887 w 2640595"/>
              <a:gd name="connsiteY335" fmla="*/ 1983862 h 2532844"/>
              <a:gd name="connsiteX336" fmla="*/ 2454057 w 2640595"/>
              <a:gd name="connsiteY336" fmla="*/ 1994693 h 2532844"/>
              <a:gd name="connsiteX337" fmla="*/ 2443226 w 2640595"/>
              <a:gd name="connsiteY337" fmla="*/ 1983862 h 2532844"/>
              <a:gd name="connsiteX338" fmla="*/ 2454057 w 2640595"/>
              <a:gd name="connsiteY338" fmla="*/ 1973032 h 2532844"/>
              <a:gd name="connsiteX339" fmla="*/ 2279532 w 2640595"/>
              <a:gd name="connsiteY339" fmla="*/ 1973032 h 2532844"/>
              <a:gd name="connsiteX340" fmla="*/ 2290362 w 2640595"/>
              <a:gd name="connsiteY340" fmla="*/ 1983862 h 2532844"/>
              <a:gd name="connsiteX341" fmla="*/ 2279532 w 2640595"/>
              <a:gd name="connsiteY341" fmla="*/ 1994693 h 2532844"/>
              <a:gd name="connsiteX342" fmla="*/ 2268701 w 2640595"/>
              <a:gd name="connsiteY342" fmla="*/ 1983862 h 2532844"/>
              <a:gd name="connsiteX343" fmla="*/ 2279532 w 2640595"/>
              <a:gd name="connsiteY343" fmla="*/ 1973032 h 2532844"/>
              <a:gd name="connsiteX344" fmla="*/ 2104913 w 2640595"/>
              <a:gd name="connsiteY344" fmla="*/ 1973032 h 2532844"/>
              <a:gd name="connsiteX345" fmla="*/ 2115743 w 2640595"/>
              <a:gd name="connsiteY345" fmla="*/ 1983862 h 2532844"/>
              <a:gd name="connsiteX346" fmla="*/ 2104913 w 2640595"/>
              <a:gd name="connsiteY346" fmla="*/ 1994693 h 2532844"/>
              <a:gd name="connsiteX347" fmla="*/ 2094082 w 2640595"/>
              <a:gd name="connsiteY347" fmla="*/ 1983862 h 2532844"/>
              <a:gd name="connsiteX348" fmla="*/ 2104913 w 2640595"/>
              <a:gd name="connsiteY348" fmla="*/ 1973032 h 2532844"/>
              <a:gd name="connsiteX349" fmla="*/ 1057287 w 2640595"/>
              <a:gd name="connsiteY349" fmla="*/ 1973032 h 2532844"/>
              <a:gd name="connsiteX350" fmla="*/ 1068118 w 2640595"/>
              <a:gd name="connsiteY350" fmla="*/ 1983862 h 2532844"/>
              <a:gd name="connsiteX351" fmla="*/ 1057287 w 2640595"/>
              <a:gd name="connsiteY351" fmla="*/ 1994693 h 2532844"/>
              <a:gd name="connsiteX352" fmla="*/ 1046457 w 2640595"/>
              <a:gd name="connsiteY352" fmla="*/ 1983862 h 2532844"/>
              <a:gd name="connsiteX353" fmla="*/ 1057287 w 2640595"/>
              <a:gd name="connsiteY353" fmla="*/ 1973032 h 2532844"/>
              <a:gd name="connsiteX354" fmla="*/ 882667 w 2640595"/>
              <a:gd name="connsiteY354" fmla="*/ 1973032 h 2532844"/>
              <a:gd name="connsiteX355" fmla="*/ 893498 w 2640595"/>
              <a:gd name="connsiteY355" fmla="*/ 1983862 h 2532844"/>
              <a:gd name="connsiteX356" fmla="*/ 882667 w 2640595"/>
              <a:gd name="connsiteY356" fmla="*/ 1994693 h 2532844"/>
              <a:gd name="connsiteX357" fmla="*/ 871837 w 2640595"/>
              <a:gd name="connsiteY357" fmla="*/ 1983862 h 2532844"/>
              <a:gd name="connsiteX358" fmla="*/ 882667 w 2640595"/>
              <a:gd name="connsiteY358" fmla="*/ 1973032 h 2532844"/>
              <a:gd name="connsiteX359" fmla="*/ 708142 w 2640595"/>
              <a:gd name="connsiteY359" fmla="*/ 1973032 h 2532844"/>
              <a:gd name="connsiteX360" fmla="*/ 718973 w 2640595"/>
              <a:gd name="connsiteY360" fmla="*/ 1983862 h 2532844"/>
              <a:gd name="connsiteX361" fmla="*/ 708142 w 2640595"/>
              <a:gd name="connsiteY361" fmla="*/ 1994693 h 2532844"/>
              <a:gd name="connsiteX362" fmla="*/ 697312 w 2640595"/>
              <a:gd name="connsiteY362" fmla="*/ 1983862 h 2532844"/>
              <a:gd name="connsiteX363" fmla="*/ 708142 w 2640595"/>
              <a:gd name="connsiteY363" fmla="*/ 1973032 h 2532844"/>
              <a:gd name="connsiteX364" fmla="*/ 2629755 w 2640595"/>
              <a:gd name="connsiteY364" fmla="*/ 1793702 h 2532844"/>
              <a:gd name="connsiteX365" fmla="*/ 2640586 w 2640595"/>
              <a:gd name="connsiteY365" fmla="*/ 1804533 h 2532844"/>
              <a:gd name="connsiteX366" fmla="*/ 2629755 w 2640595"/>
              <a:gd name="connsiteY366" fmla="*/ 1815364 h 2532844"/>
              <a:gd name="connsiteX367" fmla="*/ 2619019 w 2640595"/>
              <a:gd name="connsiteY367" fmla="*/ 1804533 h 2532844"/>
              <a:gd name="connsiteX368" fmla="*/ 2629755 w 2640595"/>
              <a:gd name="connsiteY368" fmla="*/ 1793702 h 2532844"/>
              <a:gd name="connsiteX369" fmla="*/ 1931275 w 2640595"/>
              <a:gd name="connsiteY369" fmla="*/ 1793702 h 2532844"/>
              <a:gd name="connsiteX370" fmla="*/ 1931371 w 2640595"/>
              <a:gd name="connsiteY370" fmla="*/ 1793702 h 2532844"/>
              <a:gd name="connsiteX371" fmla="*/ 1942201 w 2640595"/>
              <a:gd name="connsiteY371" fmla="*/ 1804533 h 2532844"/>
              <a:gd name="connsiteX372" fmla="*/ 1931371 w 2640595"/>
              <a:gd name="connsiteY372" fmla="*/ 1815364 h 2532844"/>
              <a:gd name="connsiteX373" fmla="*/ 1920635 w 2640595"/>
              <a:gd name="connsiteY373" fmla="*/ 1804628 h 2532844"/>
              <a:gd name="connsiteX374" fmla="*/ 1920635 w 2640595"/>
              <a:gd name="connsiteY374" fmla="*/ 1804533 h 2532844"/>
              <a:gd name="connsiteX375" fmla="*/ 1931275 w 2640595"/>
              <a:gd name="connsiteY375" fmla="*/ 1793702 h 2532844"/>
              <a:gd name="connsiteX376" fmla="*/ 1756846 w 2640595"/>
              <a:gd name="connsiteY376" fmla="*/ 1793702 h 2532844"/>
              <a:gd name="connsiteX377" fmla="*/ 1767582 w 2640595"/>
              <a:gd name="connsiteY377" fmla="*/ 1804533 h 2532844"/>
              <a:gd name="connsiteX378" fmla="*/ 1756846 w 2640595"/>
              <a:gd name="connsiteY378" fmla="*/ 1815364 h 2532844"/>
              <a:gd name="connsiteX379" fmla="*/ 1746015 w 2640595"/>
              <a:gd name="connsiteY379" fmla="*/ 1804533 h 2532844"/>
              <a:gd name="connsiteX380" fmla="*/ 1756846 w 2640595"/>
              <a:gd name="connsiteY380" fmla="*/ 1793702 h 2532844"/>
              <a:gd name="connsiteX381" fmla="*/ 1582226 w 2640595"/>
              <a:gd name="connsiteY381" fmla="*/ 1793702 h 2532844"/>
              <a:gd name="connsiteX382" fmla="*/ 1592962 w 2640595"/>
              <a:gd name="connsiteY382" fmla="*/ 1804438 h 2532844"/>
              <a:gd name="connsiteX383" fmla="*/ 1592962 w 2640595"/>
              <a:gd name="connsiteY383" fmla="*/ 1804533 h 2532844"/>
              <a:gd name="connsiteX384" fmla="*/ 1582321 w 2640595"/>
              <a:gd name="connsiteY384" fmla="*/ 1815364 h 2532844"/>
              <a:gd name="connsiteX385" fmla="*/ 1582226 w 2640595"/>
              <a:gd name="connsiteY385" fmla="*/ 1815364 h 2532844"/>
              <a:gd name="connsiteX386" fmla="*/ 1571395 w 2640595"/>
              <a:gd name="connsiteY386" fmla="*/ 1804533 h 2532844"/>
              <a:gd name="connsiteX387" fmla="*/ 1582226 w 2640595"/>
              <a:gd name="connsiteY387" fmla="*/ 1793702 h 2532844"/>
              <a:gd name="connsiteX388" fmla="*/ 1407701 w 2640595"/>
              <a:gd name="connsiteY388" fmla="*/ 1793702 h 2532844"/>
              <a:gd name="connsiteX389" fmla="*/ 1418437 w 2640595"/>
              <a:gd name="connsiteY389" fmla="*/ 1804533 h 2532844"/>
              <a:gd name="connsiteX390" fmla="*/ 1407701 w 2640595"/>
              <a:gd name="connsiteY390" fmla="*/ 1815364 h 2532844"/>
              <a:gd name="connsiteX391" fmla="*/ 1396870 w 2640595"/>
              <a:gd name="connsiteY391" fmla="*/ 1804533 h 2532844"/>
              <a:gd name="connsiteX392" fmla="*/ 1407701 w 2640595"/>
              <a:gd name="connsiteY392" fmla="*/ 1793702 h 2532844"/>
              <a:gd name="connsiteX393" fmla="*/ 1232986 w 2640595"/>
              <a:gd name="connsiteY393" fmla="*/ 1793702 h 2532844"/>
              <a:gd name="connsiteX394" fmla="*/ 1243817 w 2640595"/>
              <a:gd name="connsiteY394" fmla="*/ 1804533 h 2532844"/>
              <a:gd name="connsiteX395" fmla="*/ 1232986 w 2640595"/>
              <a:gd name="connsiteY395" fmla="*/ 1815364 h 2532844"/>
              <a:gd name="connsiteX396" fmla="*/ 1222155 w 2640595"/>
              <a:gd name="connsiteY396" fmla="*/ 1804533 h 2532844"/>
              <a:gd name="connsiteX397" fmla="*/ 1232986 w 2640595"/>
              <a:gd name="connsiteY397" fmla="*/ 1793702 h 2532844"/>
              <a:gd name="connsiteX398" fmla="*/ 534602 w 2640595"/>
              <a:gd name="connsiteY398" fmla="*/ 1793702 h 2532844"/>
              <a:gd name="connsiteX399" fmla="*/ 545432 w 2640595"/>
              <a:gd name="connsiteY399" fmla="*/ 1804533 h 2532844"/>
              <a:gd name="connsiteX400" fmla="*/ 534602 w 2640595"/>
              <a:gd name="connsiteY400" fmla="*/ 1815364 h 2532844"/>
              <a:gd name="connsiteX401" fmla="*/ 523771 w 2640595"/>
              <a:gd name="connsiteY401" fmla="*/ 1804533 h 2532844"/>
              <a:gd name="connsiteX402" fmla="*/ 534602 w 2640595"/>
              <a:gd name="connsiteY402" fmla="*/ 1793702 h 2532844"/>
              <a:gd name="connsiteX403" fmla="*/ 359982 w 2640595"/>
              <a:gd name="connsiteY403" fmla="*/ 1793702 h 2532844"/>
              <a:gd name="connsiteX404" fmla="*/ 370812 w 2640595"/>
              <a:gd name="connsiteY404" fmla="*/ 1804533 h 2532844"/>
              <a:gd name="connsiteX405" fmla="*/ 359982 w 2640595"/>
              <a:gd name="connsiteY405" fmla="*/ 1815364 h 2532844"/>
              <a:gd name="connsiteX406" fmla="*/ 349151 w 2640595"/>
              <a:gd name="connsiteY406" fmla="*/ 1804533 h 2532844"/>
              <a:gd name="connsiteX407" fmla="*/ 359982 w 2640595"/>
              <a:gd name="connsiteY407" fmla="*/ 1793702 h 2532844"/>
              <a:gd name="connsiteX408" fmla="*/ 185362 w 2640595"/>
              <a:gd name="connsiteY408" fmla="*/ 1793702 h 2532844"/>
              <a:gd name="connsiteX409" fmla="*/ 196192 w 2640595"/>
              <a:gd name="connsiteY409" fmla="*/ 1804533 h 2532844"/>
              <a:gd name="connsiteX410" fmla="*/ 185362 w 2640595"/>
              <a:gd name="connsiteY410" fmla="*/ 1815364 h 2532844"/>
              <a:gd name="connsiteX411" fmla="*/ 174626 w 2640595"/>
              <a:gd name="connsiteY411" fmla="*/ 1804533 h 2532844"/>
              <a:gd name="connsiteX412" fmla="*/ 185362 w 2640595"/>
              <a:gd name="connsiteY412" fmla="*/ 1793702 h 2532844"/>
              <a:gd name="connsiteX413" fmla="*/ 11122 w 2640595"/>
              <a:gd name="connsiteY413" fmla="*/ 1793702 h 2532844"/>
              <a:gd name="connsiteX414" fmla="*/ 21572 w 2640595"/>
              <a:gd name="connsiteY414" fmla="*/ 1804533 h 2532844"/>
              <a:gd name="connsiteX415" fmla="*/ 11122 w 2640595"/>
              <a:gd name="connsiteY415" fmla="*/ 1815364 h 2532844"/>
              <a:gd name="connsiteX416" fmla="*/ 291 w 2640595"/>
              <a:gd name="connsiteY416" fmla="*/ 1804533 h 2532844"/>
              <a:gd name="connsiteX417" fmla="*/ 11122 w 2640595"/>
              <a:gd name="connsiteY417" fmla="*/ 1793702 h 2532844"/>
              <a:gd name="connsiteX418" fmla="*/ 2454057 w 2640595"/>
              <a:gd name="connsiteY418" fmla="*/ 1793662 h 2532844"/>
              <a:gd name="connsiteX419" fmla="*/ 2464887 w 2640595"/>
              <a:gd name="connsiteY419" fmla="*/ 1804493 h 2532844"/>
              <a:gd name="connsiteX420" fmla="*/ 2454057 w 2640595"/>
              <a:gd name="connsiteY420" fmla="*/ 1815323 h 2532844"/>
              <a:gd name="connsiteX421" fmla="*/ 2443226 w 2640595"/>
              <a:gd name="connsiteY421" fmla="*/ 1804493 h 2532844"/>
              <a:gd name="connsiteX422" fmla="*/ 2454057 w 2640595"/>
              <a:gd name="connsiteY422" fmla="*/ 1793662 h 2532844"/>
              <a:gd name="connsiteX423" fmla="*/ 2279532 w 2640595"/>
              <a:gd name="connsiteY423" fmla="*/ 1793662 h 2532844"/>
              <a:gd name="connsiteX424" fmla="*/ 2290362 w 2640595"/>
              <a:gd name="connsiteY424" fmla="*/ 1804493 h 2532844"/>
              <a:gd name="connsiteX425" fmla="*/ 2279532 w 2640595"/>
              <a:gd name="connsiteY425" fmla="*/ 1815323 h 2532844"/>
              <a:gd name="connsiteX426" fmla="*/ 2268701 w 2640595"/>
              <a:gd name="connsiteY426" fmla="*/ 1804493 h 2532844"/>
              <a:gd name="connsiteX427" fmla="*/ 2279532 w 2640595"/>
              <a:gd name="connsiteY427" fmla="*/ 1793662 h 2532844"/>
              <a:gd name="connsiteX428" fmla="*/ 2104913 w 2640595"/>
              <a:gd name="connsiteY428" fmla="*/ 1793662 h 2532844"/>
              <a:gd name="connsiteX429" fmla="*/ 2115743 w 2640595"/>
              <a:gd name="connsiteY429" fmla="*/ 1804493 h 2532844"/>
              <a:gd name="connsiteX430" fmla="*/ 2104913 w 2640595"/>
              <a:gd name="connsiteY430" fmla="*/ 1815323 h 2532844"/>
              <a:gd name="connsiteX431" fmla="*/ 2094082 w 2640595"/>
              <a:gd name="connsiteY431" fmla="*/ 1804493 h 2532844"/>
              <a:gd name="connsiteX432" fmla="*/ 2104913 w 2640595"/>
              <a:gd name="connsiteY432" fmla="*/ 1793662 h 2532844"/>
              <a:gd name="connsiteX433" fmla="*/ 1057287 w 2640595"/>
              <a:gd name="connsiteY433" fmla="*/ 1793662 h 2532844"/>
              <a:gd name="connsiteX434" fmla="*/ 1068118 w 2640595"/>
              <a:gd name="connsiteY434" fmla="*/ 1804493 h 2532844"/>
              <a:gd name="connsiteX435" fmla="*/ 1057287 w 2640595"/>
              <a:gd name="connsiteY435" fmla="*/ 1815323 h 2532844"/>
              <a:gd name="connsiteX436" fmla="*/ 1046457 w 2640595"/>
              <a:gd name="connsiteY436" fmla="*/ 1804493 h 2532844"/>
              <a:gd name="connsiteX437" fmla="*/ 1057287 w 2640595"/>
              <a:gd name="connsiteY437" fmla="*/ 1793662 h 2532844"/>
              <a:gd name="connsiteX438" fmla="*/ 882667 w 2640595"/>
              <a:gd name="connsiteY438" fmla="*/ 1793662 h 2532844"/>
              <a:gd name="connsiteX439" fmla="*/ 893498 w 2640595"/>
              <a:gd name="connsiteY439" fmla="*/ 1804493 h 2532844"/>
              <a:gd name="connsiteX440" fmla="*/ 882667 w 2640595"/>
              <a:gd name="connsiteY440" fmla="*/ 1815323 h 2532844"/>
              <a:gd name="connsiteX441" fmla="*/ 871837 w 2640595"/>
              <a:gd name="connsiteY441" fmla="*/ 1804493 h 2532844"/>
              <a:gd name="connsiteX442" fmla="*/ 882667 w 2640595"/>
              <a:gd name="connsiteY442" fmla="*/ 1793662 h 2532844"/>
              <a:gd name="connsiteX443" fmla="*/ 708142 w 2640595"/>
              <a:gd name="connsiteY443" fmla="*/ 1793662 h 2532844"/>
              <a:gd name="connsiteX444" fmla="*/ 718973 w 2640595"/>
              <a:gd name="connsiteY444" fmla="*/ 1804493 h 2532844"/>
              <a:gd name="connsiteX445" fmla="*/ 708142 w 2640595"/>
              <a:gd name="connsiteY445" fmla="*/ 1815323 h 2532844"/>
              <a:gd name="connsiteX446" fmla="*/ 697312 w 2640595"/>
              <a:gd name="connsiteY446" fmla="*/ 1804493 h 2532844"/>
              <a:gd name="connsiteX447" fmla="*/ 708142 w 2640595"/>
              <a:gd name="connsiteY447" fmla="*/ 1793662 h 2532844"/>
              <a:gd name="connsiteX448" fmla="*/ 2629755 w 2640595"/>
              <a:gd name="connsiteY448" fmla="*/ 1614331 h 2532844"/>
              <a:gd name="connsiteX449" fmla="*/ 2640586 w 2640595"/>
              <a:gd name="connsiteY449" fmla="*/ 1625162 h 2532844"/>
              <a:gd name="connsiteX450" fmla="*/ 2629755 w 2640595"/>
              <a:gd name="connsiteY450" fmla="*/ 1635993 h 2532844"/>
              <a:gd name="connsiteX451" fmla="*/ 2619019 w 2640595"/>
              <a:gd name="connsiteY451" fmla="*/ 1625162 h 2532844"/>
              <a:gd name="connsiteX452" fmla="*/ 2629755 w 2640595"/>
              <a:gd name="connsiteY452" fmla="*/ 1614331 h 2532844"/>
              <a:gd name="connsiteX453" fmla="*/ 2455230 w 2640595"/>
              <a:gd name="connsiteY453" fmla="*/ 1614331 h 2532844"/>
              <a:gd name="connsiteX454" fmla="*/ 2465966 w 2640595"/>
              <a:gd name="connsiteY454" fmla="*/ 1625162 h 2532844"/>
              <a:gd name="connsiteX455" fmla="*/ 2455230 w 2640595"/>
              <a:gd name="connsiteY455" fmla="*/ 1635993 h 2532844"/>
              <a:gd name="connsiteX456" fmla="*/ 2444399 w 2640595"/>
              <a:gd name="connsiteY456" fmla="*/ 1625162 h 2532844"/>
              <a:gd name="connsiteX457" fmla="*/ 2455230 w 2640595"/>
              <a:gd name="connsiteY457" fmla="*/ 1614331 h 2532844"/>
              <a:gd name="connsiteX458" fmla="*/ 2280420 w 2640595"/>
              <a:gd name="connsiteY458" fmla="*/ 1614331 h 2532844"/>
              <a:gd name="connsiteX459" fmla="*/ 2291251 w 2640595"/>
              <a:gd name="connsiteY459" fmla="*/ 1625162 h 2532844"/>
              <a:gd name="connsiteX460" fmla="*/ 2280420 w 2640595"/>
              <a:gd name="connsiteY460" fmla="*/ 1635993 h 2532844"/>
              <a:gd name="connsiteX461" fmla="*/ 2269589 w 2640595"/>
              <a:gd name="connsiteY461" fmla="*/ 1625162 h 2532844"/>
              <a:gd name="connsiteX462" fmla="*/ 2280420 w 2640595"/>
              <a:gd name="connsiteY462" fmla="*/ 1614331 h 2532844"/>
              <a:gd name="connsiteX463" fmla="*/ 1931275 w 2640595"/>
              <a:gd name="connsiteY463" fmla="*/ 1614331 h 2532844"/>
              <a:gd name="connsiteX464" fmla="*/ 1931371 w 2640595"/>
              <a:gd name="connsiteY464" fmla="*/ 1614331 h 2532844"/>
              <a:gd name="connsiteX465" fmla="*/ 1942201 w 2640595"/>
              <a:gd name="connsiteY465" fmla="*/ 1625162 h 2532844"/>
              <a:gd name="connsiteX466" fmla="*/ 1931371 w 2640595"/>
              <a:gd name="connsiteY466" fmla="*/ 1635993 h 2532844"/>
              <a:gd name="connsiteX467" fmla="*/ 1920635 w 2640595"/>
              <a:gd name="connsiteY467" fmla="*/ 1625257 h 2532844"/>
              <a:gd name="connsiteX468" fmla="*/ 1920635 w 2640595"/>
              <a:gd name="connsiteY468" fmla="*/ 1625162 h 2532844"/>
              <a:gd name="connsiteX469" fmla="*/ 1931275 w 2640595"/>
              <a:gd name="connsiteY469" fmla="*/ 1614331 h 2532844"/>
              <a:gd name="connsiteX470" fmla="*/ 1756846 w 2640595"/>
              <a:gd name="connsiteY470" fmla="*/ 1614331 h 2532844"/>
              <a:gd name="connsiteX471" fmla="*/ 1767582 w 2640595"/>
              <a:gd name="connsiteY471" fmla="*/ 1625162 h 2532844"/>
              <a:gd name="connsiteX472" fmla="*/ 1756846 w 2640595"/>
              <a:gd name="connsiteY472" fmla="*/ 1635993 h 2532844"/>
              <a:gd name="connsiteX473" fmla="*/ 1746015 w 2640595"/>
              <a:gd name="connsiteY473" fmla="*/ 1625162 h 2532844"/>
              <a:gd name="connsiteX474" fmla="*/ 1756846 w 2640595"/>
              <a:gd name="connsiteY474" fmla="*/ 1614331 h 2532844"/>
              <a:gd name="connsiteX475" fmla="*/ 1582226 w 2640595"/>
              <a:gd name="connsiteY475" fmla="*/ 1614331 h 2532844"/>
              <a:gd name="connsiteX476" fmla="*/ 1592962 w 2640595"/>
              <a:gd name="connsiteY476" fmla="*/ 1625067 h 2532844"/>
              <a:gd name="connsiteX477" fmla="*/ 1592962 w 2640595"/>
              <a:gd name="connsiteY477" fmla="*/ 1625162 h 2532844"/>
              <a:gd name="connsiteX478" fmla="*/ 1582321 w 2640595"/>
              <a:gd name="connsiteY478" fmla="*/ 1635993 h 2532844"/>
              <a:gd name="connsiteX479" fmla="*/ 1582226 w 2640595"/>
              <a:gd name="connsiteY479" fmla="*/ 1635993 h 2532844"/>
              <a:gd name="connsiteX480" fmla="*/ 1571395 w 2640595"/>
              <a:gd name="connsiteY480" fmla="*/ 1625162 h 2532844"/>
              <a:gd name="connsiteX481" fmla="*/ 1582226 w 2640595"/>
              <a:gd name="connsiteY481" fmla="*/ 1614331 h 2532844"/>
              <a:gd name="connsiteX482" fmla="*/ 1232986 w 2640595"/>
              <a:gd name="connsiteY482" fmla="*/ 1614331 h 2532844"/>
              <a:gd name="connsiteX483" fmla="*/ 1243817 w 2640595"/>
              <a:gd name="connsiteY483" fmla="*/ 1625162 h 2532844"/>
              <a:gd name="connsiteX484" fmla="*/ 1232986 w 2640595"/>
              <a:gd name="connsiteY484" fmla="*/ 1635993 h 2532844"/>
              <a:gd name="connsiteX485" fmla="*/ 1222155 w 2640595"/>
              <a:gd name="connsiteY485" fmla="*/ 1625162 h 2532844"/>
              <a:gd name="connsiteX486" fmla="*/ 1232986 w 2640595"/>
              <a:gd name="connsiteY486" fmla="*/ 1614331 h 2532844"/>
              <a:gd name="connsiteX487" fmla="*/ 1058366 w 2640595"/>
              <a:gd name="connsiteY487" fmla="*/ 1614331 h 2532844"/>
              <a:gd name="connsiteX488" fmla="*/ 1069197 w 2640595"/>
              <a:gd name="connsiteY488" fmla="*/ 1625162 h 2532844"/>
              <a:gd name="connsiteX489" fmla="*/ 1058366 w 2640595"/>
              <a:gd name="connsiteY489" fmla="*/ 1635993 h 2532844"/>
              <a:gd name="connsiteX490" fmla="*/ 1047630 w 2640595"/>
              <a:gd name="connsiteY490" fmla="*/ 1625162 h 2532844"/>
              <a:gd name="connsiteX491" fmla="*/ 1058366 w 2640595"/>
              <a:gd name="connsiteY491" fmla="*/ 1614331 h 2532844"/>
              <a:gd name="connsiteX492" fmla="*/ 883936 w 2640595"/>
              <a:gd name="connsiteY492" fmla="*/ 1614331 h 2532844"/>
              <a:gd name="connsiteX493" fmla="*/ 894672 w 2640595"/>
              <a:gd name="connsiteY493" fmla="*/ 1625162 h 2532844"/>
              <a:gd name="connsiteX494" fmla="*/ 883936 w 2640595"/>
              <a:gd name="connsiteY494" fmla="*/ 1635993 h 2532844"/>
              <a:gd name="connsiteX495" fmla="*/ 873105 w 2640595"/>
              <a:gd name="connsiteY495" fmla="*/ 1625162 h 2532844"/>
              <a:gd name="connsiteX496" fmla="*/ 883936 w 2640595"/>
              <a:gd name="connsiteY496" fmla="*/ 1614331 h 2532844"/>
              <a:gd name="connsiteX497" fmla="*/ 709222 w 2640595"/>
              <a:gd name="connsiteY497" fmla="*/ 1614331 h 2532844"/>
              <a:gd name="connsiteX498" fmla="*/ 720052 w 2640595"/>
              <a:gd name="connsiteY498" fmla="*/ 1625162 h 2532844"/>
              <a:gd name="connsiteX499" fmla="*/ 709222 w 2640595"/>
              <a:gd name="connsiteY499" fmla="*/ 1635993 h 2532844"/>
              <a:gd name="connsiteX500" fmla="*/ 698391 w 2640595"/>
              <a:gd name="connsiteY500" fmla="*/ 1625162 h 2532844"/>
              <a:gd name="connsiteX501" fmla="*/ 709222 w 2640595"/>
              <a:gd name="connsiteY501" fmla="*/ 1614331 h 2532844"/>
              <a:gd name="connsiteX502" fmla="*/ 359982 w 2640595"/>
              <a:gd name="connsiteY502" fmla="*/ 1614331 h 2532844"/>
              <a:gd name="connsiteX503" fmla="*/ 370812 w 2640595"/>
              <a:gd name="connsiteY503" fmla="*/ 1625162 h 2532844"/>
              <a:gd name="connsiteX504" fmla="*/ 359982 w 2640595"/>
              <a:gd name="connsiteY504" fmla="*/ 1635993 h 2532844"/>
              <a:gd name="connsiteX505" fmla="*/ 349151 w 2640595"/>
              <a:gd name="connsiteY505" fmla="*/ 1625162 h 2532844"/>
              <a:gd name="connsiteX506" fmla="*/ 359982 w 2640595"/>
              <a:gd name="connsiteY506" fmla="*/ 1614331 h 2532844"/>
              <a:gd name="connsiteX507" fmla="*/ 185362 w 2640595"/>
              <a:gd name="connsiteY507" fmla="*/ 1614331 h 2532844"/>
              <a:gd name="connsiteX508" fmla="*/ 196192 w 2640595"/>
              <a:gd name="connsiteY508" fmla="*/ 1625162 h 2532844"/>
              <a:gd name="connsiteX509" fmla="*/ 185362 w 2640595"/>
              <a:gd name="connsiteY509" fmla="*/ 1635993 h 2532844"/>
              <a:gd name="connsiteX510" fmla="*/ 174626 w 2640595"/>
              <a:gd name="connsiteY510" fmla="*/ 1625162 h 2532844"/>
              <a:gd name="connsiteX511" fmla="*/ 185362 w 2640595"/>
              <a:gd name="connsiteY511" fmla="*/ 1614331 h 2532844"/>
              <a:gd name="connsiteX512" fmla="*/ 10447 w 2640595"/>
              <a:gd name="connsiteY512" fmla="*/ 1613952 h 2532844"/>
              <a:gd name="connsiteX513" fmla="*/ 11122 w 2640595"/>
              <a:gd name="connsiteY513" fmla="*/ 1613952 h 2532844"/>
              <a:gd name="connsiteX514" fmla="*/ 21572 w 2640595"/>
              <a:gd name="connsiteY514" fmla="*/ 1625153 h 2532844"/>
              <a:gd name="connsiteX515" fmla="*/ 21572 w 2640595"/>
              <a:gd name="connsiteY515" fmla="*/ 1625162 h 2532844"/>
              <a:gd name="connsiteX516" fmla="*/ 10836 w 2640595"/>
              <a:gd name="connsiteY516" fmla="*/ 1635993 h 2532844"/>
              <a:gd name="connsiteX517" fmla="*/ 6 w 2640595"/>
              <a:gd name="connsiteY517" fmla="*/ 1625162 h 2532844"/>
              <a:gd name="connsiteX518" fmla="*/ 10447 w 2640595"/>
              <a:gd name="connsiteY518" fmla="*/ 1613952 h 2532844"/>
              <a:gd name="connsiteX519" fmla="*/ 2105991 w 2640595"/>
              <a:gd name="connsiteY519" fmla="*/ 1613951 h 2532844"/>
              <a:gd name="connsiteX520" fmla="*/ 2116831 w 2640595"/>
              <a:gd name="connsiteY520" fmla="*/ 1624773 h 2532844"/>
              <a:gd name="connsiteX521" fmla="*/ 2116822 w 2640595"/>
              <a:gd name="connsiteY521" fmla="*/ 1625162 h 2532844"/>
              <a:gd name="connsiteX522" fmla="*/ 2105991 w 2640595"/>
              <a:gd name="connsiteY522" fmla="*/ 1635993 h 2532844"/>
              <a:gd name="connsiteX523" fmla="*/ 2095160 w 2640595"/>
              <a:gd name="connsiteY523" fmla="*/ 1625162 h 2532844"/>
              <a:gd name="connsiteX524" fmla="*/ 2105601 w 2640595"/>
              <a:gd name="connsiteY524" fmla="*/ 1613961 h 2532844"/>
              <a:gd name="connsiteX525" fmla="*/ 2105991 w 2640595"/>
              <a:gd name="connsiteY525" fmla="*/ 1613951 h 2532844"/>
              <a:gd name="connsiteX526" fmla="*/ 1407701 w 2640595"/>
              <a:gd name="connsiteY526" fmla="*/ 1613951 h 2532844"/>
              <a:gd name="connsiteX527" fmla="*/ 1418446 w 2640595"/>
              <a:gd name="connsiteY527" fmla="*/ 1624868 h 2532844"/>
              <a:gd name="connsiteX528" fmla="*/ 1418437 w 2640595"/>
              <a:gd name="connsiteY528" fmla="*/ 1625162 h 2532844"/>
              <a:gd name="connsiteX529" fmla="*/ 1407606 w 2640595"/>
              <a:gd name="connsiteY529" fmla="*/ 1635993 h 2532844"/>
              <a:gd name="connsiteX530" fmla="*/ 1396775 w 2640595"/>
              <a:gd name="connsiteY530" fmla="*/ 1625162 h 2532844"/>
              <a:gd name="connsiteX531" fmla="*/ 1407216 w 2640595"/>
              <a:gd name="connsiteY531" fmla="*/ 1613961 h 2532844"/>
              <a:gd name="connsiteX532" fmla="*/ 1407701 w 2640595"/>
              <a:gd name="connsiteY532" fmla="*/ 1613951 h 2532844"/>
              <a:gd name="connsiteX533" fmla="*/ 534601 w 2640595"/>
              <a:gd name="connsiteY533" fmla="*/ 1613951 h 2532844"/>
              <a:gd name="connsiteX534" fmla="*/ 545442 w 2640595"/>
              <a:gd name="connsiteY534" fmla="*/ 1624773 h 2532844"/>
              <a:gd name="connsiteX535" fmla="*/ 545432 w 2640595"/>
              <a:gd name="connsiteY535" fmla="*/ 1625162 h 2532844"/>
              <a:gd name="connsiteX536" fmla="*/ 534601 w 2640595"/>
              <a:gd name="connsiteY536" fmla="*/ 1635993 h 2532844"/>
              <a:gd name="connsiteX537" fmla="*/ 523771 w 2640595"/>
              <a:gd name="connsiteY537" fmla="*/ 1625162 h 2532844"/>
              <a:gd name="connsiteX538" fmla="*/ 534212 w 2640595"/>
              <a:gd name="connsiteY538" fmla="*/ 1613961 h 2532844"/>
              <a:gd name="connsiteX539" fmla="*/ 534601 w 2640595"/>
              <a:gd name="connsiteY539" fmla="*/ 1613951 h 2532844"/>
              <a:gd name="connsiteX540" fmla="*/ 2629755 w 2640595"/>
              <a:gd name="connsiteY540" fmla="*/ 1434961 h 2532844"/>
              <a:gd name="connsiteX541" fmla="*/ 2640586 w 2640595"/>
              <a:gd name="connsiteY541" fmla="*/ 1445792 h 2532844"/>
              <a:gd name="connsiteX542" fmla="*/ 2629755 w 2640595"/>
              <a:gd name="connsiteY542" fmla="*/ 1456623 h 2532844"/>
              <a:gd name="connsiteX543" fmla="*/ 2619019 w 2640595"/>
              <a:gd name="connsiteY543" fmla="*/ 1445792 h 2532844"/>
              <a:gd name="connsiteX544" fmla="*/ 2629755 w 2640595"/>
              <a:gd name="connsiteY544" fmla="*/ 1434961 h 2532844"/>
              <a:gd name="connsiteX545" fmla="*/ 2455230 w 2640595"/>
              <a:gd name="connsiteY545" fmla="*/ 1434961 h 2532844"/>
              <a:gd name="connsiteX546" fmla="*/ 2465966 w 2640595"/>
              <a:gd name="connsiteY546" fmla="*/ 1445792 h 2532844"/>
              <a:gd name="connsiteX547" fmla="*/ 2455230 w 2640595"/>
              <a:gd name="connsiteY547" fmla="*/ 1456623 h 2532844"/>
              <a:gd name="connsiteX548" fmla="*/ 2444399 w 2640595"/>
              <a:gd name="connsiteY548" fmla="*/ 1445792 h 2532844"/>
              <a:gd name="connsiteX549" fmla="*/ 2455230 w 2640595"/>
              <a:gd name="connsiteY549" fmla="*/ 1434961 h 2532844"/>
              <a:gd name="connsiteX550" fmla="*/ 2280420 w 2640595"/>
              <a:gd name="connsiteY550" fmla="*/ 1434961 h 2532844"/>
              <a:gd name="connsiteX551" fmla="*/ 2291251 w 2640595"/>
              <a:gd name="connsiteY551" fmla="*/ 1445792 h 2532844"/>
              <a:gd name="connsiteX552" fmla="*/ 2280420 w 2640595"/>
              <a:gd name="connsiteY552" fmla="*/ 1456623 h 2532844"/>
              <a:gd name="connsiteX553" fmla="*/ 2269589 w 2640595"/>
              <a:gd name="connsiteY553" fmla="*/ 1445792 h 2532844"/>
              <a:gd name="connsiteX554" fmla="*/ 2280420 w 2640595"/>
              <a:gd name="connsiteY554" fmla="*/ 1434961 h 2532844"/>
              <a:gd name="connsiteX555" fmla="*/ 2105990 w 2640595"/>
              <a:gd name="connsiteY555" fmla="*/ 1434961 h 2532844"/>
              <a:gd name="connsiteX556" fmla="*/ 2116821 w 2640595"/>
              <a:gd name="connsiteY556" fmla="*/ 1445792 h 2532844"/>
              <a:gd name="connsiteX557" fmla="*/ 2105990 w 2640595"/>
              <a:gd name="connsiteY557" fmla="*/ 1456623 h 2532844"/>
              <a:gd name="connsiteX558" fmla="*/ 2095159 w 2640595"/>
              <a:gd name="connsiteY558" fmla="*/ 1445792 h 2532844"/>
              <a:gd name="connsiteX559" fmla="*/ 2105990 w 2640595"/>
              <a:gd name="connsiteY559" fmla="*/ 1434961 h 2532844"/>
              <a:gd name="connsiteX560" fmla="*/ 1931370 w 2640595"/>
              <a:gd name="connsiteY560" fmla="*/ 1434961 h 2532844"/>
              <a:gd name="connsiteX561" fmla="*/ 1931465 w 2640595"/>
              <a:gd name="connsiteY561" fmla="*/ 1434961 h 2532844"/>
              <a:gd name="connsiteX562" fmla="*/ 1942201 w 2640595"/>
              <a:gd name="connsiteY562" fmla="*/ 1445792 h 2532844"/>
              <a:gd name="connsiteX563" fmla="*/ 1931370 w 2640595"/>
              <a:gd name="connsiteY563" fmla="*/ 1456623 h 2532844"/>
              <a:gd name="connsiteX564" fmla="*/ 1920730 w 2640595"/>
              <a:gd name="connsiteY564" fmla="*/ 1445792 h 2532844"/>
              <a:gd name="connsiteX565" fmla="*/ 1931370 w 2640595"/>
              <a:gd name="connsiteY565" fmla="*/ 1434961 h 2532844"/>
              <a:gd name="connsiteX566" fmla="*/ 1756846 w 2640595"/>
              <a:gd name="connsiteY566" fmla="*/ 1434961 h 2532844"/>
              <a:gd name="connsiteX567" fmla="*/ 1767582 w 2640595"/>
              <a:gd name="connsiteY567" fmla="*/ 1445792 h 2532844"/>
              <a:gd name="connsiteX568" fmla="*/ 1756846 w 2640595"/>
              <a:gd name="connsiteY568" fmla="*/ 1456623 h 2532844"/>
              <a:gd name="connsiteX569" fmla="*/ 1746015 w 2640595"/>
              <a:gd name="connsiteY569" fmla="*/ 1445792 h 2532844"/>
              <a:gd name="connsiteX570" fmla="*/ 1756846 w 2640595"/>
              <a:gd name="connsiteY570" fmla="*/ 1434961 h 2532844"/>
              <a:gd name="connsiteX571" fmla="*/ 1582226 w 2640595"/>
              <a:gd name="connsiteY571" fmla="*/ 1434961 h 2532844"/>
              <a:gd name="connsiteX572" fmla="*/ 1592962 w 2640595"/>
              <a:gd name="connsiteY572" fmla="*/ 1445697 h 2532844"/>
              <a:gd name="connsiteX573" fmla="*/ 1592962 w 2640595"/>
              <a:gd name="connsiteY573" fmla="*/ 1445792 h 2532844"/>
              <a:gd name="connsiteX574" fmla="*/ 1582321 w 2640595"/>
              <a:gd name="connsiteY574" fmla="*/ 1456623 h 2532844"/>
              <a:gd name="connsiteX575" fmla="*/ 1582226 w 2640595"/>
              <a:gd name="connsiteY575" fmla="*/ 1456623 h 2532844"/>
              <a:gd name="connsiteX576" fmla="*/ 1571395 w 2640595"/>
              <a:gd name="connsiteY576" fmla="*/ 1445792 h 2532844"/>
              <a:gd name="connsiteX577" fmla="*/ 1582226 w 2640595"/>
              <a:gd name="connsiteY577" fmla="*/ 1434961 h 2532844"/>
              <a:gd name="connsiteX578" fmla="*/ 1407606 w 2640595"/>
              <a:gd name="connsiteY578" fmla="*/ 1434961 h 2532844"/>
              <a:gd name="connsiteX579" fmla="*/ 1418437 w 2640595"/>
              <a:gd name="connsiteY579" fmla="*/ 1445792 h 2532844"/>
              <a:gd name="connsiteX580" fmla="*/ 1407606 w 2640595"/>
              <a:gd name="connsiteY580" fmla="*/ 1456623 h 2532844"/>
              <a:gd name="connsiteX581" fmla="*/ 1396775 w 2640595"/>
              <a:gd name="connsiteY581" fmla="*/ 1445792 h 2532844"/>
              <a:gd name="connsiteX582" fmla="*/ 1407606 w 2640595"/>
              <a:gd name="connsiteY582" fmla="*/ 1434961 h 2532844"/>
              <a:gd name="connsiteX583" fmla="*/ 1232986 w 2640595"/>
              <a:gd name="connsiteY583" fmla="*/ 1434961 h 2532844"/>
              <a:gd name="connsiteX584" fmla="*/ 1243817 w 2640595"/>
              <a:gd name="connsiteY584" fmla="*/ 1445792 h 2532844"/>
              <a:gd name="connsiteX585" fmla="*/ 1232986 w 2640595"/>
              <a:gd name="connsiteY585" fmla="*/ 1456623 h 2532844"/>
              <a:gd name="connsiteX586" fmla="*/ 1222155 w 2640595"/>
              <a:gd name="connsiteY586" fmla="*/ 1445792 h 2532844"/>
              <a:gd name="connsiteX587" fmla="*/ 1232986 w 2640595"/>
              <a:gd name="connsiteY587" fmla="*/ 1434961 h 2532844"/>
              <a:gd name="connsiteX588" fmla="*/ 1058366 w 2640595"/>
              <a:gd name="connsiteY588" fmla="*/ 1434961 h 2532844"/>
              <a:gd name="connsiteX589" fmla="*/ 1069197 w 2640595"/>
              <a:gd name="connsiteY589" fmla="*/ 1445792 h 2532844"/>
              <a:gd name="connsiteX590" fmla="*/ 1058366 w 2640595"/>
              <a:gd name="connsiteY590" fmla="*/ 1456623 h 2532844"/>
              <a:gd name="connsiteX591" fmla="*/ 1047630 w 2640595"/>
              <a:gd name="connsiteY591" fmla="*/ 1445792 h 2532844"/>
              <a:gd name="connsiteX592" fmla="*/ 1058366 w 2640595"/>
              <a:gd name="connsiteY592" fmla="*/ 1434961 h 2532844"/>
              <a:gd name="connsiteX593" fmla="*/ 883936 w 2640595"/>
              <a:gd name="connsiteY593" fmla="*/ 1434961 h 2532844"/>
              <a:gd name="connsiteX594" fmla="*/ 894672 w 2640595"/>
              <a:gd name="connsiteY594" fmla="*/ 1445792 h 2532844"/>
              <a:gd name="connsiteX595" fmla="*/ 883936 w 2640595"/>
              <a:gd name="connsiteY595" fmla="*/ 1456623 h 2532844"/>
              <a:gd name="connsiteX596" fmla="*/ 873105 w 2640595"/>
              <a:gd name="connsiteY596" fmla="*/ 1445792 h 2532844"/>
              <a:gd name="connsiteX597" fmla="*/ 883936 w 2640595"/>
              <a:gd name="connsiteY597" fmla="*/ 1434961 h 2532844"/>
              <a:gd name="connsiteX598" fmla="*/ 709222 w 2640595"/>
              <a:gd name="connsiteY598" fmla="*/ 1434961 h 2532844"/>
              <a:gd name="connsiteX599" fmla="*/ 720052 w 2640595"/>
              <a:gd name="connsiteY599" fmla="*/ 1445792 h 2532844"/>
              <a:gd name="connsiteX600" fmla="*/ 709222 w 2640595"/>
              <a:gd name="connsiteY600" fmla="*/ 1456623 h 2532844"/>
              <a:gd name="connsiteX601" fmla="*/ 698391 w 2640595"/>
              <a:gd name="connsiteY601" fmla="*/ 1445792 h 2532844"/>
              <a:gd name="connsiteX602" fmla="*/ 709222 w 2640595"/>
              <a:gd name="connsiteY602" fmla="*/ 1434961 h 2532844"/>
              <a:gd name="connsiteX603" fmla="*/ 534981 w 2640595"/>
              <a:gd name="connsiteY603" fmla="*/ 1434961 h 2532844"/>
              <a:gd name="connsiteX604" fmla="*/ 545431 w 2640595"/>
              <a:gd name="connsiteY604" fmla="*/ 1445792 h 2532844"/>
              <a:gd name="connsiteX605" fmla="*/ 534601 w 2640595"/>
              <a:gd name="connsiteY605" fmla="*/ 1456623 h 2532844"/>
              <a:gd name="connsiteX606" fmla="*/ 524150 w 2640595"/>
              <a:gd name="connsiteY606" fmla="*/ 1445792 h 2532844"/>
              <a:gd name="connsiteX607" fmla="*/ 534981 w 2640595"/>
              <a:gd name="connsiteY607" fmla="*/ 1434961 h 2532844"/>
              <a:gd name="connsiteX608" fmla="*/ 359982 w 2640595"/>
              <a:gd name="connsiteY608" fmla="*/ 1434961 h 2532844"/>
              <a:gd name="connsiteX609" fmla="*/ 370812 w 2640595"/>
              <a:gd name="connsiteY609" fmla="*/ 1445792 h 2532844"/>
              <a:gd name="connsiteX610" fmla="*/ 359982 w 2640595"/>
              <a:gd name="connsiteY610" fmla="*/ 1456623 h 2532844"/>
              <a:gd name="connsiteX611" fmla="*/ 349151 w 2640595"/>
              <a:gd name="connsiteY611" fmla="*/ 1445792 h 2532844"/>
              <a:gd name="connsiteX612" fmla="*/ 359982 w 2640595"/>
              <a:gd name="connsiteY612" fmla="*/ 1434961 h 2532844"/>
              <a:gd name="connsiteX613" fmla="*/ 185362 w 2640595"/>
              <a:gd name="connsiteY613" fmla="*/ 1434961 h 2532844"/>
              <a:gd name="connsiteX614" fmla="*/ 196192 w 2640595"/>
              <a:gd name="connsiteY614" fmla="*/ 1445792 h 2532844"/>
              <a:gd name="connsiteX615" fmla="*/ 185362 w 2640595"/>
              <a:gd name="connsiteY615" fmla="*/ 1456623 h 2532844"/>
              <a:gd name="connsiteX616" fmla="*/ 174626 w 2640595"/>
              <a:gd name="connsiteY616" fmla="*/ 1445792 h 2532844"/>
              <a:gd name="connsiteX617" fmla="*/ 185362 w 2640595"/>
              <a:gd name="connsiteY617" fmla="*/ 1434961 h 2532844"/>
              <a:gd name="connsiteX618" fmla="*/ 10837 w 2640595"/>
              <a:gd name="connsiteY618" fmla="*/ 1434961 h 2532844"/>
              <a:gd name="connsiteX619" fmla="*/ 21572 w 2640595"/>
              <a:gd name="connsiteY619" fmla="*/ 1445792 h 2532844"/>
              <a:gd name="connsiteX620" fmla="*/ 10837 w 2640595"/>
              <a:gd name="connsiteY620" fmla="*/ 1456623 h 2532844"/>
              <a:gd name="connsiteX621" fmla="*/ 6 w 2640595"/>
              <a:gd name="connsiteY621" fmla="*/ 1445792 h 2532844"/>
              <a:gd name="connsiteX622" fmla="*/ 10837 w 2640595"/>
              <a:gd name="connsiteY622" fmla="*/ 1434961 h 2532844"/>
              <a:gd name="connsiteX623" fmla="*/ 2629755 w 2640595"/>
              <a:gd name="connsiteY623" fmla="*/ 1255591 h 2532844"/>
              <a:gd name="connsiteX624" fmla="*/ 2640586 w 2640595"/>
              <a:gd name="connsiteY624" fmla="*/ 1266422 h 2532844"/>
              <a:gd name="connsiteX625" fmla="*/ 2629755 w 2640595"/>
              <a:gd name="connsiteY625" fmla="*/ 1277253 h 2532844"/>
              <a:gd name="connsiteX626" fmla="*/ 2619019 w 2640595"/>
              <a:gd name="connsiteY626" fmla="*/ 1266422 h 2532844"/>
              <a:gd name="connsiteX627" fmla="*/ 2629755 w 2640595"/>
              <a:gd name="connsiteY627" fmla="*/ 1255591 h 2532844"/>
              <a:gd name="connsiteX628" fmla="*/ 2455230 w 2640595"/>
              <a:gd name="connsiteY628" fmla="*/ 1255591 h 2532844"/>
              <a:gd name="connsiteX629" fmla="*/ 2465966 w 2640595"/>
              <a:gd name="connsiteY629" fmla="*/ 1266422 h 2532844"/>
              <a:gd name="connsiteX630" fmla="*/ 2455230 w 2640595"/>
              <a:gd name="connsiteY630" fmla="*/ 1277253 h 2532844"/>
              <a:gd name="connsiteX631" fmla="*/ 2444399 w 2640595"/>
              <a:gd name="connsiteY631" fmla="*/ 1266422 h 2532844"/>
              <a:gd name="connsiteX632" fmla="*/ 2455230 w 2640595"/>
              <a:gd name="connsiteY632" fmla="*/ 1255591 h 2532844"/>
              <a:gd name="connsiteX633" fmla="*/ 2280420 w 2640595"/>
              <a:gd name="connsiteY633" fmla="*/ 1255591 h 2532844"/>
              <a:gd name="connsiteX634" fmla="*/ 2291251 w 2640595"/>
              <a:gd name="connsiteY634" fmla="*/ 1266422 h 2532844"/>
              <a:gd name="connsiteX635" fmla="*/ 2280420 w 2640595"/>
              <a:gd name="connsiteY635" fmla="*/ 1277253 h 2532844"/>
              <a:gd name="connsiteX636" fmla="*/ 2269589 w 2640595"/>
              <a:gd name="connsiteY636" fmla="*/ 1266422 h 2532844"/>
              <a:gd name="connsiteX637" fmla="*/ 2280420 w 2640595"/>
              <a:gd name="connsiteY637" fmla="*/ 1255591 h 2532844"/>
              <a:gd name="connsiteX638" fmla="*/ 2105990 w 2640595"/>
              <a:gd name="connsiteY638" fmla="*/ 1255591 h 2532844"/>
              <a:gd name="connsiteX639" fmla="*/ 2116821 w 2640595"/>
              <a:gd name="connsiteY639" fmla="*/ 1266422 h 2532844"/>
              <a:gd name="connsiteX640" fmla="*/ 2105990 w 2640595"/>
              <a:gd name="connsiteY640" fmla="*/ 1277253 h 2532844"/>
              <a:gd name="connsiteX641" fmla="*/ 2095159 w 2640595"/>
              <a:gd name="connsiteY641" fmla="*/ 1266422 h 2532844"/>
              <a:gd name="connsiteX642" fmla="*/ 2105990 w 2640595"/>
              <a:gd name="connsiteY642" fmla="*/ 1255591 h 2532844"/>
              <a:gd name="connsiteX643" fmla="*/ 1931275 w 2640595"/>
              <a:gd name="connsiteY643" fmla="*/ 1255591 h 2532844"/>
              <a:gd name="connsiteX644" fmla="*/ 1931371 w 2640595"/>
              <a:gd name="connsiteY644" fmla="*/ 1255591 h 2532844"/>
              <a:gd name="connsiteX645" fmla="*/ 1942201 w 2640595"/>
              <a:gd name="connsiteY645" fmla="*/ 1266422 h 2532844"/>
              <a:gd name="connsiteX646" fmla="*/ 1931371 w 2640595"/>
              <a:gd name="connsiteY646" fmla="*/ 1277253 h 2532844"/>
              <a:gd name="connsiteX647" fmla="*/ 1920635 w 2640595"/>
              <a:gd name="connsiteY647" fmla="*/ 1266517 h 2532844"/>
              <a:gd name="connsiteX648" fmla="*/ 1920635 w 2640595"/>
              <a:gd name="connsiteY648" fmla="*/ 1266422 h 2532844"/>
              <a:gd name="connsiteX649" fmla="*/ 1931275 w 2640595"/>
              <a:gd name="connsiteY649" fmla="*/ 1255591 h 2532844"/>
              <a:gd name="connsiteX650" fmla="*/ 1756846 w 2640595"/>
              <a:gd name="connsiteY650" fmla="*/ 1255591 h 2532844"/>
              <a:gd name="connsiteX651" fmla="*/ 1767582 w 2640595"/>
              <a:gd name="connsiteY651" fmla="*/ 1266422 h 2532844"/>
              <a:gd name="connsiteX652" fmla="*/ 1756846 w 2640595"/>
              <a:gd name="connsiteY652" fmla="*/ 1277253 h 2532844"/>
              <a:gd name="connsiteX653" fmla="*/ 1746015 w 2640595"/>
              <a:gd name="connsiteY653" fmla="*/ 1266422 h 2532844"/>
              <a:gd name="connsiteX654" fmla="*/ 1756846 w 2640595"/>
              <a:gd name="connsiteY654" fmla="*/ 1255591 h 2532844"/>
              <a:gd name="connsiteX655" fmla="*/ 1582226 w 2640595"/>
              <a:gd name="connsiteY655" fmla="*/ 1255591 h 2532844"/>
              <a:gd name="connsiteX656" fmla="*/ 1592962 w 2640595"/>
              <a:gd name="connsiteY656" fmla="*/ 1266327 h 2532844"/>
              <a:gd name="connsiteX657" fmla="*/ 1592962 w 2640595"/>
              <a:gd name="connsiteY657" fmla="*/ 1266422 h 2532844"/>
              <a:gd name="connsiteX658" fmla="*/ 1582321 w 2640595"/>
              <a:gd name="connsiteY658" fmla="*/ 1277253 h 2532844"/>
              <a:gd name="connsiteX659" fmla="*/ 1582226 w 2640595"/>
              <a:gd name="connsiteY659" fmla="*/ 1277253 h 2532844"/>
              <a:gd name="connsiteX660" fmla="*/ 1571395 w 2640595"/>
              <a:gd name="connsiteY660" fmla="*/ 1266422 h 2532844"/>
              <a:gd name="connsiteX661" fmla="*/ 1582226 w 2640595"/>
              <a:gd name="connsiteY661" fmla="*/ 1255591 h 2532844"/>
              <a:gd name="connsiteX662" fmla="*/ 1407606 w 2640595"/>
              <a:gd name="connsiteY662" fmla="*/ 1255591 h 2532844"/>
              <a:gd name="connsiteX663" fmla="*/ 1418437 w 2640595"/>
              <a:gd name="connsiteY663" fmla="*/ 1266422 h 2532844"/>
              <a:gd name="connsiteX664" fmla="*/ 1407606 w 2640595"/>
              <a:gd name="connsiteY664" fmla="*/ 1277253 h 2532844"/>
              <a:gd name="connsiteX665" fmla="*/ 1396775 w 2640595"/>
              <a:gd name="connsiteY665" fmla="*/ 1266422 h 2532844"/>
              <a:gd name="connsiteX666" fmla="*/ 1407606 w 2640595"/>
              <a:gd name="connsiteY666" fmla="*/ 1255591 h 2532844"/>
              <a:gd name="connsiteX667" fmla="*/ 1232986 w 2640595"/>
              <a:gd name="connsiteY667" fmla="*/ 1255591 h 2532844"/>
              <a:gd name="connsiteX668" fmla="*/ 1243817 w 2640595"/>
              <a:gd name="connsiteY668" fmla="*/ 1266422 h 2532844"/>
              <a:gd name="connsiteX669" fmla="*/ 1232986 w 2640595"/>
              <a:gd name="connsiteY669" fmla="*/ 1277253 h 2532844"/>
              <a:gd name="connsiteX670" fmla="*/ 1222155 w 2640595"/>
              <a:gd name="connsiteY670" fmla="*/ 1266422 h 2532844"/>
              <a:gd name="connsiteX671" fmla="*/ 1232986 w 2640595"/>
              <a:gd name="connsiteY671" fmla="*/ 1255591 h 2532844"/>
              <a:gd name="connsiteX672" fmla="*/ 1058366 w 2640595"/>
              <a:gd name="connsiteY672" fmla="*/ 1255591 h 2532844"/>
              <a:gd name="connsiteX673" fmla="*/ 1069197 w 2640595"/>
              <a:gd name="connsiteY673" fmla="*/ 1266422 h 2532844"/>
              <a:gd name="connsiteX674" fmla="*/ 1058366 w 2640595"/>
              <a:gd name="connsiteY674" fmla="*/ 1277253 h 2532844"/>
              <a:gd name="connsiteX675" fmla="*/ 1047630 w 2640595"/>
              <a:gd name="connsiteY675" fmla="*/ 1266422 h 2532844"/>
              <a:gd name="connsiteX676" fmla="*/ 1058366 w 2640595"/>
              <a:gd name="connsiteY676" fmla="*/ 1255591 h 2532844"/>
              <a:gd name="connsiteX677" fmla="*/ 883936 w 2640595"/>
              <a:gd name="connsiteY677" fmla="*/ 1255591 h 2532844"/>
              <a:gd name="connsiteX678" fmla="*/ 894672 w 2640595"/>
              <a:gd name="connsiteY678" fmla="*/ 1266422 h 2532844"/>
              <a:gd name="connsiteX679" fmla="*/ 883936 w 2640595"/>
              <a:gd name="connsiteY679" fmla="*/ 1277253 h 2532844"/>
              <a:gd name="connsiteX680" fmla="*/ 873105 w 2640595"/>
              <a:gd name="connsiteY680" fmla="*/ 1266422 h 2532844"/>
              <a:gd name="connsiteX681" fmla="*/ 883936 w 2640595"/>
              <a:gd name="connsiteY681" fmla="*/ 1255591 h 2532844"/>
              <a:gd name="connsiteX682" fmla="*/ 709222 w 2640595"/>
              <a:gd name="connsiteY682" fmla="*/ 1255591 h 2532844"/>
              <a:gd name="connsiteX683" fmla="*/ 720052 w 2640595"/>
              <a:gd name="connsiteY683" fmla="*/ 1266422 h 2532844"/>
              <a:gd name="connsiteX684" fmla="*/ 709222 w 2640595"/>
              <a:gd name="connsiteY684" fmla="*/ 1277253 h 2532844"/>
              <a:gd name="connsiteX685" fmla="*/ 698391 w 2640595"/>
              <a:gd name="connsiteY685" fmla="*/ 1266422 h 2532844"/>
              <a:gd name="connsiteX686" fmla="*/ 709222 w 2640595"/>
              <a:gd name="connsiteY686" fmla="*/ 1255591 h 2532844"/>
              <a:gd name="connsiteX687" fmla="*/ 534602 w 2640595"/>
              <a:gd name="connsiteY687" fmla="*/ 1255591 h 2532844"/>
              <a:gd name="connsiteX688" fmla="*/ 545432 w 2640595"/>
              <a:gd name="connsiteY688" fmla="*/ 1266422 h 2532844"/>
              <a:gd name="connsiteX689" fmla="*/ 534602 w 2640595"/>
              <a:gd name="connsiteY689" fmla="*/ 1277253 h 2532844"/>
              <a:gd name="connsiteX690" fmla="*/ 523771 w 2640595"/>
              <a:gd name="connsiteY690" fmla="*/ 1266422 h 2532844"/>
              <a:gd name="connsiteX691" fmla="*/ 534602 w 2640595"/>
              <a:gd name="connsiteY691" fmla="*/ 1255591 h 2532844"/>
              <a:gd name="connsiteX692" fmla="*/ 359982 w 2640595"/>
              <a:gd name="connsiteY692" fmla="*/ 1255591 h 2532844"/>
              <a:gd name="connsiteX693" fmla="*/ 370812 w 2640595"/>
              <a:gd name="connsiteY693" fmla="*/ 1266422 h 2532844"/>
              <a:gd name="connsiteX694" fmla="*/ 359982 w 2640595"/>
              <a:gd name="connsiteY694" fmla="*/ 1277253 h 2532844"/>
              <a:gd name="connsiteX695" fmla="*/ 349151 w 2640595"/>
              <a:gd name="connsiteY695" fmla="*/ 1266422 h 2532844"/>
              <a:gd name="connsiteX696" fmla="*/ 359982 w 2640595"/>
              <a:gd name="connsiteY696" fmla="*/ 1255591 h 2532844"/>
              <a:gd name="connsiteX697" fmla="*/ 185362 w 2640595"/>
              <a:gd name="connsiteY697" fmla="*/ 1255591 h 2532844"/>
              <a:gd name="connsiteX698" fmla="*/ 196192 w 2640595"/>
              <a:gd name="connsiteY698" fmla="*/ 1266422 h 2532844"/>
              <a:gd name="connsiteX699" fmla="*/ 185362 w 2640595"/>
              <a:gd name="connsiteY699" fmla="*/ 1277253 h 2532844"/>
              <a:gd name="connsiteX700" fmla="*/ 174626 w 2640595"/>
              <a:gd name="connsiteY700" fmla="*/ 1266422 h 2532844"/>
              <a:gd name="connsiteX701" fmla="*/ 185362 w 2640595"/>
              <a:gd name="connsiteY701" fmla="*/ 1255591 h 2532844"/>
              <a:gd name="connsiteX702" fmla="*/ 10837 w 2640595"/>
              <a:gd name="connsiteY702" fmla="*/ 1255591 h 2532844"/>
              <a:gd name="connsiteX703" fmla="*/ 21572 w 2640595"/>
              <a:gd name="connsiteY703" fmla="*/ 1266422 h 2532844"/>
              <a:gd name="connsiteX704" fmla="*/ 10837 w 2640595"/>
              <a:gd name="connsiteY704" fmla="*/ 1277253 h 2532844"/>
              <a:gd name="connsiteX705" fmla="*/ 6 w 2640595"/>
              <a:gd name="connsiteY705" fmla="*/ 1266422 h 2532844"/>
              <a:gd name="connsiteX706" fmla="*/ 10837 w 2640595"/>
              <a:gd name="connsiteY706" fmla="*/ 1255591 h 2532844"/>
              <a:gd name="connsiteX707" fmla="*/ 2629755 w 2640595"/>
              <a:gd name="connsiteY707" fmla="*/ 1076221 h 2532844"/>
              <a:gd name="connsiteX708" fmla="*/ 2640586 w 2640595"/>
              <a:gd name="connsiteY708" fmla="*/ 1087052 h 2532844"/>
              <a:gd name="connsiteX709" fmla="*/ 2629755 w 2640595"/>
              <a:gd name="connsiteY709" fmla="*/ 1097883 h 2532844"/>
              <a:gd name="connsiteX710" fmla="*/ 2619019 w 2640595"/>
              <a:gd name="connsiteY710" fmla="*/ 1087052 h 2532844"/>
              <a:gd name="connsiteX711" fmla="*/ 2629755 w 2640595"/>
              <a:gd name="connsiteY711" fmla="*/ 1076221 h 2532844"/>
              <a:gd name="connsiteX712" fmla="*/ 1931275 w 2640595"/>
              <a:gd name="connsiteY712" fmla="*/ 1076221 h 2532844"/>
              <a:gd name="connsiteX713" fmla="*/ 1931371 w 2640595"/>
              <a:gd name="connsiteY713" fmla="*/ 1076221 h 2532844"/>
              <a:gd name="connsiteX714" fmla="*/ 1942201 w 2640595"/>
              <a:gd name="connsiteY714" fmla="*/ 1087052 h 2532844"/>
              <a:gd name="connsiteX715" fmla="*/ 1931371 w 2640595"/>
              <a:gd name="connsiteY715" fmla="*/ 1097883 h 2532844"/>
              <a:gd name="connsiteX716" fmla="*/ 1920635 w 2640595"/>
              <a:gd name="connsiteY716" fmla="*/ 1087147 h 2532844"/>
              <a:gd name="connsiteX717" fmla="*/ 1920635 w 2640595"/>
              <a:gd name="connsiteY717" fmla="*/ 1087052 h 2532844"/>
              <a:gd name="connsiteX718" fmla="*/ 1931275 w 2640595"/>
              <a:gd name="connsiteY718" fmla="*/ 1076221 h 2532844"/>
              <a:gd name="connsiteX719" fmla="*/ 1756846 w 2640595"/>
              <a:gd name="connsiteY719" fmla="*/ 1076221 h 2532844"/>
              <a:gd name="connsiteX720" fmla="*/ 1767582 w 2640595"/>
              <a:gd name="connsiteY720" fmla="*/ 1087052 h 2532844"/>
              <a:gd name="connsiteX721" fmla="*/ 1756846 w 2640595"/>
              <a:gd name="connsiteY721" fmla="*/ 1097883 h 2532844"/>
              <a:gd name="connsiteX722" fmla="*/ 1746015 w 2640595"/>
              <a:gd name="connsiteY722" fmla="*/ 1087052 h 2532844"/>
              <a:gd name="connsiteX723" fmla="*/ 1756846 w 2640595"/>
              <a:gd name="connsiteY723" fmla="*/ 1076221 h 2532844"/>
              <a:gd name="connsiteX724" fmla="*/ 1582226 w 2640595"/>
              <a:gd name="connsiteY724" fmla="*/ 1076221 h 2532844"/>
              <a:gd name="connsiteX725" fmla="*/ 1592962 w 2640595"/>
              <a:gd name="connsiteY725" fmla="*/ 1086957 h 2532844"/>
              <a:gd name="connsiteX726" fmla="*/ 1592962 w 2640595"/>
              <a:gd name="connsiteY726" fmla="*/ 1087052 h 2532844"/>
              <a:gd name="connsiteX727" fmla="*/ 1582321 w 2640595"/>
              <a:gd name="connsiteY727" fmla="*/ 1097883 h 2532844"/>
              <a:gd name="connsiteX728" fmla="*/ 1582226 w 2640595"/>
              <a:gd name="connsiteY728" fmla="*/ 1097883 h 2532844"/>
              <a:gd name="connsiteX729" fmla="*/ 1571395 w 2640595"/>
              <a:gd name="connsiteY729" fmla="*/ 1087052 h 2532844"/>
              <a:gd name="connsiteX730" fmla="*/ 1582226 w 2640595"/>
              <a:gd name="connsiteY730" fmla="*/ 1076221 h 2532844"/>
              <a:gd name="connsiteX731" fmla="*/ 1407606 w 2640595"/>
              <a:gd name="connsiteY731" fmla="*/ 1076221 h 2532844"/>
              <a:gd name="connsiteX732" fmla="*/ 1407701 w 2640595"/>
              <a:gd name="connsiteY732" fmla="*/ 1076221 h 2532844"/>
              <a:gd name="connsiteX733" fmla="*/ 1418437 w 2640595"/>
              <a:gd name="connsiteY733" fmla="*/ 1087052 h 2532844"/>
              <a:gd name="connsiteX734" fmla="*/ 1407606 w 2640595"/>
              <a:gd name="connsiteY734" fmla="*/ 1097883 h 2532844"/>
              <a:gd name="connsiteX735" fmla="*/ 1396775 w 2640595"/>
              <a:gd name="connsiteY735" fmla="*/ 1087052 h 2532844"/>
              <a:gd name="connsiteX736" fmla="*/ 1407606 w 2640595"/>
              <a:gd name="connsiteY736" fmla="*/ 1076221 h 2532844"/>
              <a:gd name="connsiteX737" fmla="*/ 1232986 w 2640595"/>
              <a:gd name="connsiteY737" fmla="*/ 1076221 h 2532844"/>
              <a:gd name="connsiteX738" fmla="*/ 1243817 w 2640595"/>
              <a:gd name="connsiteY738" fmla="*/ 1087052 h 2532844"/>
              <a:gd name="connsiteX739" fmla="*/ 1232986 w 2640595"/>
              <a:gd name="connsiteY739" fmla="*/ 1097883 h 2532844"/>
              <a:gd name="connsiteX740" fmla="*/ 1222155 w 2640595"/>
              <a:gd name="connsiteY740" fmla="*/ 1087052 h 2532844"/>
              <a:gd name="connsiteX741" fmla="*/ 1232986 w 2640595"/>
              <a:gd name="connsiteY741" fmla="*/ 1076221 h 2532844"/>
              <a:gd name="connsiteX742" fmla="*/ 534602 w 2640595"/>
              <a:gd name="connsiteY742" fmla="*/ 1076221 h 2532844"/>
              <a:gd name="connsiteX743" fmla="*/ 545432 w 2640595"/>
              <a:gd name="connsiteY743" fmla="*/ 1087052 h 2532844"/>
              <a:gd name="connsiteX744" fmla="*/ 534602 w 2640595"/>
              <a:gd name="connsiteY744" fmla="*/ 1097883 h 2532844"/>
              <a:gd name="connsiteX745" fmla="*/ 523771 w 2640595"/>
              <a:gd name="connsiteY745" fmla="*/ 1087052 h 2532844"/>
              <a:gd name="connsiteX746" fmla="*/ 534602 w 2640595"/>
              <a:gd name="connsiteY746" fmla="*/ 1076221 h 2532844"/>
              <a:gd name="connsiteX747" fmla="*/ 359982 w 2640595"/>
              <a:gd name="connsiteY747" fmla="*/ 1076221 h 2532844"/>
              <a:gd name="connsiteX748" fmla="*/ 370812 w 2640595"/>
              <a:gd name="connsiteY748" fmla="*/ 1087052 h 2532844"/>
              <a:gd name="connsiteX749" fmla="*/ 359982 w 2640595"/>
              <a:gd name="connsiteY749" fmla="*/ 1097883 h 2532844"/>
              <a:gd name="connsiteX750" fmla="*/ 349151 w 2640595"/>
              <a:gd name="connsiteY750" fmla="*/ 1087052 h 2532844"/>
              <a:gd name="connsiteX751" fmla="*/ 359982 w 2640595"/>
              <a:gd name="connsiteY751" fmla="*/ 1076221 h 2532844"/>
              <a:gd name="connsiteX752" fmla="*/ 185362 w 2640595"/>
              <a:gd name="connsiteY752" fmla="*/ 1076221 h 2532844"/>
              <a:gd name="connsiteX753" fmla="*/ 196192 w 2640595"/>
              <a:gd name="connsiteY753" fmla="*/ 1087052 h 2532844"/>
              <a:gd name="connsiteX754" fmla="*/ 185362 w 2640595"/>
              <a:gd name="connsiteY754" fmla="*/ 1097883 h 2532844"/>
              <a:gd name="connsiteX755" fmla="*/ 174626 w 2640595"/>
              <a:gd name="connsiteY755" fmla="*/ 1087052 h 2532844"/>
              <a:gd name="connsiteX756" fmla="*/ 185362 w 2640595"/>
              <a:gd name="connsiteY756" fmla="*/ 1076221 h 2532844"/>
              <a:gd name="connsiteX757" fmla="*/ 10837 w 2640595"/>
              <a:gd name="connsiteY757" fmla="*/ 1076221 h 2532844"/>
              <a:gd name="connsiteX758" fmla="*/ 11122 w 2640595"/>
              <a:gd name="connsiteY758" fmla="*/ 1076221 h 2532844"/>
              <a:gd name="connsiteX759" fmla="*/ 21572 w 2640595"/>
              <a:gd name="connsiteY759" fmla="*/ 1087052 h 2532844"/>
              <a:gd name="connsiteX760" fmla="*/ 10837 w 2640595"/>
              <a:gd name="connsiteY760" fmla="*/ 1097883 h 2532844"/>
              <a:gd name="connsiteX761" fmla="*/ 6 w 2640595"/>
              <a:gd name="connsiteY761" fmla="*/ 1087052 h 2532844"/>
              <a:gd name="connsiteX762" fmla="*/ 10837 w 2640595"/>
              <a:gd name="connsiteY762" fmla="*/ 1076221 h 2532844"/>
              <a:gd name="connsiteX763" fmla="*/ 2454057 w 2640595"/>
              <a:gd name="connsiteY763" fmla="*/ 1076181 h 2532844"/>
              <a:gd name="connsiteX764" fmla="*/ 2464887 w 2640595"/>
              <a:gd name="connsiteY764" fmla="*/ 1087012 h 2532844"/>
              <a:gd name="connsiteX765" fmla="*/ 2454057 w 2640595"/>
              <a:gd name="connsiteY765" fmla="*/ 1097842 h 2532844"/>
              <a:gd name="connsiteX766" fmla="*/ 2443226 w 2640595"/>
              <a:gd name="connsiteY766" fmla="*/ 1087012 h 2532844"/>
              <a:gd name="connsiteX767" fmla="*/ 2454057 w 2640595"/>
              <a:gd name="connsiteY767" fmla="*/ 1076181 h 2532844"/>
              <a:gd name="connsiteX768" fmla="*/ 2279532 w 2640595"/>
              <a:gd name="connsiteY768" fmla="*/ 1076181 h 2532844"/>
              <a:gd name="connsiteX769" fmla="*/ 2290362 w 2640595"/>
              <a:gd name="connsiteY769" fmla="*/ 1087012 h 2532844"/>
              <a:gd name="connsiteX770" fmla="*/ 2279532 w 2640595"/>
              <a:gd name="connsiteY770" fmla="*/ 1097842 h 2532844"/>
              <a:gd name="connsiteX771" fmla="*/ 2268701 w 2640595"/>
              <a:gd name="connsiteY771" fmla="*/ 1087012 h 2532844"/>
              <a:gd name="connsiteX772" fmla="*/ 2279532 w 2640595"/>
              <a:gd name="connsiteY772" fmla="*/ 1076181 h 2532844"/>
              <a:gd name="connsiteX773" fmla="*/ 2104913 w 2640595"/>
              <a:gd name="connsiteY773" fmla="*/ 1076181 h 2532844"/>
              <a:gd name="connsiteX774" fmla="*/ 2115743 w 2640595"/>
              <a:gd name="connsiteY774" fmla="*/ 1087012 h 2532844"/>
              <a:gd name="connsiteX775" fmla="*/ 2104913 w 2640595"/>
              <a:gd name="connsiteY775" fmla="*/ 1097842 h 2532844"/>
              <a:gd name="connsiteX776" fmla="*/ 2094082 w 2640595"/>
              <a:gd name="connsiteY776" fmla="*/ 1087012 h 2532844"/>
              <a:gd name="connsiteX777" fmla="*/ 2104913 w 2640595"/>
              <a:gd name="connsiteY777" fmla="*/ 1076181 h 2532844"/>
              <a:gd name="connsiteX778" fmla="*/ 1057287 w 2640595"/>
              <a:gd name="connsiteY778" fmla="*/ 1076181 h 2532844"/>
              <a:gd name="connsiteX779" fmla="*/ 1068118 w 2640595"/>
              <a:gd name="connsiteY779" fmla="*/ 1087012 h 2532844"/>
              <a:gd name="connsiteX780" fmla="*/ 1057287 w 2640595"/>
              <a:gd name="connsiteY780" fmla="*/ 1097842 h 2532844"/>
              <a:gd name="connsiteX781" fmla="*/ 1046457 w 2640595"/>
              <a:gd name="connsiteY781" fmla="*/ 1087012 h 2532844"/>
              <a:gd name="connsiteX782" fmla="*/ 1057287 w 2640595"/>
              <a:gd name="connsiteY782" fmla="*/ 1076181 h 2532844"/>
              <a:gd name="connsiteX783" fmla="*/ 882667 w 2640595"/>
              <a:gd name="connsiteY783" fmla="*/ 1076181 h 2532844"/>
              <a:gd name="connsiteX784" fmla="*/ 893498 w 2640595"/>
              <a:gd name="connsiteY784" fmla="*/ 1087012 h 2532844"/>
              <a:gd name="connsiteX785" fmla="*/ 882667 w 2640595"/>
              <a:gd name="connsiteY785" fmla="*/ 1097842 h 2532844"/>
              <a:gd name="connsiteX786" fmla="*/ 871837 w 2640595"/>
              <a:gd name="connsiteY786" fmla="*/ 1087012 h 2532844"/>
              <a:gd name="connsiteX787" fmla="*/ 882667 w 2640595"/>
              <a:gd name="connsiteY787" fmla="*/ 1076181 h 2532844"/>
              <a:gd name="connsiteX788" fmla="*/ 708142 w 2640595"/>
              <a:gd name="connsiteY788" fmla="*/ 1076181 h 2532844"/>
              <a:gd name="connsiteX789" fmla="*/ 718973 w 2640595"/>
              <a:gd name="connsiteY789" fmla="*/ 1087012 h 2532844"/>
              <a:gd name="connsiteX790" fmla="*/ 708142 w 2640595"/>
              <a:gd name="connsiteY790" fmla="*/ 1097842 h 2532844"/>
              <a:gd name="connsiteX791" fmla="*/ 697312 w 2640595"/>
              <a:gd name="connsiteY791" fmla="*/ 1087012 h 2532844"/>
              <a:gd name="connsiteX792" fmla="*/ 708142 w 2640595"/>
              <a:gd name="connsiteY792" fmla="*/ 1076181 h 2532844"/>
              <a:gd name="connsiteX793" fmla="*/ 2629755 w 2640595"/>
              <a:gd name="connsiteY793" fmla="*/ 896851 h 2532844"/>
              <a:gd name="connsiteX794" fmla="*/ 2640586 w 2640595"/>
              <a:gd name="connsiteY794" fmla="*/ 907682 h 2532844"/>
              <a:gd name="connsiteX795" fmla="*/ 2629755 w 2640595"/>
              <a:gd name="connsiteY795" fmla="*/ 918513 h 2532844"/>
              <a:gd name="connsiteX796" fmla="*/ 2619019 w 2640595"/>
              <a:gd name="connsiteY796" fmla="*/ 907682 h 2532844"/>
              <a:gd name="connsiteX797" fmla="*/ 2629755 w 2640595"/>
              <a:gd name="connsiteY797" fmla="*/ 896851 h 2532844"/>
              <a:gd name="connsiteX798" fmla="*/ 1931275 w 2640595"/>
              <a:gd name="connsiteY798" fmla="*/ 896851 h 2532844"/>
              <a:gd name="connsiteX799" fmla="*/ 1931371 w 2640595"/>
              <a:gd name="connsiteY799" fmla="*/ 896851 h 2532844"/>
              <a:gd name="connsiteX800" fmla="*/ 1942201 w 2640595"/>
              <a:gd name="connsiteY800" fmla="*/ 907682 h 2532844"/>
              <a:gd name="connsiteX801" fmla="*/ 1931371 w 2640595"/>
              <a:gd name="connsiteY801" fmla="*/ 918513 h 2532844"/>
              <a:gd name="connsiteX802" fmla="*/ 1920635 w 2640595"/>
              <a:gd name="connsiteY802" fmla="*/ 907777 h 2532844"/>
              <a:gd name="connsiteX803" fmla="*/ 1920635 w 2640595"/>
              <a:gd name="connsiteY803" fmla="*/ 907682 h 2532844"/>
              <a:gd name="connsiteX804" fmla="*/ 1931275 w 2640595"/>
              <a:gd name="connsiteY804" fmla="*/ 896851 h 2532844"/>
              <a:gd name="connsiteX805" fmla="*/ 1756846 w 2640595"/>
              <a:gd name="connsiteY805" fmla="*/ 896851 h 2532844"/>
              <a:gd name="connsiteX806" fmla="*/ 1767582 w 2640595"/>
              <a:gd name="connsiteY806" fmla="*/ 907682 h 2532844"/>
              <a:gd name="connsiteX807" fmla="*/ 1756846 w 2640595"/>
              <a:gd name="connsiteY807" fmla="*/ 918513 h 2532844"/>
              <a:gd name="connsiteX808" fmla="*/ 1746015 w 2640595"/>
              <a:gd name="connsiteY808" fmla="*/ 907682 h 2532844"/>
              <a:gd name="connsiteX809" fmla="*/ 1756846 w 2640595"/>
              <a:gd name="connsiteY809" fmla="*/ 896851 h 2532844"/>
              <a:gd name="connsiteX810" fmla="*/ 1582226 w 2640595"/>
              <a:gd name="connsiteY810" fmla="*/ 896851 h 2532844"/>
              <a:gd name="connsiteX811" fmla="*/ 1592962 w 2640595"/>
              <a:gd name="connsiteY811" fmla="*/ 907587 h 2532844"/>
              <a:gd name="connsiteX812" fmla="*/ 1592962 w 2640595"/>
              <a:gd name="connsiteY812" fmla="*/ 907682 h 2532844"/>
              <a:gd name="connsiteX813" fmla="*/ 1582321 w 2640595"/>
              <a:gd name="connsiteY813" fmla="*/ 918513 h 2532844"/>
              <a:gd name="connsiteX814" fmla="*/ 1582226 w 2640595"/>
              <a:gd name="connsiteY814" fmla="*/ 918513 h 2532844"/>
              <a:gd name="connsiteX815" fmla="*/ 1571395 w 2640595"/>
              <a:gd name="connsiteY815" fmla="*/ 907682 h 2532844"/>
              <a:gd name="connsiteX816" fmla="*/ 1582226 w 2640595"/>
              <a:gd name="connsiteY816" fmla="*/ 896851 h 2532844"/>
              <a:gd name="connsiteX817" fmla="*/ 1407701 w 2640595"/>
              <a:gd name="connsiteY817" fmla="*/ 896851 h 2532844"/>
              <a:gd name="connsiteX818" fmla="*/ 1418437 w 2640595"/>
              <a:gd name="connsiteY818" fmla="*/ 907682 h 2532844"/>
              <a:gd name="connsiteX819" fmla="*/ 1407701 w 2640595"/>
              <a:gd name="connsiteY819" fmla="*/ 918513 h 2532844"/>
              <a:gd name="connsiteX820" fmla="*/ 1396870 w 2640595"/>
              <a:gd name="connsiteY820" fmla="*/ 907682 h 2532844"/>
              <a:gd name="connsiteX821" fmla="*/ 1407701 w 2640595"/>
              <a:gd name="connsiteY821" fmla="*/ 896851 h 2532844"/>
              <a:gd name="connsiteX822" fmla="*/ 1232986 w 2640595"/>
              <a:gd name="connsiteY822" fmla="*/ 896851 h 2532844"/>
              <a:gd name="connsiteX823" fmla="*/ 1243817 w 2640595"/>
              <a:gd name="connsiteY823" fmla="*/ 907682 h 2532844"/>
              <a:gd name="connsiteX824" fmla="*/ 1232986 w 2640595"/>
              <a:gd name="connsiteY824" fmla="*/ 918513 h 2532844"/>
              <a:gd name="connsiteX825" fmla="*/ 1222155 w 2640595"/>
              <a:gd name="connsiteY825" fmla="*/ 907682 h 2532844"/>
              <a:gd name="connsiteX826" fmla="*/ 1232986 w 2640595"/>
              <a:gd name="connsiteY826" fmla="*/ 896851 h 2532844"/>
              <a:gd name="connsiteX827" fmla="*/ 534602 w 2640595"/>
              <a:gd name="connsiteY827" fmla="*/ 896851 h 2532844"/>
              <a:gd name="connsiteX828" fmla="*/ 545432 w 2640595"/>
              <a:gd name="connsiteY828" fmla="*/ 907682 h 2532844"/>
              <a:gd name="connsiteX829" fmla="*/ 534602 w 2640595"/>
              <a:gd name="connsiteY829" fmla="*/ 918513 h 2532844"/>
              <a:gd name="connsiteX830" fmla="*/ 523771 w 2640595"/>
              <a:gd name="connsiteY830" fmla="*/ 907682 h 2532844"/>
              <a:gd name="connsiteX831" fmla="*/ 534602 w 2640595"/>
              <a:gd name="connsiteY831" fmla="*/ 896851 h 2532844"/>
              <a:gd name="connsiteX832" fmla="*/ 359982 w 2640595"/>
              <a:gd name="connsiteY832" fmla="*/ 896851 h 2532844"/>
              <a:gd name="connsiteX833" fmla="*/ 370812 w 2640595"/>
              <a:gd name="connsiteY833" fmla="*/ 907682 h 2532844"/>
              <a:gd name="connsiteX834" fmla="*/ 359982 w 2640595"/>
              <a:gd name="connsiteY834" fmla="*/ 918513 h 2532844"/>
              <a:gd name="connsiteX835" fmla="*/ 349151 w 2640595"/>
              <a:gd name="connsiteY835" fmla="*/ 907682 h 2532844"/>
              <a:gd name="connsiteX836" fmla="*/ 359982 w 2640595"/>
              <a:gd name="connsiteY836" fmla="*/ 896851 h 2532844"/>
              <a:gd name="connsiteX837" fmla="*/ 185362 w 2640595"/>
              <a:gd name="connsiteY837" fmla="*/ 896851 h 2532844"/>
              <a:gd name="connsiteX838" fmla="*/ 196192 w 2640595"/>
              <a:gd name="connsiteY838" fmla="*/ 907682 h 2532844"/>
              <a:gd name="connsiteX839" fmla="*/ 185362 w 2640595"/>
              <a:gd name="connsiteY839" fmla="*/ 918513 h 2532844"/>
              <a:gd name="connsiteX840" fmla="*/ 174626 w 2640595"/>
              <a:gd name="connsiteY840" fmla="*/ 907682 h 2532844"/>
              <a:gd name="connsiteX841" fmla="*/ 185362 w 2640595"/>
              <a:gd name="connsiteY841" fmla="*/ 896851 h 2532844"/>
              <a:gd name="connsiteX842" fmla="*/ 11122 w 2640595"/>
              <a:gd name="connsiteY842" fmla="*/ 896851 h 2532844"/>
              <a:gd name="connsiteX843" fmla="*/ 21572 w 2640595"/>
              <a:gd name="connsiteY843" fmla="*/ 907682 h 2532844"/>
              <a:gd name="connsiteX844" fmla="*/ 11122 w 2640595"/>
              <a:gd name="connsiteY844" fmla="*/ 918513 h 2532844"/>
              <a:gd name="connsiteX845" fmla="*/ 291 w 2640595"/>
              <a:gd name="connsiteY845" fmla="*/ 907682 h 2532844"/>
              <a:gd name="connsiteX846" fmla="*/ 11122 w 2640595"/>
              <a:gd name="connsiteY846" fmla="*/ 896851 h 2532844"/>
              <a:gd name="connsiteX847" fmla="*/ 2454057 w 2640595"/>
              <a:gd name="connsiteY847" fmla="*/ 896811 h 2532844"/>
              <a:gd name="connsiteX848" fmla="*/ 2464887 w 2640595"/>
              <a:gd name="connsiteY848" fmla="*/ 907642 h 2532844"/>
              <a:gd name="connsiteX849" fmla="*/ 2454057 w 2640595"/>
              <a:gd name="connsiteY849" fmla="*/ 918472 h 2532844"/>
              <a:gd name="connsiteX850" fmla="*/ 2443226 w 2640595"/>
              <a:gd name="connsiteY850" fmla="*/ 907642 h 2532844"/>
              <a:gd name="connsiteX851" fmla="*/ 2454057 w 2640595"/>
              <a:gd name="connsiteY851" fmla="*/ 896811 h 2532844"/>
              <a:gd name="connsiteX852" fmla="*/ 2279532 w 2640595"/>
              <a:gd name="connsiteY852" fmla="*/ 896811 h 2532844"/>
              <a:gd name="connsiteX853" fmla="*/ 2290362 w 2640595"/>
              <a:gd name="connsiteY853" fmla="*/ 907642 h 2532844"/>
              <a:gd name="connsiteX854" fmla="*/ 2279532 w 2640595"/>
              <a:gd name="connsiteY854" fmla="*/ 918472 h 2532844"/>
              <a:gd name="connsiteX855" fmla="*/ 2268701 w 2640595"/>
              <a:gd name="connsiteY855" fmla="*/ 907642 h 2532844"/>
              <a:gd name="connsiteX856" fmla="*/ 2279532 w 2640595"/>
              <a:gd name="connsiteY856" fmla="*/ 896811 h 2532844"/>
              <a:gd name="connsiteX857" fmla="*/ 2104913 w 2640595"/>
              <a:gd name="connsiteY857" fmla="*/ 896811 h 2532844"/>
              <a:gd name="connsiteX858" fmla="*/ 2115743 w 2640595"/>
              <a:gd name="connsiteY858" fmla="*/ 907642 h 2532844"/>
              <a:gd name="connsiteX859" fmla="*/ 2104913 w 2640595"/>
              <a:gd name="connsiteY859" fmla="*/ 918472 h 2532844"/>
              <a:gd name="connsiteX860" fmla="*/ 2094082 w 2640595"/>
              <a:gd name="connsiteY860" fmla="*/ 907642 h 2532844"/>
              <a:gd name="connsiteX861" fmla="*/ 2104913 w 2640595"/>
              <a:gd name="connsiteY861" fmla="*/ 896811 h 2532844"/>
              <a:gd name="connsiteX862" fmla="*/ 1057287 w 2640595"/>
              <a:gd name="connsiteY862" fmla="*/ 896811 h 2532844"/>
              <a:gd name="connsiteX863" fmla="*/ 1068118 w 2640595"/>
              <a:gd name="connsiteY863" fmla="*/ 907642 h 2532844"/>
              <a:gd name="connsiteX864" fmla="*/ 1057287 w 2640595"/>
              <a:gd name="connsiteY864" fmla="*/ 918472 h 2532844"/>
              <a:gd name="connsiteX865" fmla="*/ 1046457 w 2640595"/>
              <a:gd name="connsiteY865" fmla="*/ 907642 h 2532844"/>
              <a:gd name="connsiteX866" fmla="*/ 1057287 w 2640595"/>
              <a:gd name="connsiteY866" fmla="*/ 896811 h 2532844"/>
              <a:gd name="connsiteX867" fmla="*/ 882667 w 2640595"/>
              <a:gd name="connsiteY867" fmla="*/ 896811 h 2532844"/>
              <a:gd name="connsiteX868" fmla="*/ 893498 w 2640595"/>
              <a:gd name="connsiteY868" fmla="*/ 907642 h 2532844"/>
              <a:gd name="connsiteX869" fmla="*/ 882667 w 2640595"/>
              <a:gd name="connsiteY869" fmla="*/ 918472 h 2532844"/>
              <a:gd name="connsiteX870" fmla="*/ 871837 w 2640595"/>
              <a:gd name="connsiteY870" fmla="*/ 907642 h 2532844"/>
              <a:gd name="connsiteX871" fmla="*/ 882667 w 2640595"/>
              <a:gd name="connsiteY871" fmla="*/ 896811 h 2532844"/>
              <a:gd name="connsiteX872" fmla="*/ 708142 w 2640595"/>
              <a:gd name="connsiteY872" fmla="*/ 896811 h 2532844"/>
              <a:gd name="connsiteX873" fmla="*/ 718973 w 2640595"/>
              <a:gd name="connsiteY873" fmla="*/ 907642 h 2532844"/>
              <a:gd name="connsiteX874" fmla="*/ 708142 w 2640595"/>
              <a:gd name="connsiteY874" fmla="*/ 918472 h 2532844"/>
              <a:gd name="connsiteX875" fmla="*/ 697312 w 2640595"/>
              <a:gd name="connsiteY875" fmla="*/ 907642 h 2532844"/>
              <a:gd name="connsiteX876" fmla="*/ 708142 w 2640595"/>
              <a:gd name="connsiteY876" fmla="*/ 896811 h 2532844"/>
              <a:gd name="connsiteX877" fmla="*/ 2629755 w 2640595"/>
              <a:gd name="connsiteY877" fmla="*/ 717480 h 2532844"/>
              <a:gd name="connsiteX878" fmla="*/ 2640586 w 2640595"/>
              <a:gd name="connsiteY878" fmla="*/ 728311 h 2532844"/>
              <a:gd name="connsiteX879" fmla="*/ 2629755 w 2640595"/>
              <a:gd name="connsiteY879" fmla="*/ 739142 h 2532844"/>
              <a:gd name="connsiteX880" fmla="*/ 2619019 w 2640595"/>
              <a:gd name="connsiteY880" fmla="*/ 728311 h 2532844"/>
              <a:gd name="connsiteX881" fmla="*/ 2629755 w 2640595"/>
              <a:gd name="connsiteY881" fmla="*/ 717480 h 2532844"/>
              <a:gd name="connsiteX882" fmla="*/ 2455230 w 2640595"/>
              <a:gd name="connsiteY882" fmla="*/ 717480 h 2532844"/>
              <a:gd name="connsiteX883" fmla="*/ 2465966 w 2640595"/>
              <a:gd name="connsiteY883" fmla="*/ 728311 h 2532844"/>
              <a:gd name="connsiteX884" fmla="*/ 2455230 w 2640595"/>
              <a:gd name="connsiteY884" fmla="*/ 739142 h 2532844"/>
              <a:gd name="connsiteX885" fmla="*/ 2444399 w 2640595"/>
              <a:gd name="connsiteY885" fmla="*/ 728311 h 2532844"/>
              <a:gd name="connsiteX886" fmla="*/ 2455230 w 2640595"/>
              <a:gd name="connsiteY886" fmla="*/ 717480 h 2532844"/>
              <a:gd name="connsiteX887" fmla="*/ 2280420 w 2640595"/>
              <a:gd name="connsiteY887" fmla="*/ 717480 h 2532844"/>
              <a:gd name="connsiteX888" fmla="*/ 2291251 w 2640595"/>
              <a:gd name="connsiteY888" fmla="*/ 728311 h 2532844"/>
              <a:gd name="connsiteX889" fmla="*/ 2280420 w 2640595"/>
              <a:gd name="connsiteY889" fmla="*/ 739142 h 2532844"/>
              <a:gd name="connsiteX890" fmla="*/ 2269589 w 2640595"/>
              <a:gd name="connsiteY890" fmla="*/ 728311 h 2532844"/>
              <a:gd name="connsiteX891" fmla="*/ 2280420 w 2640595"/>
              <a:gd name="connsiteY891" fmla="*/ 717480 h 2532844"/>
              <a:gd name="connsiteX892" fmla="*/ 2105990 w 2640595"/>
              <a:gd name="connsiteY892" fmla="*/ 717480 h 2532844"/>
              <a:gd name="connsiteX893" fmla="*/ 2116821 w 2640595"/>
              <a:gd name="connsiteY893" fmla="*/ 728311 h 2532844"/>
              <a:gd name="connsiteX894" fmla="*/ 2105990 w 2640595"/>
              <a:gd name="connsiteY894" fmla="*/ 739142 h 2532844"/>
              <a:gd name="connsiteX895" fmla="*/ 2095159 w 2640595"/>
              <a:gd name="connsiteY895" fmla="*/ 728311 h 2532844"/>
              <a:gd name="connsiteX896" fmla="*/ 2105990 w 2640595"/>
              <a:gd name="connsiteY896" fmla="*/ 717480 h 2532844"/>
              <a:gd name="connsiteX897" fmla="*/ 1931275 w 2640595"/>
              <a:gd name="connsiteY897" fmla="*/ 717480 h 2532844"/>
              <a:gd name="connsiteX898" fmla="*/ 1931371 w 2640595"/>
              <a:gd name="connsiteY898" fmla="*/ 717480 h 2532844"/>
              <a:gd name="connsiteX899" fmla="*/ 1942201 w 2640595"/>
              <a:gd name="connsiteY899" fmla="*/ 728311 h 2532844"/>
              <a:gd name="connsiteX900" fmla="*/ 1931371 w 2640595"/>
              <a:gd name="connsiteY900" fmla="*/ 739142 h 2532844"/>
              <a:gd name="connsiteX901" fmla="*/ 1920635 w 2640595"/>
              <a:gd name="connsiteY901" fmla="*/ 728406 h 2532844"/>
              <a:gd name="connsiteX902" fmla="*/ 1920635 w 2640595"/>
              <a:gd name="connsiteY902" fmla="*/ 728311 h 2532844"/>
              <a:gd name="connsiteX903" fmla="*/ 1931275 w 2640595"/>
              <a:gd name="connsiteY903" fmla="*/ 717480 h 2532844"/>
              <a:gd name="connsiteX904" fmla="*/ 1756846 w 2640595"/>
              <a:gd name="connsiteY904" fmla="*/ 717480 h 2532844"/>
              <a:gd name="connsiteX905" fmla="*/ 1767582 w 2640595"/>
              <a:gd name="connsiteY905" fmla="*/ 728311 h 2532844"/>
              <a:gd name="connsiteX906" fmla="*/ 1756846 w 2640595"/>
              <a:gd name="connsiteY906" fmla="*/ 739142 h 2532844"/>
              <a:gd name="connsiteX907" fmla="*/ 1746015 w 2640595"/>
              <a:gd name="connsiteY907" fmla="*/ 728311 h 2532844"/>
              <a:gd name="connsiteX908" fmla="*/ 1756846 w 2640595"/>
              <a:gd name="connsiteY908" fmla="*/ 717480 h 2532844"/>
              <a:gd name="connsiteX909" fmla="*/ 1582226 w 2640595"/>
              <a:gd name="connsiteY909" fmla="*/ 717480 h 2532844"/>
              <a:gd name="connsiteX910" fmla="*/ 1592962 w 2640595"/>
              <a:gd name="connsiteY910" fmla="*/ 728216 h 2532844"/>
              <a:gd name="connsiteX911" fmla="*/ 1592962 w 2640595"/>
              <a:gd name="connsiteY911" fmla="*/ 728311 h 2532844"/>
              <a:gd name="connsiteX912" fmla="*/ 1582321 w 2640595"/>
              <a:gd name="connsiteY912" fmla="*/ 739142 h 2532844"/>
              <a:gd name="connsiteX913" fmla="*/ 1582226 w 2640595"/>
              <a:gd name="connsiteY913" fmla="*/ 739142 h 2532844"/>
              <a:gd name="connsiteX914" fmla="*/ 1571395 w 2640595"/>
              <a:gd name="connsiteY914" fmla="*/ 728311 h 2532844"/>
              <a:gd name="connsiteX915" fmla="*/ 1582226 w 2640595"/>
              <a:gd name="connsiteY915" fmla="*/ 717480 h 2532844"/>
              <a:gd name="connsiteX916" fmla="*/ 1407606 w 2640595"/>
              <a:gd name="connsiteY916" fmla="*/ 717480 h 2532844"/>
              <a:gd name="connsiteX917" fmla="*/ 1418437 w 2640595"/>
              <a:gd name="connsiteY917" fmla="*/ 728311 h 2532844"/>
              <a:gd name="connsiteX918" fmla="*/ 1407606 w 2640595"/>
              <a:gd name="connsiteY918" fmla="*/ 739142 h 2532844"/>
              <a:gd name="connsiteX919" fmla="*/ 1396775 w 2640595"/>
              <a:gd name="connsiteY919" fmla="*/ 728311 h 2532844"/>
              <a:gd name="connsiteX920" fmla="*/ 1407606 w 2640595"/>
              <a:gd name="connsiteY920" fmla="*/ 717480 h 2532844"/>
              <a:gd name="connsiteX921" fmla="*/ 1232986 w 2640595"/>
              <a:gd name="connsiteY921" fmla="*/ 717480 h 2532844"/>
              <a:gd name="connsiteX922" fmla="*/ 1243817 w 2640595"/>
              <a:gd name="connsiteY922" fmla="*/ 728311 h 2532844"/>
              <a:gd name="connsiteX923" fmla="*/ 1232986 w 2640595"/>
              <a:gd name="connsiteY923" fmla="*/ 739142 h 2532844"/>
              <a:gd name="connsiteX924" fmla="*/ 1222155 w 2640595"/>
              <a:gd name="connsiteY924" fmla="*/ 728311 h 2532844"/>
              <a:gd name="connsiteX925" fmla="*/ 1232986 w 2640595"/>
              <a:gd name="connsiteY925" fmla="*/ 717480 h 2532844"/>
              <a:gd name="connsiteX926" fmla="*/ 1058366 w 2640595"/>
              <a:gd name="connsiteY926" fmla="*/ 717480 h 2532844"/>
              <a:gd name="connsiteX927" fmla="*/ 1069197 w 2640595"/>
              <a:gd name="connsiteY927" fmla="*/ 728311 h 2532844"/>
              <a:gd name="connsiteX928" fmla="*/ 1058366 w 2640595"/>
              <a:gd name="connsiteY928" fmla="*/ 739142 h 2532844"/>
              <a:gd name="connsiteX929" fmla="*/ 1047630 w 2640595"/>
              <a:gd name="connsiteY929" fmla="*/ 728311 h 2532844"/>
              <a:gd name="connsiteX930" fmla="*/ 1058366 w 2640595"/>
              <a:gd name="connsiteY930" fmla="*/ 717480 h 2532844"/>
              <a:gd name="connsiteX931" fmla="*/ 883936 w 2640595"/>
              <a:gd name="connsiteY931" fmla="*/ 717480 h 2532844"/>
              <a:gd name="connsiteX932" fmla="*/ 894672 w 2640595"/>
              <a:gd name="connsiteY932" fmla="*/ 728311 h 2532844"/>
              <a:gd name="connsiteX933" fmla="*/ 883936 w 2640595"/>
              <a:gd name="connsiteY933" fmla="*/ 739142 h 2532844"/>
              <a:gd name="connsiteX934" fmla="*/ 873105 w 2640595"/>
              <a:gd name="connsiteY934" fmla="*/ 728311 h 2532844"/>
              <a:gd name="connsiteX935" fmla="*/ 883936 w 2640595"/>
              <a:gd name="connsiteY935" fmla="*/ 717480 h 2532844"/>
              <a:gd name="connsiteX936" fmla="*/ 709222 w 2640595"/>
              <a:gd name="connsiteY936" fmla="*/ 717480 h 2532844"/>
              <a:gd name="connsiteX937" fmla="*/ 720052 w 2640595"/>
              <a:gd name="connsiteY937" fmla="*/ 728311 h 2532844"/>
              <a:gd name="connsiteX938" fmla="*/ 709222 w 2640595"/>
              <a:gd name="connsiteY938" fmla="*/ 739142 h 2532844"/>
              <a:gd name="connsiteX939" fmla="*/ 698391 w 2640595"/>
              <a:gd name="connsiteY939" fmla="*/ 728311 h 2532844"/>
              <a:gd name="connsiteX940" fmla="*/ 709222 w 2640595"/>
              <a:gd name="connsiteY940" fmla="*/ 717480 h 2532844"/>
              <a:gd name="connsiteX941" fmla="*/ 534602 w 2640595"/>
              <a:gd name="connsiteY941" fmla="*/ 717480 h 2532844"/>
              <a:gd name="connsiteX942" fmla="*/ 545432 w 2640595"/>
              <a:gd name="connsiteY942" fmla="*/ 728311 h 2532844"/>
              <a:gd name="connsiteX943" fmla="*/ 534602 w 2640595"/>
              <a:gd name="connsiteY943" fmla="*/ 739142 h 2532844"/>
              <a:gd name="connsiteX944" fmla="*/ 523771 w 2640595"/>
              <a:gd name="connsiteY944" fmla="*/ 728311 h 2532844"/>
              <a:gd name="connsiteX945" fmla="*/ 534602 w 2640595"/>
              <a:gd name="connsiteY945" fmla="*/ 717480 h 2532844"/>
              <a:gd name="connsiteX946" fmla="*/ 359982 w 2640595"/>
              <a:gd name="connsiteY946" fmla="*/ 717480 h 2532844"/>
              <a:gd name="connsiteX947" fmla="*/ 370812 w 2640595"/>
              <a:gd name="connsiteY947" fmla="*/ 728311 h 2532844"/>
              <a:gd name="connsiteX948" fmla="*/ 359982 w 2640595"/>
              <a:gd name="connsiteY948" fmla="*/ 739142 h 2532844"/>
              <a:gd name="connsiteX949" fmla="*/ 349151 w 2640595"/>
              <a:gd name="connsiteY949" fmla="*/ 728311 h 2532844"/>
              <a:gd name="connsiteX950" fmla="*/ 359982 w 2640595"/>
              <a:gd name="connsiteY950" fmla="*/ 717480 h 2532844"/>
              <a:gd name="connsiteX951" fmla="*/ 185362 w 2640595"/>
              <a:gd name="connsiteY951" fmla="*/ 717480 h 2532844"/>
              <a:gd name="connsiteX952" fmla="*/ 196192 w 2640595"/>
              <a:gd name="connsiteY952" fmla="*/ 728311 h 2532844"/>
              <a:gd name="connsiteX953" fmla="*/ 185362 w 2640595"/>
              <a:gd name="connsiteY953" fmla="*/ 739142 h 2532844"/>
              <a:gd name="connsiteX954" fmla="*/ 174626 w 2640595"/>
              <a:gd name="connsiteY954" fmla="*/ 728311 h 2532844"/>
              <a:gd name="connsiteX955" fmla="*/ 185362 w 2640595"/>
              <a:gd name="connsiteY955" fmla="*/ 717480 h 2532844"/>
              <a:gd name="connsiteX956" fmla="*/ 10837 w 2640595"/>
              <a:gd name="connsiteY956" fmla="*/ 717480 h 2532844"/>
              <a:gd name="connsiteX957" fmla="*/ 21572 w 2640595"/>
              <a:gd name="connsiteY957" fmla="*/ 728311 h 2532844"/>
              <a:gd name="connsiteX958" fmla="*/ 10837 w 2640595"/>
              <a:gd name="connsiteY958" fmla="*/ 739142 h 2532844"/>
              <a:gd name="connsiteX959" fmla="*/ 6 w 2640595"/>
              <a:gd name="connsiteY959" fmla="*/ 728311 h 2532844"/>
              <a:gd name="connsiteX960" fmla="*/ 10837 w 2640595"/>
              <a:gd name="connsiteY960" fmla="*/ 717480 h 2532844"/>
              <a:gd name="connsiteX961" fmla="*/ 1931370 w 2640595"/>
              <a:gd name="connsiteY961" fmla="*/ 538110 h 2532844"/>
              <a:gd name="connsiteX962" fmla="*/ 1931465 w 2640595"/>
              <a:gd name="connsiteY962" fmla="*/ 538110 h 2532844"/>
              <a:gd name="connsiteX963" fmla="*/ 1942201 w 2640595"/>
              <a:gd name="connsiteY963" fmla="*/ 548941 h 2532844"/>
              <a:gd name="connsiteX964" fmla="*/ 1931370 w 2640595"/>
              <a:gd name="connsiteY964" fmla="*/ 559392 h 2532844"/>
              <a:gd name="connsiteX965" fmla="*/ 1920730 w 2640595"/>
              <a:gd name="connsiteY965" fmla="*/ 548941 h 2532844"/>
              <a:gd name="connsiteX966" fmla="*/ 1931370 w 2640595"/>
              <a:gd name="connsiteY966" fmla="*/ 538110 h 2532844"/>
              <a:gd name="connsiteX967" fmla="*/ 1407701 w 2640595"/>
              <a:gd name="connsiteY967" fmla="*/ 538110 h 2532844"/>
              <a:gd name="connsiteX968" fmla="*/ 1418437 w 2640595"/>
              <a:gd name="connsiteY968" fmla="*/ 548941 h 2532844"/>
              <a:gd name="connsiteX969" fmla="*/ 1407701 w 2640595"/>
              <a:gd name="connsiteY969" fmla="*/ 559392 h 2532844"/>
              <a:gd name="connsiteX970" fmla="*/ 1396870 w 2640595"/>
              <a:gd name="connsiteY970" fmla="*/ 548561 h 2532844"/>
              <a:gd name="connsiteX971" fmla="*/ 1407701 w 2640595"/>
              <a:gd name="connsiteY971" fmla="*/ 538110 h 2532844"/>
              <a:gd name="connsiteX972" fmla="*/ 534981 w 2640595"/>
              <a:gd name="connsiteY972" fmla="*/ 538110 h 2532844"/>
              <a:gd name="connsiteX973" fmla="*/ 545431 w 2640595"/>
              <a:gd name="connsiteY973" fmla="*/ 548941 h 2532844"/>
              <a:gd name="connsiteX974" fmla="*/ 534601 w 2640595"/>
              <a:gd name="connsiteY974" fmla="*/ 559392 h 2532844"/>
              <a:gd name="connsiteX975" fmla="*/ 524150 w 2640595"/>
              <a:gd name="connsiteY975" fmla="*/ 548941 h 2532844"/>
              <a:gd name="connsiteX976" fmla="*/ 534981 w 2640595"/>
              <a:gd name="connsiteY976" fmla="*/ 538110 h 2532844"/>
              <a:gd name="connsiteX977" fmla="*/ 11122 w 2640595"/>
              <a:gd name="connsiteY977" fmla="*/ 538110 h 2532844"/>
              <a:gd name="connsiteX978" fmla="*/ 21572 w 2640595"/>
              <a:gd name="connsiteY978" fmla="*/ 548941 h 2532844"/>
              <a:gd name="connsiteX979" fmla="*/ 11122 w 2640595"/>
              <a:gd name="connsiteY979" fmla="*/ 559392 h 2532844"/>
              <a:gd name="connsiteX980" fmla="*/ 291 w 2640595"/>
              <a:gd name="connsiteY980" fmla="*/ 548561 h 2532844"/>
              <a:gd name="connsiteX981" fmla="*/ 11122 w 2640595"/>
              <a:gd name="connsiteY981" fmla="*/ 538110 h 2532844"/>
              <a:gd name="connsiteX982" fmla="*/ 2629755 w 2640595"/>
              <a:gd name="connsiteY982" fmla="*/ 537730 h 2532844"/>
              <a:gd name="connsiteX983" fmla="*/ 2640595 w 2640595"/>
              <a:gd name="connsiteY983" fmla="*/ 548554 h 2532844"/>
              <a:gd name="connsiteX984" fmla="*/ 2640586 w 2640595"/>
              <a:gd name="connsiteY984" fmla="*/ 548941 h 2532844"/>
              <a:gd name="connsiteX985" fmla="*/ 2629755 w 2640595"/>
              <a:gd name="connsiteY985" fmla="*/ 559392 h 2532844"/>
              <a:gd name="connsiteX986" fmla="*/ 2619019 w 2640595"/>
              <a:gd name="connsiteY986" fmla="*/ 548561 h 2532844"/>
              <a:gd name="connsiteX987" fmla="*/ 2629755 w 2640595"/>
              <a:gd name="connsiteY987" fmla="*/ 537730 h 2532844"/>
              <a:gd name="connsiteX988" fmla="*/ 2455230 w 2640595"/>
              <a:gd name="connsiteY988" fmla="*/ 537730 h 2532844"/>
              <a:gd name="connsiteX989" fmla="*/ 2465975 w 2640595"/>
              <a:gd name="connsiteY989" fmla="*/ 548649 h 2532844"/>
              <a:gd name="connsiteX990" fmla="*/ 2465966 w 2640595"/>
              <a:gd name="connsiteY990" fmla="*/ 548941 h 2532844"/>
              <a:gd name="connsiteX991" fmla="*/ 2455230 w 2640595"/>
              <a:gd name="connsiteY991" fmla="*/ 559392 h 2532844"/>
              <a:gd name="connsiteX992" fmla="*/ 2444399 w 2640595"/>
              <a:gd name="connsiteY992" fmla="*/ 548561 h 2532844"/>
              <a:gd name="connsiteX993" fmla="*/ 2455230 w 2640595"/>
              <a:gd name="connsiteY993" fmla="*/ 537730 h 2532844"/>
              <a:gd name="connsiteX994" fmla="*/ 2280610 w 2640595"/>
              <a:gd name="connsiteY994" fmla="*/ 537730 h 2532844"/>
              <a:gd name="connsiteX995" fmla="*/ 2291260 w 2640595"/>
              <a:gd name="connsiteY995" fmla="*/ 548742 h 2532844"/>
              <a:gd name="connsiteX996" fmla="*/ 2291251 w 2640595"/>
              <a:gd name="connsiteY996" fmla="*/ 548941 h 2532844"/>
              <a:gd name="connsiteX997" fmla="*/ 2280610 w 2640595"/>
              <a:gd name="connsiteY997" fmla="*/ 559392 h 2532844"/>
              <a:gd name="connsiteX998" fmla="*/ 2269779 w 2640595"/>
              <a:gd name="connsiteY998" fmla="*/ 548561 h 2532844"/>
              <a:gd name="connsiteX999" fmla="*/ 2280610 w 2640595"/>
              <a:gd name="connsiteY999" fmla="*/ 537730 h 2532844"/>
              <a:gd name="connsiteX1000" fmla="*/ 2105990 w 2640595"/>
              <a:gd name="connsiteY1000" fmla="*/ 537730 h 2532844"/>
              <a:gd name="connsiteX1001" fmla="*/ 2116830 w 2640595"/>
              <a:gd name="connsiteY1001" fmla="*/ 548554 h 2532844"/>
              <a:gd name="connsiteX1002" fmla="*/ 2116821 w 2640595"/>
              <a:gd name="connsiteY1002" fmla="*/ 548941 h 2532844"/>
              <a:gd name="connsiteX1003" fmla="*/ 2105990 w 2640595"/>
              <a:gd name="connsiteY1003" fmla="*/ 559392 h 2532844"/>
              <a:gd name="connsiteX1004" fmla="*/ 2095159 w 2640595"/>
              <a:gd name="connsiteY1004" fmla="*/ 548561 h 2532844"/>
              <a:gd name="connsiteX1005" fmla="*/ 2105990 w 2640595"/>
              <a:gd name="connsiteY1005" fmla="*/ 537730 h 2532844"/>
              <a:gd name="connsiteX1006" fmla="*/ 1756846 w 2640595"/>
              <a:gd name="connsiteY1006" fmla="*/ 537730 h 2532844"/>
              <a:gd name="connsiteX1007" fmla="*/ 1767591 w 2640595"/>
              <a:gd name="connsiteY1007" fmla="*/ 548649 h 2532844"/>
              <a:gd name="connsiteX1008" fmla="*/ 1767582 w 2640595"/>
              <a:gd name="connsiteY1008" fmla="*/ 548941 h 2532844"/>
              <a:gd name="connsiteX1009" fmla="*/ 1756846 w 2640595"/>
              <a:gd name="connsiteY1009" fmla="*/ 559392 h 2532844"/>
              <a:gd name="connsiteX1010" fmla="*/ 1746015 w 2640595"/>
              <a:gd name="connsiteY1010" fmla="*/ 548561 h 2532844"/>
              <a:gd name="connsiteX1011" fmla="*/ 1756846 w 2640595"/>
              <a:gd name="connsiteY1011" fmla="*/ 537730 h 2532844"/>
              <a:gd name="connsiteX1012" fmla="*/ 1582226 w 2640595"/>
              <a:gd name="connsiteY1012" fmla="*/ 537730 h 2532844"/>
              <a:gd name="connsiteX1013" fmla="*/ 1592971 w 2640595"/>
              <a:gd name="connsiteY1013" fmla="*/ 548456 h 2532844"/>
              <a:gd name="connsiteX1014" fmla="*/ 1592962 w 2640595"/>
              <a:gd name="connsiteY1014" fmla="*/ 548941 h 2532844"/>
              <a:gd name="connsiteX1015" fmla="*/ 1582226 w 2640595"/>
              <a:gd name="connsiteY1015" fmla="*/ 559392 h 2532844"/>
              <a:gd name="connsiteX1016" fmla="*/ 1571395 w 2640595"/>
              <a:gd name="connsiteY1016" fmla="*/ 548561 h 2532844"/>
              <a:gd name="connsiteX1017" fmla="*/ 1582226 w 2640595"/>
              <a:gd name="connsiteY1017" fmla="*/ 537730 h 2532844"/>
              <a:gd name="connsiteX1018" fmla="*/ 1232986 w 2640595"/>
              <a:gd name="connsiteY1018" fmla="*/ 537730 h 2532844"/>
              <a:gd name="connsiteX1019" fmla="*/ 1243826 w 2640595"/>
              <a:gd name="connsiteY1019" fmla="*/ 548554 h 2532844"/>
              <a:gd name="connsiteX1020" fmla="*/ 1243817 w 2640595"/>
              <a:gd name="connsiteY1020" fmla="*/ 548941 h 2532844"/>
              <a:gd name="connsiteX1021" fmla="*/ 1232986 w 2640595"/>
              <a:gd name="connsiteY1021" fmla="*/ 559392 h 2532844"/>
              <a:gd name="connsiteX1022" fmla="*/ 1222155 w 2640595"/>
              <a:gd name="connsiteY1022" fmla="*/ 548561 h 2532844"/>
              <a:gd name="connsiteX1023" fmla="*/ 1232986 w 2640595"/>
              <a:gd name="connsiteY1023" fmla="*/ 537730 h 2532844"/>
              <a:gd name="connsiteX1024" fmla="*/ 1058366 w 2640595"/>
              <a:gd name="connsiteY1024" fmla="*/ 537730 h 2532844"/>
              <a:gd name="connsiteX1025" fmla="*/ 1069206 w 2640595"/>
              <a:gd name="connsiteY1025" fmla="*/ 548554 h 2532844"/>
              <a:gd name="connsiteX1026" fmla="*/ 1069197 w 2640595"/>
              <a:gd name="connsiteY1026" fmla="*/ 548941 h 2532844"/>
              <a:gd name="connsiteX1027" fmla="*/ 1058366 w 2640595"/>
              <a:gd name="connsiteY1027" fmla="*/ 559392 h 2532844"/>
              <a:gd name="connsiteX1028" fmla="*/ 1047630 w 2640595"/>
              <a:gd name="connsiteY1028" fmla="*/ 548561 h 2532844"/>
              <a:gd name="connsiteX1029" fmla="*/ 1058366 w 2640595"/>
              <a:gd name="connsiteY1029" fmla="*/ 537730 h 2532844"/>
              <a:gd name="connsiteX1030" fmla="*/ 883841 w 2640595"/>
              <a:gd name="connsiteY1030" fmla="*/ 537730 h 2532844"/>
              <a:gd name="connsiteX1031" fmla="*/ 894681 w 2640595"/>
              <a:gd name="connsiteY1031" fmla="*/ 548554 h 2532844"/>
              <a:gd name="connsiteX1032" fmla="*/ 894672 w 2640595"/>
              <a:gd name="connsiteY1032" fmla="*/ 548941 h 2532844"/>
              <a:gd name="connsiteX1033" fmla="*/ 883841 w 2640595"/>
              <a:gd name="connsiteY1033" fmla="*/ 559392 h 2532844"/>
              <a:gd name="connsiteX1034" fmla="*/ 873010 w 2640595"/>
              <a:gd name="connsiteY1034" fmla="*/ 548561 h 2532844"/>
              <a:gd name="connsiteX1035" fmla="*/ 883841 w 2640595"/>
              <a:gd name="connsiteY1035" fmla="*/ 537730 h 2532844"/>
              <a:gd name="connsiteX1036" fmla="*/ 709222 w 2640595"/>
              <a:gd name="connsiteY1036" fmla="*/ 537730 h 2532844"/>
              <a:gd name="connsiteX1037" fmla="*/ 720062 w 2640595"/>
              <a:gd name="connsiteY1037" fmla="*/ 548554 h 2532844"/>
              <a:gd name="connsiteX1038" fmla="*/ 720052 w 2640595"/>
              <a:gd name="connsiteY1038" fmla="*/ 548941 h 2532844"/>
              <a:gd name="connsiteX1039" fmla="*/ 709222 w 2640595"/>
              <a:gd name="connsiteY1039" fmla="*/ 559392 h 2532844"/>
              <a:gd name="connsiteX1040" fmla="*/ 698391 w 2640595"/>
              <a:gd name="connsiteY1040" fmla="*/ 548561 h 2532844"/>
              <a:gd name="connsiteX1041" fmla="*/ 709222 w 2640595"/>
              <a:gd name="connsiteY1041" fmla="*/ 537730 h 2532844"/>
              <a:gd name="connsiteX1042" fmla="*/ 359982 w 2640595"/>
              <a:gd name="connsiteY1042" fmla="*/ 537730 h 2532844"/>
              <a:gd name="connsiteX1043" fmla="*/ 370822 w 2640595"/>
              <a:gd name="connsiteY1043" fmla="*/ 548554 h 2532844"/>
              <a:gd name="connsiteX1044" fmla="*/ 370812 w 2640595"/>
              <a:gd name="connsiteY1044" fmla="*/ 548941 h 2532844"/>
              <a:gd name="connsiteX1045" fmla="*/ 359982 w 2640595"/>
              <a:gd name="connsiteY1045" fmla="*/ 559392 h 2532844"/>
              <a:gd name="connsiteX1046" fmla="*/ 349151 w 2640595"/>
              <a:gd name="connsiteY1046" fmla="*/ 548561 h 2532844"/>
              <a:gd name="connsiteX1047" fmla="*/ 359982 w 2640595"/>
              <a:gd name="connsiteY1047" fmla="*/ 537730 h 2532844"/>
              <a:gd name="connsiteX1048" fmla="*/ 185362 w 2640595"/>
              <a:gd name="connsiteY1048" fmla="*/ 537730 h 2532844"/>
              <a:gd name="connsiteX1049" fmla="*/ 196202 w 2640595"/>
              <a:gd name="connsiteY1049" fmla="*/ 548554 h 2532844"/>
              <a:gd name="connsiteX1050" fmla="*/ 196192 w 2640595"/>
              <a:gd name="connsiteY1050" fmla="*/ 548941 h 2532844"/>
              <a:gd name="connsiteX1051" fmla="*/ 185362 w 2640595"/>
              <a:gd name="connsiteY1051" fmla="*/ 559392 h 2532844"/>
              <a:gd name="connsiteX1052" fmla="*/ 174626 w 2640595"/>
              <a:gd name="connsiteY1052" fmla="*/ 548561 h 2532844"/>
              <a:gd name="connsiteX1053" fmla="*/ 185362 w 2640595"/>
              <a:gd name="connsiteY1053" fmla="*/ 537730 h 2532844"/>
              <a:gd name="connsiteX1054" fmla="*/ 1407701 w 2640595"/>
              <a:gd name="connsiteY1054" fmla="*/ 358741 h 2532844"/>
              <a:gd name="connsiteX1055" fmla="*/ 1418437 w 2640595"/>
              <a:gd name="connsiteY1055" fmla="*/ 369381 h 2532844"/>
              <a:gd name="connsiteX1056" fmla="*/ 1407796 w 2640595"/>
              <a:gd name="connsiteY1056" fmla="*/ 380401 h 2532844"/>
              <a:gd name="connsiteX1057" fmla="*/ 1407701 w 2640595"/>
              <a:gd name="connsiteY1057" fmla="*/ 380402 h 2532844"/>
              <a:gd name="connsiteX1058" fmla="*/ 1396775 w 2640595"/>
              <a:gd name="connsiteY1058" fmla="*/ 369668 h 2532844"/>
              <a:gd name="connsiteX1059" fmla="*/ 1396775 w 2640595"/>
              <a:gd name="connsiteY1059" fmla="*/ 369381 h 2532844"/>
              <a:gd name="connsiteX1060" fmla="*/ 1407701 w 2640595"/>
              <a:gd name="connsiteY1060" fmla="*/ 358741 h 2532844"/>
              <a:gd name="connsiteX1061" fmla="*/ 11017 w 2640595"/>
              <a:gd name="connsiteY1061" fmla="*/ 358739 h 2532844"/>
              <a:gd name="connsiteX1062" fmla="*/ 11122 w 2640595"/>
              <a:gd name="connsiteY1062" fmla="*/ 358741 h 2532844"/>
              <a:gd name="connsiteX1063" fmla="*/ 21572 w 2640595"/>
              <a:gd name="connsiteY1063" fmla="*/ 369382 h 2532844"/>
              <a:gd name="connsiteX1064" fmla="*/ 11122 w 2640595"/>
              <a:gd name="connsiteY1064" fmla="*/ 380402 h 2532844"/>
              <a:gd name="connsiteX1065" fmla="*/ 6 w 2640595"/>
              <a:gd name="connsiteY1065" fmla="*/ 369862 h 2532844"/>
              <a:gd name="connsiteX1066" fmla="*/ 6 w 2640595"/>
              <a:gd name="connsiteY1066" fmla="*/ 369382 h 2532844"/>
              <a:gd name="connsiteX1067" fmla="*/ 11017 w 2640595"/>
              <a:gd name="connsiteY1067" fmla="*/ 358739 h 2532844"/>
              <a:gd name="connsiteX1068" fmla="*/ 2629755 w 2640595"/>
              <a:gd name="connsiteY1068" fmla="*/ 358550 h 2532844"/>
              <a:gd name="connsiteX1069" fmla="*/ 2640586 w 2640595"/>
              <a:gd name="connsiteY1069" fmla="*/ 369381 h 2532844"/>
              <a:gd name="connsiteX1070" fmla="*/ 2629755 w 2640595"/>
              <a:gd name="connsiteY1070" fmla="*/ 380212 h 2532844"/>
              <a:gd name="connsiteX1071" fmla="*/ 2619019 w 2640595"/>
              <a:gd name="connsiteY1071" fmla="*/ 369381 h 2532844"/>
              <a:gd name="connsiteX1072" fmla="*/ 2629755 w 2640595"/>
              <a:gd name="connsiteY1072" fmla="*/ 358550 h 2532844"/>
              <a:gd name="connsiteX1073" fmla="*/ 2455230 w 2640595"/>
              <a:gd name="connsiteY1073" fmla="*/ 358550 h 2532844"/>
              <a:gd name="connsiteX1074" fmla="*/ 2465966 w 2640595"/>
              <a:gd name="connsiteY1074" fmla="*/ 369381 h 2532844"/>
              <a:gd name="connsiteX1075" fmla="*/ 2455230 w 2640595"/>
              <a:gd name="connsiteY1075" fmla="*/ 380212 h 2532844"/>
              <a:gd name="connsiteX1076" fmla="*/ 2444399 w 2640595"/>
              <a:gd name="connsiteY1076" fmla="*/ 369381 h 2532844"/>
              <a:gd name="connsiteX1077" fmla="*/ 2455230 w 2640595"/>
              <a:gd name="connsiteY1077" fmla="*/ 358550 h 2532844"/>
              <a:gd name="connsiteX1078" fmla="*/ 2280610 w 2640595"/>
              <a:gd name="connsiteY1078" fmla="*/ 358550 h 2532844"/>
              <a:gd name="connsiteX1079" fmla="*/ 2291251 w 2640595"/>
              <a:gd name="connsiteY1079" fmla="*/ 369381 h 2532844"/>
              <a:gd name="connsiteX1080" fmla="*/ 2280420 w 2640595"/>
              <a:gd name="connsiteY1080" fmla="*/ 380212 h 2532844"/>
              <a:gd name="connsiteX1081" fmla="*/ 2269779 w 2640595"/>
              <a:gd name="connsiteY1081" fmla="*/ 369381 h 2532844"/>
              <a:gd name="connsiteX1082" fmla="*/ 2280610 w 2640595"/>
              <a:gd name="connsiteY1082" fmla="*/ 358550 h 2532844"/>
              <a:gd name="connsiteX1083" fmla="*/ 2105990 w 2640595"/>
              <a:gd name="connsiteY1083" fmla="*/ 358550 h 2532844"/>
              <a:gd name="connsiteX1084" fmla="*/ 2116821 w 2640595"/>
              <a:gd name="connsiteY1084" fmla="*/ 369381 h 2532844"/>
              <a:gd name="connsiteX1085" fmla="*/ 2105990 w 2640595"/>
              <a:gd name="connsiteY1085" fmla="*/ 380212 h 2532844"/>
              <a:gd name="connsiteX1086" fmla="*/ 2095159 w 2640595"/>
              <a:gd name="connsiteY1086" fmla="*/ 369381 h 2532844"/>
              <a:gd name="connsiteX1087" fmla="*/ 2105990 w 2640595"/>
              <a:gd name="connsiteY1087" fmla="*/ 358550 h 2532844"/>
              <a:gd name="connsiteX1088" fmla="*/ 1931370 w 2640595"/>
              <a:gd name="connsiteY1088" fmla="*/ 358550 h 2532844"/>
              <a:gd name="connsiteX1089" fmla="*/ 1931465 w 2640595"/>
              <a:gd name="connsiteY1089" fmla="*/ 358550 h 2532844"/>
              <a:gd name="connsiteX1090" fmla="*/ 1942201 w 2640595"/>
              <a:gd name="connsiteY1090" fmla="*/ 369381 h 2532844"/>
              <a:gd name="connsiteX1091" fmla="*/ 1931370 w 2640595"/>
              <a:gd name="connsiteY1091" fmla="*/ 380212 h 2532844"/>
              <a:gd name="connsiteX1092" fmla="*/ 1920730 w 2640595"/>
              <a:gd name="connsiteY1092" fmla="*/ 369382 h 2532844"/>
              <a:gd name="connsiteX1093" fmla="*/ 1920730 w 2640595"/>
              <a:gd name="connsiteY1093" fmla="*/ 369381 h 2532844"/>
              <a:gd name="connsiteX1094" fmla="*/ 1931370 w 2640595"/>
              <a:gd name="connsiteY1094" fmla="*/ 358550 h 2532844"/>
              <a:gd name="connsiteX1095" fmla="*/ 1756846 w 2640595"/>
              <a:gd name="connsiteY1095" fmla="*/ 358550 h 2532844"/>
              <a:gd name="connsiteX1096" fmla="*/ 1767582 w 2640595"/>
              <a:gd name="connsiteY1096" fmla="*/ 369381 h 2532844"/>
              <a:gd name="connsiteX1097" fmla="*/ 1756846 w 2640595"/>
              <a:gd name="connsiteY1097" fmla="*/ 380212 h 2532844"/>
              <a:gd name="connsiteX1098" fmla="*/ 1746015 w 2640595"/>
              <a:gd name="connsiteY1098" fmla="*/ 369381 h 2532844"/>
              <a:gd name="connsiteX1099" fmla="*/ 1756846 w 2640595"/>
              <a:gd name="connsiteY1099" fmla="*/ 358550 h 2532844"/>
              <a:gd name="connsiteX1100" fmla="*/ 1582226 w 2640595"/>
              <a:gd name="connsiteY1100" fmla="*/ 358550 h 2532844"/>
              <a:gd name="connsiteX1101" fmla="*/ 1592962 w 2640595"/>
              <a:gd name="connsiteY1101" fmla="*/ 369286 h 2532844"/>
              <a:gd name="connsiteX1102" fmla="*/ 1592962 w 2640595"/>
              <a:gd name="connsiteY1102" fmla="*/ 369381 h 2532844"/>
              <a:gd name="connsiteX1103" fmla="*/ 1582321 w 2640595"/>
              <a:gd name="connsiteY1103" fmla="*/ 380212 h 2532844"/>
              <a:gd name="connsiteX1104" fmla="*/ 1582226 w 2640595"/>
              <a:gd name="connsiteY1104" fmla="*/ 380212 h 2532844"/>
              <a:gd name="connsiteX1105" fmla="*/ 1571395 w 2640595"/>
              <a:gd name="connsiteY1105" fmla="*/ 369381 h 2532844"/>
              <a:gd name="connsiteX1106" fmla="*/ 1582226 w 2640595"/>
              <a:gd name="connsiteY1106" fmla="*/ 358550 h 2532844"/>
              <a:gd name="connsiteX1107" fmla="*/ 1232986 w 2640595"/>
              <a:gd name="connsiteY1107" fmla="*/ 358550 h 2532844"/>
              <a:gd name="connsiteX1108" fmla="*/ 1243817 w 2640595"/>
              <a:gd name="connsiteY1108" fmla="*/ 369381 h 2532844"/>
              <a:gd name="connsiteX1109" fmla="*/ 1232986 w 2640595"/>
              <a:gd name="connsiteY1109" fmla="*/ 380212 h 2532844"/>
              <a:gd name="connsiteX1110" fmla="*/ 1222155 w 2640595"/>
              <a:gd name="connsiteY1110" fmla="*/ 369381 h 2532844"/>
              <a:gd name="connsiteX1111" fmla="*/ 1232986 w 2640595"/>
              <a:gd name="connsiteY1111" fmla="*/ 358550 h 2532844"/>
              <a:gd name="connsiteX1112" fmla="*/ 1058366 w 2640595"/>
              <a:gd name="connsiteY1112" fmla="*/ 358550 h 2532844"/>
              <a:gd name="connsiteX1113" fmla="*/ 1069197 w 2640595"/>
              <a:gd name="connsiteY1113" fmla="*/ 369381 h 2532844"/>
              <a:gd name="connsiteX1114" fmla="*/ 1058366 w 2640595"/>
              <a:gd name="connsiteY1114" fmla="*/ 380212 h 2532844"/>
              <a:gd name="connsiteX1115" fmla="*/ 1047630 w 2640595"/>
              <a:gd name="connsiteY1115" fmla="*/ 369381 h 2532844"/>
              <a:gd name="connsiteX1116" fmla="*/ 1058366 w 2640595"/>
              <a:gd name="connsiteY1116" fmla="*/ 358550 h 2532844"/>
              <a:gd name="connsiteX1117" fmla="*/ 883841 w 2640595"/>
              <a:gd name="connsiteY1117" fmla="*/ 358550 h 2532844"/>
              <a:gd name="connsiteX1118" fmla="*/ 894672 w 2640595"/>
              <a:gd name="connsiteY1118" fmla="*/ 369381 h 2532844"/>
              <a:gd name="connsiteX1119" fmla="*/ 883936 w 2640595"/>
              <a:gd name="connsiteY1119" fmla="*/ 380212 h 2532844"/>
              <a:gd name="connsiteX1120" fmla="*/ 873010 w 2640595"/>
              <a:gd name="connsiteY1120" fmla="*/ 369476 h 2532844"/>
              <a:gd name="connsiteX1121" fmla="*/ 873010 w 2640595"/>
              <a:gd name="connsiteY1121" fmla="*/ 369381 h 2532844"/>
              <a:gd name="connsiteX1122" fmla="*/ 883841 w 2640595"/>
              <a:gd name="connsiteY1122" fmla="*/ 358550 h 2532844"/>
              <a:gd name="connsiteX1123" fmla="*/ 709222 w 2640595"/>
              <a:gd name="connsiteY1123" fmla="*/ 358550 h 2532844"/>
              <a:gd name="connsiteX1124" fmla="*/ 720052 w 2640595"/>
              <a:gd name="connsiteY1124" fmla="*/ 369381 h 2532844"/>
              <a:gd name="connsiteX1125" fmla="*/ 709222 w 2640595"/>
              <a:gd name="connsiteY1125" fmla="*/ 380212 h 2532844"/>
              <a:gd name="connsiteX1126" fmla="*/ 698391 w 2640595"/>
              <a:gd name="connsiteY1126" fmla="*/ 369381 h 2532844"/>
              <a:gd name="connsiteX1127" fmla="*/ 709222 w 2640595"/>
              <a:gd name="connsiteY1127" fmla="*/ 358550 h 2532844"/>
              <a:gd name="connsiteX1128" fmla="*/ 534981 w 2640595"/>
              <a:gd name="connsiteY1128" fmla="*/ 358550 h 2532844"/>
              <a:gd name="connsiteX1129" fmla="*/ 545431 w 2640595"/>
              <a:gd name="connsiteY1129" fmla="*/ 369381 h 2532844"/>
              <a:gd name="connsiteX1130" fmla="*/ 534601 w 2640595"/>
              <a:gd name="connsiteY1130" fmla="*/ 380212 h 2532844"/>
              <a:gd name="connsiteX1131" fmla="*/ 524150 w 2640595"/>
              <a:gd name="connsiteY1131" fmla="*/ 369381 h 2532844"/>
              <a:gd name="connsiteX1132" fmla="*/ 534981 w 2640595"/>
              <a:gd name="connsiteY1132" fmla="*/ 358550 h 2532844"/>
              <a:gd name="connsiteX1133" fmla="*/ 359982 w 2640595"/>
              <a:gd name="connsiteY1133" fmla="*/ 358550 h 2532844"/>
              <a:gd name="connsiteX1134" fmla="*/ 370812 w 2640595"/>
              <a:gd name="connsiteY1134" fmla="*/ 369381 h 2532844"/>
              <a:gd name="connsiteX1135" fmla="*/ 359982 w 2640595"/>
              <a:gd name="connsiteY1135" fmla="*/ 380212 h 2532844"/>
              <a:gd name="connsiteX1136" fmla="*/ 349151 w 2640595"/>
              <a:gd name="connsiteY1136" fmla="*/ 369381 h 2532844"/>
              <a:gd name="connsiteX1137" fmla="*/ 359982 w 2640595"/>
              <a:gd name="connsiteY1137" fmla="*/ 358550 h 2532844"/>
              <a:gd name="connsiteX1138" fmla="*/ 185362 w 2640595"/>
              <a:gd name="connsiteY1138" fmla="*/ 358550 h 2532844"/>
              <a:gd name="connsiteX1139" fmla="*/ 196192 w 2640595"/>
              <a:gd name="connsiteY1139" fmla="*/ 369381 h 2532844"/>
              <a:gd name="connsiteX1140" fmla="*/ 185362 w 2640595"/>
              <a:gd name="connsiteY1140" fmla="*/ 380212 h 2532844"/>
              <a:gd name="connsiteX1141" fmla="*/ 174626 w 2640595"/>
              <a:gd name="connsiteY1141" fmla="*/ 369381 h 2532844"/>
              <a:gd name="connsiteX1142" fmla="*/ 185362 w 2640595"/>
              <a:gd name="connsiteY1142" fmla="*/ 358550 h 2532844"/>
              <a:gd name="connsiteX1143" fmla="*/ 2629755 w 2640595"/>
              <a:gd name="connsiteY1143" fmla="*/ 179370 h 2532844"/>
              <a:gd name="connsiteX1144" fmla="*/ 2640586 w 2640595"/>
              <a:gd name="connsiteY1144" fmla="*/ 190201 h 2532844"/>
              <a:gd name="connsiteX1145" fmla="*/ 2629755 w 2640595"/>
              <a:gd name="connsiteY1145" fmla="*/ 201032 h 2532844"/>
              <a:gd name="connsiteX1146" fmla="*/ 2619019 w 2640595"/>
              <a:gd name="connsiteY1146" fmla="*/ 190201 h 2532844"/>
              <a:gd name="connsiteX1147" fmla="*/ 2629755 w 2640595"/>
              <a:gd name="connsiteY1147" fmla="*/ 179370 h 2532844"/>
              <a:gd name="connsiteX1148" fmla="*/ 1931370 w 2640595"/>
              <a:gd name="connsiteY1148" fmla="*/ 179370 h 2532844"/>
              <a:gd name="connsiteX1149" fmla="*/ 1942201 w 2640595"/>
              <a:gd name="connsiteY1149" fmla="*/ 190201 h 2532844"/>
              <a:gd name="connsiteX1150" fmla="*/ 1931370 w 2640595"/>
              <a:gd name="connsiteY1150" fmla="*/ 201032 h 2532844"/>
              <a:gd name="connsiteX1151" fmla="*/ 1920730 w 2640595"/>
              <a:gd name="connsiteY1151" fmla="*/ 190202 h 2532844"/>
              <a:gd name="connsiteX1152" fmla="*/ 1920730 w 2640595"/>
              <a:gd name="connsiteY1152" fmla="*/ 190201 h 2532844"/>
              <a:gd name="connsiteX1153" fmla="*/ 1931370 w 2640595"/>
              <a:gd name="connsiteY1153" fmla="*/ 179370 h 2532844"/>
              <a:gd name="connsiteX1154" fmla="*/ 1756846 w 2640595"/>
              <a:gd name="connsiteY1154" fmla="*/ 179370 h 2532844"/>
              <a:gd name="connsiteX1155" fmla="*/ 1767582 w 2640595"/>
              <a:gd name="connsiteY1155" fmla="*/ 190201 h 2532844"/>
              <a:gd name="connsiteX1156" fmla="*/ 1756846 w 2640595"/>
              <a:gd name="connsiteY1156" fmla="*/ 201032 h 2532844"/>
              <a:gd name="connsiteX1157" fmla="*/ 1746015 w 2640595"/>
              <a:gd name="connsiteY1157" fmla="*/ 190201 h 2532844"/>
              <a:gd name="connsiteX1158" fmla="*/ 1756846 w 2640595"/>
              <a:gd name="connsiteY1158" fmla="*/ 179370 h 2532844"/>
              <a:gd name="connsiteX1159" fmla="*/ 1582226 w 2640595"/>
              <a:gd name="connsiteY1159" fmla="*/ 179370 h 2532844"/>
              <a:gd name="connsiteX1160" fmla="*/ 1592962 w 2640595"/>
              <a:gd name="connsiteY1160" fmla="*/ 190106 h 2532844"/>
              <a:gd name="connsiteX1161" fmla="*/ 1592962 w 2640595"/>
              <a:gd name="connsiteY1161" fmla="*/ 190201 h 2532844"/>
              <a:gd name="connsiteX1162" fmla="*/ 1582321 w 2640595"/>
              <a:gd name="connsiteY1162" fmla="*/ 201032 h 2532844"/>
              <a:gd name="connsiteX1163" fmla="*/ 1582226 w 2640595"/>
              <a:gd name="connsiteY1163" fmla="*/ 201032 h 2532844"/>
              <a:gd name="connsiteX1164" fmla="*/ 1571395 w 2640595"/>
              <a:gd name="connsiteY1164" fmla="*/ 190201 h 2532844"/>
              <a:gd name="connsiteX1165" fmla="*/ 1582226 w 2640595"/>
              <a:gd name="connsiteY1165" fmla="*/ 179370 h 2532844"/>
              <a:gd name="connsiteX1166" fmla="*/ 1407701 w 2640595"/>
              <a:gd name="connsiteY1166" fmla="*/ 179370 h 2532844"/>
              <a:gd name="connsiteX1167" fmla="*/ 1418437 w 2640595"/>
              <a:gd name="connsiteY1167" fmla="*/ 190201 h 2532844"/>
              <a:gd name="connsiteX1168" fmla="*/ 1407701 w 2640595"/>
              <a:gd name="connsiteY1168" fmla="*/ 201032 h 2532844"/>
              <a:gd name="connsiteX1169" fmla="*/ 1396870 w 2640595"/>
              <a:gd name="connsiteY1169" fmla="*/ 190201 h 2532844"/>
              <a:gd name="connsiteX1170" fmla="*/ 1407701 w 2640595"/>
              <a:gd name="connsiteY1170" fmla="*/ 179370 h 2532844"/>
              <a:gd name="connsiteX1171" fmla="*/ 1232986 w 2640595"/>
              <a:gd name="connsiteY1171" fmla="*/ 179370 h 2532844"/>
              <a:gd name="connsiteX1172" fmla="*/ 1243817 w 2640595"/>
              <a:gd name="connsiteY1172" fmla="*/ 190201 h 2532844"/>
              <a:gd name="connsiteX1173" fmla="*/ 1232986 w 2640595"/>
              <a:gd name="connsiteY1173" fmla="*/ 201032 h 2532844"/>
              <a:gd name="connsiteX1174" fmla="*/ 1222155 w 2640595"/>
              <a:gd name="connsiteY1174" fmla="*/ 190201 h 2532844"/>
              <a:gd name="connsiteX1175" fmla="*/ 1232986 w 2640595"/>
              <a:gd name="connsiteY1175" fmla="*/ 179370 h 2532844"/>
              <a:gd name="connsiteX1176" fmla="*/ 534601 w 2640595"/>
              <a:gd name="connsiteY1176" fmla="*/ 179370 h 2532844"/>
              <a:gd name="connsiteX1177" fmla="*/ 545431 w 2640595"/>
              <a:gd name="connsiteY1177" fmla="*/ 190201 h 2532844"/>
              <a:gd name="connsiteX1178" fmla="*/ 534601 w 2640595"/>
              <a:gd name="connsiteY1178" fmla="*/ 201032 h 2532844"/>
              <a:gd name="connsiteX1179" fmla="*/ 524150 w 2640595"/>
              <a:gd name="connsiteY1179" fmla="*/ 190201 h 2532844"/>
              <a:gd name="connsiteX1180" fmla="*/ 534601 w 2640595"/>
              <a:gd name="connsiteY1180" fmla="*/ 179370 h 2532844"/>
              <a:gd name="connsiteX1181" fmla="*/ 359982 w 2640595"/>
              <a:gd name="connsiteY1181" fmla="*/ 179370 h 2532844"/>
              <a:gd name="connsiteX1182" fmla="*/ 370812 w 2640595"/>
              <a:gd name="connsiteY1182" fmla="*/ 190201 h 2532844"/>
              <a:gd name="connsiteX1183" fmla="*/ 359982 w 2640595"/>
              <a:gd name="connsiteY1183" fmla="*/ 201032 h 2532844"/>
              <a:gd name="connsiteX1184" fmla="*/ 349151 w 2640595"/>
              <a:gd name="connsiteY1184" fmla="*/ 190201 h 2532844"/>
              <a:gd name="connsiteX1185" fmla="*/ 359982 w 2640595"/>
              <a:gd name="connsiteY1185" fmla="*/ 179370 h 2532844"/>
              <a:gd name="connsiteX1186" fmla="*/ 185362 w 2640595"/>
              <a:gd name="connsiteY1186" fmla="*/ 179370 h 2532844"/>
              <a:gd name="connsiteX1187" fmla="*/ 196192 w 2640595"/>
              <a:gd name="connsiteY1187" fmla="*/ 190201 h 2532844"/>
              <a:gd name="connsiteX1188" fmla="*/ 185362 w 2640595"/>
              <a:gd name="connsiteY1188" fmla="*/ 201032 h 2532844"/>
              <a:gd name="connsiteX1189" fmla="*/ 174626 w 2640595"/>
              <a:gd name="connsiteY1189" fmla="*/ 190201 h 2532844"/>
              <a:gd name="connsiteX1190" fmla="*/ 185362 w 2640595"/>
              <a:gd name="connsiteY1190" fmla="*/ 179370 h 2532844"/>
              <a:gd name="connsiteX1191" fmla="*/ 11122 w 2640595"/>
              <a:gd name="connsiteY1191" fmla="*/ 179370 h 2532844"/>
              <a:gd name="connsiteX1192" fmla="*/ 21572 w 2640595"/>
              <a:gd name="connsiteY1192" fmla="*/ 190201 h 2532844"/>
              <a:gd name="connsiteX1193" fmla="*/ 11122 w 2640595"/>
              <a:gd name="connsiteY1193" fmla="*/ 201032 h 2532844"/>
              <a:gd name="connsiteX1194" fmla="*/ 291 w 2640595"/>
              <a:gd name="connsiteY1194" fmla="*/ 190201 h 2532844"/>
              <a:gd name="connsiteX1195" fmla="*/ 11122 w 2640595"/>
              <a:gd name="connsiteY1195" fmla="*/ 179370 h 2532844"/>
              <a:gd name="connsiteX1196" fmla="*/ 2454057 w 2640595"/>
              <a:gd name="connsiteY1196" fmla="*/ 179330 h 2532844"/>
              <a:gd name="connsiteX1197" fmla="*/ 2464887 w 2640595"/>
              <a:gd name="connsiteY1197" fmla="*/ 190161 h 2532844"/>
              <a:gd name="connsiteX1198" fmla="*/ 2454057 w 2640595"/>
              <a:gd name="connsiteY1198" fmla="*/ 200991 h 2532844"/>
              <a:gd name="connsiteX1199" fmla="*/ 2443226 w 2640595"/>
              <a:gd name="connsiteY1199" fmla="*/ 190161 h 2532844"/>
              <a:gd name="connsiteX1200" fmla="*/ 2454057 w 2640595"/>
              <a:gd name="connsiteY1200" fmla="*/ 179330 h 2532844"/>
              <a:gd name="connsiteX1201" fmla="*/ 2279532 w 2640595"/>
              <a:gd name="connsiteY1201" fmla="*/ 179330 h 2532844"/>
              <a:gd name="connsiteX1202" fmla="*/ 2290362 w 2640595"/>
              <a:gd name="connsiteY1202" fmla="*/ 190161 h 2532844"/>
              <a:gd name="connsiteX1203" fmla="*/ 2279532 w 2640595"/>
              <a:gd name="connsiteY1203" fmla="*/ 200991 h 2532844"/>
              <a:gd name="connsiteX1204" fmla="*/ 2268701 w 2640595"/>
              <a:gd name="connsiteY1204" fmla="*/ 190161 h 2532844"/>
              <a:gd name="connsiteX1205" fmla="*/ 2279532 w 2640595"/>
              <a:gd name="connsiteY1205" fmla="*/ 179330 h 2532844"/>
              <a:gd name="connsiteX1206" fmla="*/ 2104913 w 2640595"/>
              <a:gd name="connsiteY1206" fmla="*/ 179330 h 2532844"/>
              <a:gd name="connsiteX1207" fmla="*/ 2115743 w 2640595"/>
              <a:gd name="connsiteY1207" fmla="*/ 190161 h 2532844"/>
              <a:gd name="connsiteX1208" fmla="*/ 2104913 w 2640595"/>
              <a:gd name="connsiteY1208" fmla="*/ 200991 h 2532844"/>
              <a:gd name="connsiteX1209" fmla="*/ 2094082 w 2640595"/>
              <a:gd name="connsiteY1209" fmla="*/ 190161 h 2532844"/>
              <a:gd name="connsiteX1210" fmla="*/ 2104913 w 2640595"/>
              <a:gd name="connsiteY1210" fmla="*/ 179330 h 2532844"/>
              <a:gd name="connsiteX1211" fmla="*/ 1057287 w 2640595"/>
              <a:gd name="connsiteY1211" fmla="*/ 179330 h 2532844"/>
              <a:gd name="connsiteX1212" fmla="*/ 1068118 w 2640595"/>
              <a:gd name="connsiteY1212" fmla="*/ 190161 h 2532844"/>
              <a:gd name="connsiteX1213" fmla="*/ 1057287 w 2640595"/>
              <a:gd name="connsiteY1213" fmla="*/ 200991 h 2532844"/>
              <a:gd name="connsiteX1214" fmla="*/ 1046457 w 2640595"/>
              <a:gd name="connsiteY1214" fmla="*/ 190161 h 2532844"/>
              <a:gd name="connsiteX1215" fmla="*/ 1057287 w 2640595"/>
              <a:gd name="connsiteY1215" fmla="*/ 179330 h 2532844"/>
              <a:gd name="connsiteX1216" fmla="*/ 882667 w 2640595"/>
              <a:gd name="connsiteY1216" fmla="*/ 179330 h 2532844"/>
              <a:gd name="connsiteX1217" fmla="*/ 893498 w 2640595"/>
              <a:gd name="connsiteY1217" fmla="*/ 190161 h 2532844"/>
              <a:gd name="connsiteX1218" fmla="*/ 882667 w 2640595"/>
              <a:gd name="connsiteY1218" fmla="*/ 200991 h 2532844"/>
              <a:gd name="connsiteX1219" fmla="*/ 871837 w 2640595"/>
              <a:gd name="connsiteY1219" fmla="*/ 190161 h 2532844"/>
              <a:gd name="connsiteX1220" fmla="*/ 882667 w 2640595"/>
              <a:gd name="connsiteY1220" fmla="*/ 179330 h 2532844"/>
              <a:gd name="connsiteX1221" fmla="*/ 708142 w 2640595"/>
              <a:gd name="connsiteY1221" fmla="*/ 179330 h 2532844"/>
              <a:gd name="connsiteX1222" fmla="*/ 718973 w 2640595"/>
              <a:gd name="connsiteY1222" fmla="*/ 190161 h 2532844"/>
              <a:gd name="connsiteX1223" fmla="*/ 708142 w 2640595"/>
              <a:gd name="connsiteY1223" fmla="*/ 200991 h 2532844"/>
              <a:gd name="connsiteX1224" fmla="*/ 697312 w 2640595"/>
              <a:gd name="connsiteY1224" fmla="*/ 190161 h 2532844"/>
              <a:gd name="connsiteX1225" fmla="*/ 708142 w 2640595"/>
              <a:gd name="connsiteY1225" fmla="*/ 179330 h 2532844"/>
              <a:gd name="connsiteX1226" fmla="*/ 2629755 w 2640595"/>
              <a:gd name="connsiteY1226" fmla="*/ 0 h 2532844"/>
              <a:gd name="connsiteX1227" fmla="*/ 2640586 w 2640595"/>
              <a:gd name="connsiteY1227" fmla="*/ 10831 h 2532844"/>
              <a:gd name="connsiteX1228" fmla="*/ 2629755 w 2640595"/>
              <a:gd name="connsiteY1228" fmla="*/ 21662 h 2532844"/>
              <a:gd name="connsiteX1229" fmla="*/ 2619019 w 2640595"/>
              <a:gd name="connsiteY1229" fmla="*/ 10831 h 2532844"/>
              <a:gd name="connsiteX1230" fmla="*/ 2629755 w 2640595"/>
              <a:gd name="connsiteY1230" fmla="*/ 0 h 2532844"/>
              <a:gd name="connsiteX1231" fmla="*/ 2455230 w 2640595"/>
              <a:gd name="connsiteY1231" fmla="*/ 0 h 2532844"/>
              <a:gd name="connsiteX1232" fmla="*/ 2465966 w 2640595"/>
              <a:gd name="connsiteY1232" fmla="*/ 10831 h 2532844"/>
              <a:gd name="connsiteX1233" fmla="*/ 2455230 w 2640595"/>
              <a:gd name="connsiteY1233" fmla="*/ 21662 h 2532844"/>
              <a:gd name="connsiteX1234" fmla="*/ 2444399 w 2640595"/>
              <a:gd name="connsiteY1234" fmla="*/ 10831 h 2532844"/>
              <a:gd name="connsiteX1235" fmla="*/ 2455230 w 2640595"/>
              <a:gd name="connsiteY1235" fmla="*/ 0 h 2532844"/>
              <a:gd name="connsiteX1236" fmla="*/ 2280420 w 2640595"/>
              <a:gd name="connsiteY1236" fmla="*/ 0 h 2532844"/>
              <a:gd name="connsiteX1237" fmla="*/ 2291251 w 2640595"/>
              <a:gd name="connsiteY1237" fmla="*/ 10831 h 2532844"/>
              <a:gd name="connsiteX1238" fmla="*/ 2280420 w 2640595"/>
              <a:gd name="connsiteY1238" fmla="*/ 21662 h 2532844"/>
              <a:gd name="connsiteX1239" fmla="*/ 2269589 w 2640595"/>
              <a:gd name="connsiteY1239" fmla="*/ 10831 h 2532844"/>
              <a:gd name="connsiteX1240" fmla="*/ 2280420 w 2640595"/>
              <a:gd name="connsiteY1240" fmla="*/ 0 h 2532844"/>
              <a:gd name="connsiteX1241" fmla="*/ 2105990 w 2640595"/>
              <a:gd name="connsiteY1241" fmla="*/ 0 h 2532844"/>
              <a:gd name="connsiteX1242" fmla="*/ 2116821 w 2640595"/>
              <a:gd name="connsiteY1242" fmla="*/ 10831 h 2532844"/>
              <a:gd name="connsiteX1243" fmla="*/ 2105990 w 2640595"/>
              <a:gd name="connsiteY1243" fmla="*/ 21662 h 2532844"/>
              <a:gd name="connsiteX1244" fmla="*/ 2095159 w 2640595"/>
              <a:gd name="connsiteY1244" fmla="*/ 10831 h 2532844"/>
              <a:gd name="connsiteX1245" fmla="*/ 2105990 w 2640595"/>
              <a:gd name="connsiteY1245" fmla="*/ 0 h 2532844"/>
              <a:gd name="connsiteX1246" fmla="*/ 1931370 w 2640595"/>
              <a:gd name="connsiteY1246" fmla="*/ 0 h 2532844"/>
              <a:gd name="connsiteX1247" fmla="*/ 1931465 w 2640595"/>
              <a:gd name="connsiteY1247" fmla="*/ 0 h 2532844"/>
              <a:gd name="connsiteX1248" fmla="*/ 1942201 w 2640595"/>
              <a:gd name="connsiteY1248" fmla="*/ 10831 h 2532844"/>
              <a:gd name="connsiteX1249" fmla="*/ 1931370 w 2640595"/>
              <a:gd name="connsiteY1249" fmla="*/ 21662 h 2532844"/>
              <a:gd name="connsiteX1250" fmla="*/ 1920730 w 2640595"/>
              <a:gd name="connsiteY1250" fmla="*/ 10832 h 2532844"/>
              <a:gd name="connsiteX1251" fmla="*/ 1920730 w 2640595"/>
              <a:gd name="connsiteY1251" fmla="*/ 10831 h 2532844"/>
              <a:gd name="connsiteX1252" fmla="*/ 1931370 w 2640595"/>
              <a:gd name="connsiteY1252" fmla="*/ 0 h 2532844"/>
              <a:gd name="connsiteX1253" fmla="*/ 1756846 w 2640595"/>
              <a:gd name="connsiteY1253" fmla="*/ 0 h 2532844"/>
              <a:gd name="connsiteX1254" fmla="*/ 1767582 w 2640595"/>
              <a:gd name="connsiteY1254" fmla="*/ 10831 h 2532844"/>
              <a:gd name="connsiteX1255" fmla="*/ 1756846 w 2640595"/>
              <a:gd name="connsiteY1255" fmla="*/ 21662 h 2532844"/>
              <a:gd name="connsiteX1256" fmla="*/ 1746015 w 2640595"/>
              <a:gd name="connsiteY1256" fmla="*/ 10831 h 2532844"/>
              <a:gd name="connsiteX1257" fmla="*/ 1756846 w 2640595"/>
              <a:gd name="connsiteY1257" fmla="*/ 0 h 2532844"/>
              <a:gd name="connsiteX1258" fmla="*/ 1582226 w 2640595"/>
              <a:gd name="connsiteY1258" fmla="*/ 0 h 2532844"/>
              <a:gd name="connsiteX1259" fmla="*/ 1592962 w 2640595"/>
              <a:gd name="connsiteY1259" fmla="*/ 10736 h 2532844"/>
              <a:gd name="connsiteX1260" fmla="*/ 1592962 w 2640595"/>
              <a:gd name="connsiteY1260" fmla="*/ 10831 h 2532844"/>
              <a:gd name="connsiteX1261" fmla="*/ 1582321 w 2640595"/>
              <a:gd name="connsiteY1261" fmla="*/ 21662 h 2532844"/>
              <a:gd name="connsiteX1262" fmla="*/ 1582226 w 2640595"/>
              <a:gd name="connsiteY1262" fmla="*/ 21662 h 2532844"/>
              <a:gd name="connsiteX1263" fmla="*/ 1571395 w 2640595"/>
              <a:gd name="connsiteY1263" fmla="*/ 10831 h 2532844"/>
              <a:gd name="connsiteX1264" fmla="*/ 1582226 w 2640595"/>
              <a:gd name="connsiteY1264" fmla="*/ 0 h 2532844"/>
              <a:gd name="connsiteX1265" fmla="*/ 1407701 w 2640595"/>
              <a:gd name="connsiteY1265" fmla="*/ 0 h 2532844"/>
              <a:gd name="connsiteX1266" fmla="*/ 1418437 w 2640595"/>
              <a:gd name="connsiteY1266" fmla="*/ 10831 h 2532844"/>
              <a:gd name="connsiteX1267" fmla="*/ 1407701 w 2640595"/>
              <a:gd name="connsiteY1267" fmla="*/ 21662 h 2532844"/>
              <a:gd name="connsiteX1268" fmla="*/ 1396870 w 2640595"/>
              <a:gd name="connsiteY1268" fmla="*/ 10831 h 2532844"/>
              <a:gd name="connsiteX1269" fmla="*/ 1407701 w 2640595"/>
              <a:gd name="connsiteY1269" fmla="*/ 0 h 2532844"/>
              <a:gd name="connsiteX1270" fmla="*/ 1232986 w 2640595"/>
              <a:gd name="connsiteY1270" fmla="*/ 0 h 2532844"/>
              <a:gd name="connsiteX1271" fmla="*/ 1243817 w 2640595"/>
              <a:gd name="connsiteY1271" fmla="*/ 10831 h 2532844"/>
              <a:gd name="connsiteX1272" fmla="*/ 1232986 w 2640595"/>
              <a:gd name="connsiteY1272" fmla="*/ 21662 h 2532844"/>
              <a:gd name="connsiteX1273" fmla="*/ 1222155 w 2640595"/>
              <a:gd name="connsiteY1273" fmla="*/ 10831 h 2532844"/>
              <a:gd name="connsiteX1274" fmla="*/ 1232986 w 2640595"/>
              <a:gd name="connsiteY1274" fmla="*/ 0 h 2532844"/>
              <a:gd name="connsiteX1275" fmla="*/ 1058366 w 2640595"/>
              <a:gd name="connsiteY1275" fmla="*/ 0 h 2532844"/>
              <a:gd name="connsiteX1276" fmla="*/ 1069197 w 2640595"/>
              <a:gd name="connsiteY1276" fmla="*/ 10831 h 2532844"/>
              <a:gd name="connsiteX1277" fmla="*/ 1058366 w 2640595"/>
              <a:gd name="connsiteY1277" fmla="*/ 21662 h 2532844"/>
              <a:gd name="connsiteX1278" fmla="*/ 1047630 w 2640595"/>
              <a:gd name="connsiteY1278" fmla="*/ 10831 h 2532844"/>
              <a:gd name="connsiteX1279" fmla="*/ 1058366 w 2640595"/>
              <a:gd name="connsiteY1279" fmla="*/ 0 h 2532844"/>
              <a:gd name="connsiteX1280" fmla="*/ 883936 w 2640595"/>
              <a:gd name="connsiteY1280" fmla="*/ 0 h 2532844"/>
              <a:gd name="connsiteX1281" fmla="*/ 894672 w 2640595"/>
              <a:gd name="connsiteY1281" fmla="*/ 10831 h 2532844"/>
              <a:gd name="connsiteX1282" fmla="*/ 883936 w 2640595"/>
              <a:gd name="connsiteY1282" fmla="*/ 21662 h 2532844"/>
              <a:gd name="connsiteX1283" fmla="*/ 873105 w 2640595"/>
              <a:gd name="connsiteY1283" fmla="*/ 10831 h 2532844"/>
              <a:gd name="connsiteX1284" fmla="*/ 883936 w 2640595"/>
              <a:gd name="connsiteY1284" fmla="*/ 0 h 2532844"/>
              <a:gd name="connsiteX1285" fmla="*/ 709222 w 2640595"/>
              <a:gd name="connsiteY1285" fmla="*/ 0 h 2532844"/>
              <a:gd name="connsiteX1286" fmla="*/ 720052 w 2640595"/>
              <a:gd name="connsiteY1286" fmla="*/ 10831 h 2532844"/>
              <a:gd name="connsiteX1287" fmla="*/ 709222 w 2640595"/>
              <a:gd name="connsiteY1287" fmla="*/ 21662 h 2532844"/>
              <a:gd name="connsiteX1288" fmla="*/ 698391 w 2640595"/>
              <a:gd name="connsiteY1288" fmla="*/ 10831 h 2532844"/>
              <a:gd name="connsiteX1289" fmla="*/ 709222 w 2640595"/>
              <a:gd name="connsiteY1289" fmla="*/ 0 h 2532844"/>
              <a:gd name="connsiteX1290" fmla="*/ 534981 w 2640595"/>
              <a:gd name="connsiteY1290" fmla="*/ 0 h 2532844"/>
              <a:gd name="connsiteX1291" fmla="*/ 545431 w 2640595"/>
              <a:gd name="connsiteY1291" fmla="*/ 10831 h 2532844"/>
              <a:gd name="connsiteX1292" fmla="*/ 534601 w 2640595"/>
              <a:gd name="connsiteY1292" fmla="*/ 21662 h 2532844"/>
              <a:gd name="connsiteX1293" fmla="*/ 524150 w 2640595"/>
              <a:gd name="connsiteY1293" fmla="*/ 10831 h 2532844"/>
              <a:gd name="connsiteX1294" fmla="*/ 534981 w 2640595"/>
              <a:gd name="connsiteY1294" fmla="*/ 0 h 2532844"/>
              <a:gd name="connsiteX1295" fmla="*/ 359982 w 2640595"/>
              <a:gd name="connsiteY1295" fmla="*/ 0 h 2532844"/>
              <a:gd name="connsiteX1296" fmla="*/ 370812 w 2640595"/>
              <a:gd name="connsiteY1296" fmla="*/ 10831 h 2532844"/>
              <a:gd name="connsiteX1297" fmla="*/ 359982 w 2640595"/>
              <a:gd name="connsiteY1297" fmla="*/ 21662 h 2532844"/>
              <a:gd name="connsiteX1298" fmla="*/ 349151 w 2640595"/>
              <a:gd name="connsiteY1298" fmla="*/ 10831 h 2532844"/>
              <a:gd name="connsiteX1299" fmla="*/ 359982 w 2640595"/>
              <a:gd name="connsiteY1299" fmla="*/ 0 h 2532844"/>
              <a:gd name="connsiteX1300" fmla="*/ 185362 w 2640595"/>
              <a:gd name="connsiteY1300" fmla="*/ 0 h 2532844"/>
              <a:gd name="connsiteX1301" fmla="*/ 196192 w 2640595"/>
              <a:gd name="connsiteY1301" fmla="*/ 10831 h 2532844"/>
              <a:gd name="connsiteX1302" fmla="*/ 185362 w 2640595"/>
              <a:gd name="connsiteY1302" fmla="*/ 21662 h 2532844"/>
              <a:gd name="connsiteX1303" fmla="*/ 174626 w 2640595"/>
              <a:gd name="connsiteY1303" fmla="*/ 10831 h 2532844"/>
              <a:gd name="connsiteX1304" fmla="*/ 185362 w 2640595"/>
              <a:gd name="connsiteY1304" fmla="*/ 0 h 2532844"/>
              <a:gd name="connsiteX1305" fmla="*/ 11122 w 2640595"/>
              <a:gd name="connsiteY1305" fmla="*/ 0 h 2532844"/>
              <a:gd name="connsiteX1306" fmla="*/ 21572 w 2640595"/>
              <a:gd name="connsiteY1306" fmla="*/ 10831 h 2532844"/>
              <a:gd name="connsiteX1307" fmla="*/ 11122 w 2640595"/>
              <a:gd name="connsiteY1307" fmla="*/ 21662 h 2532844"/>
              <a:gd name="connsiteX1308" fmla="*/ 291 w 2640595"/>
              <a:gd name="connsiteY1308" fmla="*/ 10831 h 2532844"/>
              <a:gd name="connsiteX1309" fmla="*/ 11122 w 2640595"/>
              <a:gd name="connsiteY1309" fmla="*/ 0 h 253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</a:cxnLst>
            <a:rect l="l" t="t" r="r" b="b"/>
            <a:pathLst>
              <a:path w="2640595" h="2532844">
                <a:moveTo>
                  <a:pt x="2629755" y="2511278"/>
                </a:moveTo>
                <a:cubicBezTo>
                  <a:pt x="2635684" y="2511221"/>
                  <a:pt x="2640528" y="2515990"/>
                  <a:pt x="2640586" y="2521918"/>
                </a:cubicBezTo>
                <a:cubicBezTo>
                  <a:pt x="2640586" y="2521947"/>
                  <a:pt x="2640586" y="2521985"/>
                  <a:pt x="2640586" y="2522013"/>
                </a:cubicBezTo>
                <a:cubicBezTo>
                  <a:pt x="2640586" y="2527999"/>
                  <a:pt x="2635740" y="2532844"/>
                  <a:pt x="2629755" y="2532844"/>
                </a:cubicBezTo>
                <a:cubicBezTo>
                  <a:pt x="2623808" y="2532796"/>
                  <a:pt x="2619019" y="2527961"/>
                  <a:pt x="2619019" y="2522013"/>
                </a:cubicBezTo>
                <a:cubicBezTo>
                  <a:pt x="2619019" y="2516085"/>
                  <a:pt x="2623826" y="2511278"/>
                  <a:pt x="2629755" y="2511278"/>
                </a:cubicBezTo>
                <a:close/>
                <a:moveTo>
                  <a:pt x="2280325" y="2511278"/>
                </a:moveTo>
                <a:cubicBezTo>
                  <a:pt x="2280354" y="2511278"/>
                  <a:pt x="2280392" y="2511278"/>
                  <a:pt x="2280420" y="2511278"/>
                </a:cubicBezTo>
                <a:cubicBezTo>
                  <a:pt x="2286349" y="2511221"/>
                  <a:pt x="2291194" y="2515990"/>
                  <a:pt x="2291251" y="2521918"/>
                </a:cubicBezTo>
                <a:cubicBezTo>
                  <a:pt x="2291251" y="2521947"/>
                  <a:pt x="2291251" y="2521985"/>
                  <a:pt x="2291251" y="2522013"/>
                </a:cubicBezTo>
                <a:cubicBezTo>
                  <a:pt x="2291251" y="2527999"/>
                  <a:pt x="2286406" y="2532844"/>
                  <a:pt x="2280420" y="2532844"/>
                </a:cubicBezTo>
                <a:cubicBezTo>
                  <a:pt x="2274435" y="2532844"/>
                  <a:pt x="2269589" y="2527999"/>
                  <a:pt x="2269589" y="2522013"/>
                </a:cubicBezTo>
                <a:cubicBezTo>
                  <a:pt x="2269589" y="2516085"/>
                  <a:pt x="2274397" y="2511278"/>
                  <a:pt x="2280325" y="2511278"/>
                </a:cubicBezTo>
                <a:close/>
                <a:moveTo>
                  <a:pt x="2105895" y="2511278"/>
                </a:moveTo>
                <a:cubicBezTo>
                  <a:pt x="2105923" y="2511278"/>
                  <a:pt x="2105962" y="2511278"/>
                  <a:pt x="2105990" y="2511278"/>
                </a:cubicBezTo>
                <a:cubicBezTo>
                  <a:pt x="2111919" y="2511221"/>
                  <a:pt x="2116763" y="2515990"/>
                  <a:pt x="2116821" y="2521918"/>
                </a:cubicBezTo>
                <a:cubicBezTo>
                  <a:pt x="2116821" y="2521947"/>
                  <a:pt x="2116821" y="2521985"/>
                  <a:pt x="2116821" y="2522013"/>
                </a:cubicBezTo>
                <a:cubicBezTo>
                  <a:pt x="2116821" y="2527999"/>
                  <a:pt x="2111976" y="2532844"/>
                  <a:pt x="2105990" y="2532844"/>
                </a:cubicBezTo>
                <a:cubicBezTo>
                  <a:pt x="2100005" y="2532844"/>
                  <a:pt x="2095159" y="2527999"/>
                  <a:pt x="2095159" y="2522013"/>
                </a:cubicBezTo>
                <a:cubicBezTo>
                  <a:pt x="2095159" y="2516085"/>
                  <a:pt x="2099967" y="2511278"/>
                  <a:pt x="2105895" y="2511278"/>
                </a:cubicBezTo>
                <a:close/>
                <a:moveTo>
                  <a:pt x="1931180" y="2511278"/>
                </a:moveTo>
                <a:cubicBezTo>
                  <a:pt x="1931247" y="2511278"/>
                  <a:pt x="1931304" y="2511278"/>
                  <a:pt x="1931371" y="2511278"/>
                </a:cubicBezTo>
                <a:cubicBezTo>
                  <a:pt x="1937299" y="2511221"/>
                  <a:pt x="1942144" y="2515990"/>
                  <a:pt x="1942201" y="2521918"/>
                </a:cubicBezTo>
                <a:cubicBezTo>
                  <a:pt x="1942201" y="2521947"/>
                  <a:pt x="1942201" y="2521985"/>
                  <a:pt x="1942201" y="2522013"/>
                </a:cubicBezTo>
                <a:cubicBezTo>
                  <a:pt x="1942201" y="2527999"/>
                  <a:pt x="1937356" y="2532844"/>
                  <a:pt x="1931371" y="2532844"/>
                </a:cubicBezTo>
                <a:cubicBezTo>
                  <a:pt x="1925442" y="2532844"/>
                  <a:pt x="1920635" y="2528037"/>
                  <a:pt x="1920635" y="2522108"/>
                </a:cubicBezTo>
                <a:cubicBezTo>
                  <a:pt x="1920635" y="2522080"/>
                  <a:pt x="1920635" y="2522042"/>
                  <a:pt x="1920635" y="2522013"/>
                </a:cubicBezTo>
                <a:cubicBezTo>
                  <a:pt x="1920578" y="2516133"/>
                  <a:pt x="1925300" y="2511335"/>
                  <a:pt x="1931180" y="2511278"/>
                </a:cubicBezTo>
                <a:close/>
                <a:moveTo>
                  <a:pt x="1582131" y="2511278"/>
                </a:moveTo>
                <a:cubicBezTo>
                  <a:pt x="1582159" y="2511278"/>
                  <a:pt x="1582198" y="2511278"/>
                  <a:pt x="1582226" y="2511278"/>
                </a:cubicBezTo>
                <a:cubicBezTo>
                  <a:pt x="1588107" y="2511221"/>
                  <a:pt x="1592905" y="2515943"/>
                  <a:pt x="1592962" y="2521823"/>
                </a:cubicBezTo>
                <a:cubicBezTo>
                  <a:pt x="1592962" y="2521890"/>
                  <a:pt x="1592962" y="2521947"/>
                  <a:pt x="1592962" y="2522013"/>
                </a:cubicBezTo>
                <a:cubicBezTo>
                  <a:pt x="1593009" y="2527942"/>
                  <a:pt x="1588250" y="2532787"/>
                  <a:pt x="1582321" y="2532844"/>
                </a:cubicBezTo>
                <a:cubicBezTo>
                  <a:pt x="1582293" y="2532844"/>
                  <a:pt x="1582255" y="2532844"/>
                  <a:pt x="1582226" y="2532844"/>
                </a:cubicBezTo>
                <a:cubicBezTo>
                  <a:pt x="1576241" y="2532844"/>
                  <a:pt x="1571395" y="2527999"/>
                  <a:pt x="1571395" y="2522013"/>
                </a:cubicBezTo>
                <a:cubicBezTo>
                  <a:pt x="1571395" y="2516085"/>
                  <a:pt x="1576203" y="2511278"/>
                  <a:pt x="1582131" y="2511278"/>
                </a:cubicBezTo>
                <a:close/>
                <a:moveTo>
                  <a:pt x="1407511" y="2511278"/>
                </a:moveTo>
                <a:cubicBezTo>
                  <a:pt x="1407539" y="2511278"/>
                  <a:pt x="1407578" y="2511278"/>
                  <a:pt x="1407606" y="2511278"/>
                </a:cubicBezTo>
                <a:cubicBezTo>
                  <a:pt x="1413535" y="2511221"/>
                  <a:pt x="1418380" y="2515990"/>
                  <a:pt x="1418437" y="2521918"/>
                </a:cubicBezTo>
                <a:cubicBezTo>
                  <a:pt x="1418437" y="2521947"/>
                  <a:pt x="1418437" y="2521985"/>
                  <a:pt x="1418437" y="2522013"/>
                </a:cubicBezTo>
                <a:cubicBezTo>
                  <a:pt x="1418437" y="2527999"/>
                  <a:pt x="1413592" y="2532844"/>
                  <a:pt x="1407606" y="2532844"/>
                </a:cubicBezTo>
                <a:cubicBezTo>
                  <a:pt x="1401621" y="2532844"/>
                  <a:pt x="1396775" y="2527999"/>
                  <a:pt x="1396775" y="2522013"/>
                </a:cubicBezTo>
                <a:cubicBezTo>
                  <a:pt x="1396775" y="2516085"/>
                  <a:pt x="1401583" y="2511278"/>
                  <a:pt x="1407511" y="2511278"/>
                </a:cubicBezTo>
                <a:close/>
                <a:moveTo>
                  <a:pt x="1232891" y="2511278"/>
                </a:moveTo>
                <a:cubicBezTo>
                  <a:pt x="1232920" y="2511278"/>
                  <a:pt x="1232958" y="2511278"/>
                  <a:pt x="1232986" y="2511278"/>
                </a:cubicBezTo>
                <a:cubicBezTo>
                  <a:pt x="1238915" y="2511221"/>
                  <a:pt x="1243760" y="2515990"/>
                  <a:pt x="1243817" y="2521918"/>
                </a:cubicBezTo>
                <a:cubicBezTo>
                  <a:pt x="1243817" y="2521947"/>
                  <a:pt x="1243817" y="2521985"/>
                  <a:pt x="1243817" y="2522013"/>
                </a:cubicBezTo>
                <a:cubicBezTo>
                  <a:pt x="1243817" y="2527999"/>
                  <a:pt x="1238972" y="2532844"/>
                  <a:pt x="1232986" y="2532844"/>
                </a:cubicBezTo>
                <a:cubicBezTo>
                  <a:pt x="1227001" y="2532844"/>
                  <a:pt x="1222155" y="2527999"/>
                  <a:pt x="1222155" y="2522013"/>
                </a:cubicBezTo>
                <a:cubicBezTo>
                  <a:pt x="1222155" y="2516085"/>
                  <a:pt x="1226963" y="2511278"/>
                  <a:pt x="1232891" y="2511278"/>
                </a:cubicBezTo>
                <a:close/>
                <a:moveTo>
                  <a:pt x="1058366" y="2511278"/>
                </a:moveTo>
                <a:cubicBezTo>
                  <a:pt x="1064295" y="2511221"/>
                  <a:pt x="1069140" y="2515990"/>
                  <a:pt x="1069197" y="2521918"/>
                </a:cubicBezTo>
                <a:cubicBezTo>
                  <a:pt x="1069197" y="2521947"/>
                  <a:pt x="1069197" y="2521985"/>
                  <a:pt x="1069197" y="2522013"/>
                </a:cubicBezTo>
                <a:cubicBezTo>
                  <a:pt x="1069197" y="2527999"/>
                  <a:pt x="1064351" y="2532844"/>
                  <a:pt x="1058366" y="2532844"/>
                </a:cubicBezTo>
                <a:cubicBezTo>
                  <a:pt x="1052419" y="2532796"/>
                  <a:pt x="1047630" y="2527961"/>
                  <a:pt x="1047630" y="2522013"/>
                </a:cubicBezTo>
                <a:cubicBezTo>
                  <a:pt x="1047630" y="2516085"/>
                  <a:pt x="1052438" y="2511278"/>
                  <a:pt x="1058366" y="2511278"/>
                </a:cubicBezTo>
                <a:close/>
                <a:moveTo>
                  <a:pt x="709126" y="2511278"/>
                </a:moveTo>
                <a:cubicBezTo>
                  <a:pt x="709155" y="2511278"/>
                  <a:pt x="709193" y="2511278"/>
                  <a:pt x="709222" y="2511278"/>
                </a:cubicBezTo>
                <a:cubicBezTo>
                  <a:pt x="715150" y="2511221"/>
                  <a:pt x="719995" y="2515990"/>
                  <a:pt x="720052" y="2521918"/>
                </a:cubicBezTo>
                <a:cubicBezTo>
                  <a:pt x="720052" y="2521947"/>
                  <a:pt x="720052" y="2521985"/>
                  <a:pt x="720052" y="2522013"/>
                </a:cubicBezTo>
                <a:cubicBezTo>
                  <a:pt x="720052" y="2527999"/>
                  <a:pt x="715207" y="2532844"/>
                  <a:pt x="709222" y="2532844"/>
                </a:cubicBezTo>
                <a:cubicBezTo>
                  <a:pt x="703236" y="2532844"/>
                  <a:pt x="698391" y="2527999"/>
                  <a:pt x="698391" y="2522013"/>
                </a:cubicBezTo>
                <a:cubicBezTo>
                  <a:pt x="698391" y="2516085"/>
                  <a:pt x="703198" y="2511278"/>
                  <a:pt x="709126" y="2511278"/>
                </a:cubicBezTo>
                <a:close/>
                <a:moveTo>
                  <a:pt x="534507" y="2511278"/>
                </a:moveTo>
                <a:cubicBezTo>
                  <a:pt x="534535" y="2511278"/>
                  <a:pt x="534573" y="2511278"/>
                  <a:pt x="534602" y="2511278"/>
                </a:cubicBezTo>
                <a:cubicBezTo>
                  <a:pt x="540530" y="2511221"/>
                  <a:pt x="545375" y="2515990"/>
                  <a:pt x="545432" y="2521918"/>
                </a:cubicBezTo>
                <a:cubicBezTo>
                  <a:pt x="545432" y="2521947"/>
                  <a:pt x="545432" y="2521985"/>
                  <a:pt x="545432" y="2522013"/>
                </a:cubicBezTo>
                <a:cubicBezTo>
                  <a:pt x="545432" y="2527999"/>
                  <a:pt x="540587" y="2532844"/>
                  <a:pt x="534602" y="2532844"/>
                </a:cubicBezTo>
                <a:cubicBezTo>
                  <a:pt x="528616" y="2532844"/>
                  <a:pt x="523771" y="2527999"/>
                  <a:pt x="523771" y="2522013"/>
                </a:cubicBezTo>
                <a:cubicBezTo>
                  <a:pt x="523771" y="2516085"/>
                  <a:pt x="528578" y="2511278"/>
                  <a:pt x="534507" y="2511278"/>
                </a:cubicBezTo>
                <a:close/>
                <a:moveTo>
                  <a:pt x="359887" y="2511278"/>
                </a:moveTo>
                <a:cubicBezTo>
                  <a:pt x="359915" y="2511278"/>
                  <a:pt x="359953" y="2511278"/>
                  <a:pt x="359982" y="2511278"/>
                </a:cubicBezTo>
                <a:cubicBezTo>
                  <a:pt x="365910" y="2511221"/>
                  <a:pt x="370755" y="2515990"/>
                  <a:pt x="370812" y="2521918"/>
                </a:cubicBezTo>
                <a:cubicBezTo>
                  <a:pt x="370812" y="2521947"/>
                  <a:pt x="370812" y="2521985"/>
                  <a:pt x="370812" y="2522013"/>
                </a:cubicBezTo>
                <a:cubicBezTo>
                  <a:pt x="370812" y="2527999"/>
                  <a:pt x="365967" y="2532844"/>
                  <a:pt x="359982" y="2532844"/>
                </a:cubicBezTo>
                <a:cubicBezTo>
                  <a:pt x="353997" y="2532844"/>
                  <a:pt x="349151" y="2527999"/>
                  <a:pt x="349151" y="2522013"/>
                </a:cubicBezTo>
                <a:cubicBezTo>
                  <a:pt x="349151" y="2516085"/>
                  <a:pt x="353958" y="2511278"/>
                  <a:pt x="359887" y="2511278"/>
                </a:cubicBezTo>
                <a:close/>
                <a:moveTo>
                  <a:pt x="185362" y="2511278"/>
                </a:moveTo>
                <a:cubicBezTo>
                  <a:pt x="191290" y="2511221"/>
                  <a:pt x="196135" y="2515990"/>
                  <a:pt x="196192" y="2521918"/>
                </a:cubicBezTo>
                <a:cubicBezTo>
                  <a:pt x="196192" y="2521947"/>
                  <a:pt x="196192" y="2521985"/>
                  <a:pt x="196192" y="2522013"/>
                </a:cubicBezTo>
                <a:cubicBezTo>
                  <a:pt x="196192" y="2527999"/>
                  <a:pt x="191347" y="2532844"/>
                  <a:pt x="185362" y="2532844"/>
                </a:cubicBezTo>
                <a:cubicBezTo>
                  <a:pt x="179414" y="2532796"/>
                  <a:pt x="174626" y="2527961"/>
                  <a:pt x="174626" y="2522013"/>
                </a:cubicBezTo>
                <a:cubicBezTo>
                  <a:pt x="174626" y="2516085"/>
                  <a:pt x="179433" y="2511278"/>
                  <a:pt x="185362" y="2511278"/>
                </a:cubicBezTo>
                <a:close/>
                <a:moveTo>
                  <a:pt x="2455135" y="2511277"/>
                </a:moveTo>
                <a:cubicBezTo>
                  <a:pt x="2455163" y="2511277"/>
                  <a:pt x="2455202" y="2511277"/>
                  <a:pt x="2455230" y="2511277"/>
                </a:cubicBezTo>
                <a:cubicBezTo>
                  <a:pt x="2461158" y="2511277"/>
                  <a:pt x="2465966" y="2516084"/>
                  <a:pt x="2465966" y="2522013"/>
                </a:cubicBezTo>
                <a:cubicBezTo>
                  <a:pt x="2465966" y="2527960"/>
                  <a:pt x="2461177" y="2532796"/>
                  <a:pt x="2455230" y="2532844"/>
                </a:cubicBezTo>
                <a:cubicBezTo>
                  <a:pt x="2449245" y="2532844"/>
                  <a:pt x="2444399" y="2527998"/>
                  <a:pt x="2444399" y="2522013"/>
                </a:cubicBezTo>
                <a:cubicBezTo>
                  <a:pt x="2444399" y="2516084"/>
                  <a:pt x="2449206" y="2511277"/>
                  <a:pt x="2455135" y="2511277"/>
                </a:cubicBezTo>
                <a:close/>
                <a:moveTo>
                  <a:pt x="1756751" y="2511277"/>
                </a:moveTo>
                <a:cubicBezTo>
                  <a:pt x="1756779" y="2511277"/>
                  <a:pt x="1756818" y="2511277"/>
                  <a:pt x="1756846" y="2511277"/>
                </a:cubicBezTo>
                <a:cubicBezTo>
                  <a:pt x="1762775" y="2511277"/>
                  <a:pt x="1767582" y="2516084"/>
                  <a:pt x="1767582" y="2522013"/>
                </a:cubicBezTo>
                <a:cubicBezTo>
                  <a:pt x="1767582" y="2527960"/>
                  <a:pt x="1762793" y="2532796"/>
                  <a:pt x="1756846" y="2532844"/>
                </a:cubicBezTo>
                <a:cubicBezTo>
                  <a:pt x="1750861" y="2532844"/>
                  <a:pt x="1746015" y="2527998"/>
                  <a:pt x="1746015" y="2522013"/>
                </a:cubicBezTo>
                <a:cubicBezTo>
                  <a:pt x="1746015" y="2516084"/>
                  <a:pt x="1750823" y="2511277"/>
                  <a:pt x="1756751" y="2511277"/>
                </a:cubicBezTo>
                <a:close/>
                <a:moveTo>
                  <a:pt x="883841" y="2511277"/>
                </a:moveTo>
                <a:cubicBezTo>
                  <a:pt x="883869" y="2511277"/>
                  <a:pt x="883908" y="2511277"/>
                  <a:pt x="883936" y="2511277"/>
                </a:cubicBezTo>
                <a:cubicBezTo>
                  <a:pt x="889865" y="2511277"/>
                  <a:pt x="894672" y="2516084"/>
                  <a:pt x="894672" y="2522013"/>
                </a:cubicBezTo>
                <a:cubicBezTo>
                  <a:pt x="894672" y="2527960"/>
                  <a:pt x="889883" y="2532796"/>
                  <a:pt x="883936" y="2532844"/>
                </a:cubicBezTo>
                <a:cubicBezTo>
                  <a:pt x="877951" y="2532844"/>
                  <a:pt x="873105" y="2527998"/>
                  <a:pt x="873105" y="2522013"/>
                </a:cubicBezTo>
                <a:cubicBezTo>
                  <a:pt x="873105" y="2516084"/>
                  <a:pt x="877913" y="2511277"/>
                  <a:pt x="883841" y="2511277"/>
                </a:cubicBezTo>
                <a:close/>
                <a:moveTo>
                  <a:pt x="10742" y="2511277"/>
                </a:moveTo>
                <a:cubicBezTo>
                  <a:pt x="10770" y="2511277"/>
                  <a:pt x="10808" y="2511277"/>
                  <a:pt x="10837" y="2511277"/>
                </a:cubicBezTo>
                <a:cubicBezTo>
                  <a:pt x="16765" y="2511277"/>
                  <a:pt x="21572" y="2516084"/>
                  <a:pt x="21572" y="2522013"/>
                </a:cubicBezTo>
                <a:cubicBezTo>
                  <a:pt x="21572" y="2527960"/>
                  <a:pt x="16784" y="2532796"/>
                  <a:pt x="10837" y="2532844"/>
                </a:cubicBezTo>
                <a:cubicBezTo>
                  <a:pt x="4852" y="2532844"/>
                  <a:pt x="6" y="2527998"/>
                  <a:pt x="6" y="2522013"/>
                </a:cubicBezTo>
                <a:cubicBezTo>
                  <a:pt x="6" y="2516084"/>
                  <a:pt x="4813" y="2511277"/>
                  <a:pt x="10742" y="2511277"/>
                </a:cubicBezTo>
                <a:close/>
                <a:moveTo>
                  <a:pt x="2629755" y="2331812"/>
                </a:moveTo>
                <a:cubicBezTo>
                  <a:pt x="2635740" y="2331812"/>
                  <a:pt x="2640586" y="2336658"/>
                  <a:pt x="2640586" y="2342643"/>
                </a:cubicBezTo>
                <a:cubicBezTo>
                  <a:pt x="2640586" y="2348628"/>
                  <a:pt x="2635740" y="2353474"/>
                  <a:pt x="2629755" y="2353474"/>
                </a:cubicBezTo>
                <a:cubicBezTo>
                  <a:pt x="2623808" y="2353426"/>
                  <a:pt x="2619019" y="2348590"/>
                  <a:pt x="2619019" y="2342643"/>
                </a:cubicBezTo>
                <a:cubicBezTo>
                  <a:pt x="2619019" y="2336696"/>
                  <a:pt x="2623808" y="2331860"/>
                  <a:pt x="2629755" y="2331812"/>
                </a:cubicBezTo>
                <a:close/>
                <a:moveTo>
                  <a:pt x="2455230" y="2331812"/>
                </a:moveTo>
                <a:cubicBezTo>
                  <a:pt x="2461177" y="2331860"/>
                  <a:pt x="2465966" y="2336696"/>
                  <a:pt x="2465966" y="2342643"/>
                </a:cubicBezTo>
                <a:cubicBezTo>
                  <a:pt x="2465966" y="2348590"/>
                  <a:pt x="2461177" y="2353426"/>
                  <a:pt x="2455230" y="2353474"/>
                </a:cubicBezTo>
                <a:cubicBezTo>
                  <a:pt x="2449245" y="2353474"/>
                  <a:pt x="2444399" y="2348628"/>
                  <a:pt x="2444399" y="2342643"/>
                </a:cubicBezTo>
                <a:cubicBezTo>
                  <a:pt x="2444399" y="2336658"/>
                  <a:pt x="2449245" y="2331812"/>
                  <a:pt x="2455230" y="2331812"/>
                </a:cubicBezTo>
                <a:close/>
                <a:moveTo>
                  <a:pt x="2280420" y="2331812"/>
                </a:moveTo>
                <a:cubicBezTo>
                  <a:pt x="2286406" y="2331812"/>
                  <a:pt x="2291251" y="2336658"/>
                  <a:pt x="2291251" y="2342643"/>
                </a:cubicBezTo>
                <a:cubicBezTo>
                  <a:pt x="2291251" y="2348628"/>
                  <a:pt x="2286406" y="2353474"/>
                  <a:pt x="2280420" y="2353474"/>
                </a:cubicBezTo>
                <a:cubicBezTo>
                  <a:pt x="2274435" y="2353474"/>
                  <a:pt x="2269589" y="2348628"/>
                  <a:pt x="2269589" y="2342643"/>
                </a:cubicBezTo>
                <a:cubicBezTo>
                  <a:pt x="2269589" y="2336658"/>
                  <a:pt x="2274435" y="2331812"/>
                  <a:pt x="2280420" y="2331812"/>
                </a:cubicBezTo>
                <a:close/>
                <a:moveTo>
                  <a:pt x="2105990" y="2331812"/>
                </a:moveTo>
                <a:cubicBezTo>
                  <a:pt x="2111976" y="2331812"/>
                  <a:pt x="2116821" y="2336658"/>
                  <a:pt x="2116821" y="2342643"/>
                </a:cubicBezTo>
                <a:cubicBezTo>
                  <a:pt x="2116821" y="2348628"/>
                  <a:pt x="2111976" y="2353474"/>
                  <a:pt x="2105990" y="2353474"/>
                </a:cubicBezTo>
                <a:cubicBezTo>
                  <a:pt x="2100005" y="2353474"/>
                  <a:pt x="2095159" y="2348628"/>
                  <a:pt x="2095159" y="2342643"/>
                </a:cubicBezTo>
                <a:cubicBezTo>
                  <a:pt x="2095159" y="2336658"/>
                  <a:pt x="2100005" y="2331812"/>
                  <a:pt x="2105990" y="2331812"/>
                </a:cubicBezTo>
                <a:close/>
                <a:moveTo>
                  <a:pt x="1931370" y="2331812"/>
                </a:moveTo>
                <a:cubicBezTo>
                  <a:pt x="1931399" y="2331812"/>
                  <a:pt x="1931437" y="2331812"/>
                  <a:pt x="1931465" y="2331812"/>
                </a:cubicBezTo>
                <a:cubicBezTo>
                  <a:pt x="1937412" y="2331870"/>
                  <a:pt x="1942201" y="2336696"/>
                  <a:pt x="1942201" y="2342643"/>
                </a:cubicBezTo>
                <a:cubicBezTo>
                  <a:pt x="1942201" y="2348628"/>
                  <a:pt x="1937356" y="2353474"/>
                  <a:pt x="1931370" y="2353474"/>
                </a:cubicBezTo>
                <a:cubicBezTo>
                  <a:pt x="1925442" y="2353426"/>
                  <a:pt x="1920682" y="2348571"/>
                  <a:pt x="1920730" y="2342643"/>
                </a:cubicBezTo>
                <a:cubicBezTo>
                  <a:pt x="1920682" y="2336715"/>
                  <a:pt x="1925442" y="2331870"/>
                  <a:pt x="1931370" y="2331812"/>
                </a:cubicBezTo>
                <a:close/>
                <a:moveTo>
                  <a:pt x="1756846" y="2331812"/>
                </a:moveTo>
                <a:cubicBezTo>
                  <a:pt x="1762793" y="2331860"/>
                  <a:pt x="1767582" y="2336696"/>
                  <a:pt x="1767582" y="2342643"/>
                </a:cubicBezTo>
                <a:cubicBezTo>
                  <a:pt x="1767582" y="2348590"/>
                  <a:pt x="1762793" y="2353426"/>
                  <a:pt x="1756846" y="2353474"/>
                </a:cubicBezTo>
                <a:cubicBezTo>
                  <a:pt x="1750861" y="2353474"/>
                  <a:pt x="1746015" y="2348628"/>
                  <a:pt x="1746015" y="2342643"/>
                </a:cubicBezTo>
                <a:cubicBezTo>
                  <a:pt x="1746015" y="2336658"/>
                  <a:pt x="1750861" y="2331812"/>
                  <a:pt x="1756846" y="2331812"/>
                </a:cubicBezTo>
                <a:close/>
                <a:moveTo>
                  <a:pt x="1582226" y="2331812"/>
                </a:moveTo>
                <a:cubicBezTo>
                  <a:pt x="1588155" y="2331812"/>
                  <a:pt x="1592962" y="2336620"/>
                  <a:pt x="1592962" y="2342548"/>
                </a:cubicBezTo>
                <a:cubicBezTo>
                  <a:pt x="1592962" y="2342576"/>
                  <a:pt x="1592962" y="2342614"/>
                  <a:pt x="1592962" y="2342643"/>
                </a:cubicBezTo>
                <a:cubicBezTo>
                  <a:pt x="1593009" y="2348571"/>
                  <a:pt x="1588250" y="2353417"/>
                  <a:pt x="1582321" y="2353474"/>
                </a:cubicBezTo>
                <a:cubicBezTo>
                  <a:pt x="1582293" y="2353474"/>
                  <a:pt x="1582255" y="2353474"/>
                  <a:pt x="1582226" y="2353474"/>
                </a:cubicBezTo>
                <a:cubicBezTo>
                  <a:pt x="1576241" y="2353474"/>
                  <a:pt x="1571395" y="2348628"/>
                  <a:pt x="1571395" y="2342643"/>
                </a:cubicBezTo>
                <a:cubicBezTo>
                  <a:pt x="1571395" y="2336658"/>
                  <a:pt x="1576241" y="2331812"/>
                  <a:pt x="1582226" y="2331812"/>
                </a:cubicBezTo>
                <a:close/>
                <a:moveTo>
                  <a:pt x="1407606" y="2331812"/>
                </a:moveTo>
                <a:cubicBezTo>
                  <a:pt x="1413592" y="2331812"/>
                  <a:pt x="1418437" y="2336658"/>
                  <a:pt x="1418437" y="2342643"/>
                </a:cubicBezTo>
                <a:cubicBezTo>
                  <a:pt x="1418437" y="2348628"/>
                  <a:pt x="1413592" y="2353474"/>
                  <a:pt x="1407606" y="2353474"/>
                </a:cubicBezTo>
                <a:cubicBezTo>
                  <a:pt x="1401621" y="2353474"/>
                  <a:pt x="1396775" y="2348628"/>
                  <a:pt x="1396775" y="2342643"/>
                </a:cubicBezTo>
                <a:cubicBezTo>
                  <a:pt x="1396775" y="2336658"/>
                  <a:pt x="1401621" y="2331812"/>
                  <a:pt x="1407606" y="2331812"/>
                </a:cubicBezTo>
                <a:close/>
                <a:moveTo>
                  <a:pt x="1232986" y="2331812"/>
                </a:moveTo>
                <a:cubicBezTo>
                  <a:pt x="1238972" y="2331812"/>
                  <a:pt x="1243817" y="2336658"/>
                  <a:pt x="1243817" y="2342643"/>
                </a:cubicBezTo>
                <a:cubicBezTo>
                  <a:pt x="1243817" y="2348628"/>
                  <a:pt x="1238972" y="2353474"/>
                  <a:pt x="1232986" y="2353474"/>
                </a:cubicBezTo>
                <a:cubicBezTo>
                  <a:pt x="1227001" y="2353474"/>
                  <a:pt x="1222155" y="2348628"/>
                  <a:pt x="1222155" y="2342643"/>
                </a:cubicBezTo>
                <a:cubicBezTo>
                  <a:pt x="1222155" y="2336658"/>
                  <a:pt x="1227001" y="2331812"/>
                  <a:pt x="1232986" y="2331812"/>
                </a:cubicBezTo>
                <a:close/>
                <a:moveTo>
                  <a:pt x="1058366" y="2331812"/>
                </a:moveTo>
                <a:cubicBezTo>
                  <a:pt x="1064351" y="2331812"/>
                  <a:pt x="1069197" y="2336658"/>
                  <a:pt x="1069197" y="2342643"/>
                </a:cubicBezTo>
                <a:cubicBezTo>
                  <a:pt x="1069197" y="2348628"/>
                  <a:pt x="1064351" y="2353474"/>
                  <a:pt x="1058366" y="2353474"/>
                </a:cubicBezTo>
                <a:cubicBezTo>
                  <a:pt x="1052419" y="2353426"/>
                  <a:pt x="1047630" y="2348590"/>
                  <a:pt x="1047630" y="2342643"/>
                </a:cubicBezTo>
                <a:cubicBezTo>
                  <a:pt x="1047630" y="2336696"/>
                  <a:pt x="1052419" y="2331860"/>
                  <a:pt x="1058366" y="2331812"/>
                </a:cubicBezTo>
                <a:close/>
                <a:moveTo>
                  <a:pt x="883936" y="2331812"/>
                </a:moveTo>
                <a:cubicBezTo>
                  <a:pt x="889883" y="2331860"/>
                  <a:pt x="894672" y="2336696"/>
                  <a:pt x="894672" y="2342643"/>
                </a:cubicBezTo>
                <a:cubicBezTo>
                  <a:pt x="894672" y="2348590"/>
                  <a:pt x="889883" y="2353426"/>
                  <a:pt x="883936" y="2353474"/>
                </a:cubicBezTo>
                <a:cubicBezTo>
                  <a:pt x="877951" y="2353474"/>
                  <a:pt x="873105" y="2348628"/>
                  <a:pt x="873105" y="2342643"/>
                </a:cubicBezTo>
                <a:cubicBezTo>
                  <a:pt x="873105" y="2336658"/>
                  <a:pt x="877951" y="2331812"/>
                  <a:pt x="883936" y="2331812"/>
                </a:cubicBezTo>
                <a:close/>
                <a:moveTo>
                  <a:pt x="709222" y="2331812"/>
                </a:moveTo>
                <a:cubicBezTo>
                  <a:pt x="715207" y="2331812"/>
                  <a:pt x="720052" y="2336658"/>
                  <a:pt x="720052" y="2342643"/>
                </a:cubicBezTo>
                <a:cubicBezTo>
                  <a:pt x="720052" y="2348628"/>
                  <a:pt x="715207" y="2353474"/>
                  <a:pt x="709222" y="2353474"/>
                </a:cubicBezTo>
                <a:cubicBezTo>
                  <a:pt x="703236" y="2353474"/>
                  <a:pt x="698391" y="2348628"/>
                  <a:pt x="698391" y="2342643"/>
                </a:cubicBezTo>
                <a:cubicBezTo>
                  <a:pt x="698391" y="2336658"/>
                  <a:pt x="703236" y="2331812"/>
                  <a:pt x="709222" y="2331812"/>
                </a:cubicBezTo>
                <a:close/>
                <a:moveTo>
                  <a:pt x="534981" y="2331812"/>
                </a:moveTo>
                <a:cubicBezTo>
                  <a:pt x="540815" y="2332021"/>
                  <a:pt x="545431" y="2336810"/>
                  <a:pt x="545431" y="2342643"/>
                </a:cubicBezTo>
                <a:cubicBezTo>
                  <a:pt x="545431" y="2348628"/>
                  <a:pt x="540586" y="2353474"/>
                  <a:pt x="534601" y="2353474"/>
                </a:cubicBezTo>
                <a:cubicBezTo>
                  <a:pt x="528768" y="2353265"/>
                  <a:pt x="524150" y="2348476"/>
                  <a:pt x="524150" y="2342643"/>
                </a:cubicBezTo>
                <a:cubicBezTo>
                  <a:pt x="524150" y="2336658"/>
                  <a:pt x="528996" y="2331812"/>
                  <a:pt x="534981" y="2331812"/>
                </a:cubicBezTo>
                <a:close/>
                <a:moveTo>
                  <a:pt x="359982" y="2331812"/>
                </a:moveTo>
                <a:cubicBezTo>
                  <a:pt x="365967" y="2331812"/>
                  <a:pt x="370812" y="2336658"/>
                  <a:pt x="370812" y="2342643"/>
                </a:cubicBezTo>
                <a:cubicBezTo>
                  <a:pt x="370812" y="2348628"/>
                  <a:pt x="365967" y="2353474"/>
                  <a:pt x="359982" y="2353474"/>
                </a:cubicBezTo>
                <a:cubicBezTo>
                  <a:pt x="353997" y="2353474"/>
                  <a:pt x="349151" y="2348628"/>
                  <a:pt x="349151" y="2342643"/>
                </a:cubicBezTo>
                <a:cubicBezTo>
                  <a:pt x="349151" y="2336658"/>
                  <a:pt x="353997" y="2331812"/>
                  <a:pt x="359982" y="2331812"/>
                </a:cubicBezTo>
                <a:close/>
                <a:moveTo>
                  <a:pt x="185362" y="2331812"/>
                </a:moveTo>
                <a:cubicBezTo>
                  <a:pt x="191347" y="2331812"/>
                  <a:pt x="196192" y="2336658"/>
                  <a:pt x="196192" y="2342643"/>
                </a:cubicBezTo>
                <a:cubicBezTo>
                  <a:pt x="196192" y="2348628"/>
                  <a:pt x="191347" y="2353474"/>
                  <a:pt x="185362" y="2353474"/>
                </a:cubicBezTo>
                <a:cubicBezTo>
                  <a:pt x="179414" y="2353426"/>
                  <a:pt x="174626" y="2348590"/>
                  <a:pt x="174626" y="2342643"/>
                </a:cubicBezTo>
                <a:cubicBezTo>
                  <a:pt x="174626" y="2336696"/>
                  <a:pt x="179414" y="2331860"/>
                  <a:pt x="185362" y="2331812"/>
                </a:cubicBezTo>
                <a:close/>
                <a:moveTo>
                  <a:pt x="10837" y="2331812"/>
                </a:moveTo>
                <a:cubicBezTo>
                  <a:pt x="16784" y="2331860"/>
                  <a:pt x="21572" y="2336696"/>
                  <a:pt x="21572" y="2342643"/>
                </a:cubicBezTo>
                <a:cubicBezTo>
                  <a:pt x="21572" y="2348590"/>
                  <a:pt x="16784" y="2353426"/>
                  <a:pt x="10837" y="2353474"/>
                </a:cubicBezTo>
                <a:cubicBezTo>
                  <a:pt x="4852" y="2353474"/>
                  <a:pt x="6" y="2348628"/>
                  <a:pt x="6" y="2342643"/>
                </a:cubicBezTo>
                <a:cubicBezTo>
                  <a:pt x="6" y="2336658"/>
                  <a:pt x="4852" y="2331812"/>
                  <a:pt x="10837" y="2331812"/>
                </a:cubicBezTo>
                <a:close/>
                <a:moveTo>
                  <a:pt x="2105990" y="2152822"/>
                </a:moveTo>
                <a:cubicBezTo>
                  <a:pt x="2111824" y="2152822"/>
                  <a:pt x="2116612" y="2157440"/>
                  <a:pt x="2116821" y="2163273"/>
                </a:cubicBezTo>
                <a:cubicBezTo>
                  <a:pt x="2117030" y="2169249"/>
                  <a:pt x="2112355" y="2174265"/>
                  <a:pt x="2106380" y="2174474"/>
                </a:cubicBezTo>
                <a:cubicBezTo>
                  <a:pt x="2106246" y="2174484"/>
                  <a:pt x="2106123" y="2174484"/>
                  <a:pt x="2105990" y="2174484"/>
                </a:cubicBezTo>
                <a:cubicBezTo>
                  <a:pt x="2100005" y="2174484"/>
                  <a:pt x="2095159" y="2169638"/>
                  <a:pt x="2095159" y="2163653"/>
                </a:cubicBezTo>
                <a:cubicBezTo>
                  <a:pt x="2095159" y="2157668"/>
                  <a:pt x="2100005" y="2152822"/>
                  <a:pt x="2105990" y="2152822"/>
                </a:cubicBezTo>
                <a:close/>
                <a:moveTo>
                  <a:pt x="1407701" y="2152822"/>
                </a:moveTo>
                <a:cubicBezTo>
                  <a:pt x="1413496" y="2152870"/>
                  <a:pt x="1418237" y="2157478"/>
                  <a:pt x="1418437" y="2163273"/>
                </a:cubicBezTo>
                <a:cubicBezTo>
                  <a:pt x="1418646" y="2169249"/>
                  <a:pt x="1413971" y="2174265"/>
                  <a:pt x="1407996" y="2174474"/>
                </a:cubicBezTo>
                <a:cubicBezTo>
                  <a:pt x="1407901" y="2174484"/>
                  <a:pt x="1407796" y="2174484"/>
                  <a:pt x="1407701" y="2174484"/>
                </a:cubicBezTo>
                <a:cubicBezTo>
                  <a:pt x="1401716" y="2174484"/>
                  <a:pt x="1396870" y="2169638"/>
                  <a:pt x="1396870" y="2163653"/>
                </a:cubicBezTo>
                <a:cubicBezTo>
                  <a:pt x="1396870" y="2157668"/>
                  <a:pt x="1401716" y="2152822"/>
                  <a:pt x="1407701" y="2152822"/>
                </a:cubicBezTo>
                <a:close/>
                <a:moveTo>
                  <a:pt x="534602" y="2152822"/>
                </a:moveTo>
                <a:cubicBezTo>
                  <a:pt x="540435" y="2152822"/>
                  <a:pt x="545224" y="2157440"/>
                  <a:pt x="545432" y="2163273"/>
                </a:cubicBezTo>
                <a:cubicBezTo>
                  <a:pt x="545642" y="2169249"/>
                  <a:pt x="540967" y="2174265"/>
                  <a:pt x="534991" y="2174474"/>
                </a:cubicBezTo>
                <a:cubicBezTo>
                  <a:pt x="534858" y="2174484"/>
                  <a:pt x="534735" y="2174484"/>
                  <a:pt x="534602" y="2174484"/>
                </a:cubicBezTo>
                <a:cubicBezTo>
                  <a:pt x="528616" y="2174484"/>
                  <a:pt x="523771" y="2169638"/>
                  <a:pt x="523771" y="2163653"/>
                </a:cubicBezTo>
                <a:cubicBezTo>
                  <a:pt x="523771" y="2157668"/>
                  <a:pt x="528616" y="2152822"/>
                  <a:pt x="534602" y="2152822"/>
                </a:cubicBezTo>
                <a:close/>
                <a:moveTo>
                  <a:pt x="11122" y="2152822"/>
                </a:moveTo>
                <a:cubicBezTo>
                  <a:pt x="16813" y="2153022"/>
                  <a:pt x="21373" y="2157582"/>
                  <a:pt x="21572" y="2163273"/>
                </a:cubicBezTo>
                <a:cubicBezTo>
                  <a:pt x="21782" y="2169249"/>
                  <a:pt x="17117" y="2174265"/>
                  <a:pt x="11131" y="2174484"/>
                </a:cubicBezTo>
                <a:cubicBezTo>
                  <a:pt x="11131" y="2174484"/>
                  <a:pt x="11122" y="2174484"/>
                  <a:pt x="11122" y="2174484"/>
                </a:cubicBezTo>
                <a:cubicBezTo>
                  <a:pt x="5137" y="2174484"/>
                  <a:pt x="291" y="2169638"/>
                  <a:pt x="291" y="2163653"/>
                </a:cubicBezTo>
                <a:cubicBezTo>
                  <a:pt x="291" y="2157668"/>
                  <a:pt x="5137" y="2152822"/>
                  <a:pt x="11122" y="2152822"/>
                </a:cubicBezTo>
                <a:close/>
                <a:moveTo>
                  <a:pt x="2629755" y="2152442"/>
                </a:moveTo>
                <a:cubicBezTo>
                  <a:pt x="2635740" y="2152442"/>
                  <a:pt x="2640586" y="2157288"/>
                  <a:pt x="2640586" y="2163273"/>
                </a:cubicBezTo>
                <a:cubicBezTo>
                  <a:pt x="2640586" y="2169259"/>
                  <a:pt x="2635740" y="2174104"/>
                  <a:pt x="2629755" y="2174104"/>
                </a:cubicBezTo>
                <a:cubicBezTo>
                  <a:pt x="2623808" y="2174056"/>
                  <a:pt x="2619019" y="2169221"/>
                  <a:pt x="2619019" y="2163273"/>
                </a:cubicBezTo>
                <a:cubicBezTo>
                  <a:pt x="2619019" y="2157326"/>
                  <a:pt x="2623808" y="2152490"/>
                  <a:pt x="2629755" y="2152442"/>
                </a:cubicBezTo>
                <a:close/>
                <a:moveTo>
                  <a:pt x="2455230" y="2152442"/>
                </a:moveTo>
                <a:cubicBezTo>
                  <a:pt x="2461177" y="2152490"/>
                  <a:pt x="2465966" y="2157326"/>
                  <a:pt x="2465966" y="2163273"/>
                </a:cubicBezTo>
                <a:cubicBezTo>
                  <a:pt x="2465966" y="2169221"/>
                  <a:pt x="2461177" y="2174056"/>
                  <a:pt x="2455230" y="2174104"/>
                </a:cubicBezTo>
                <a:cubicBezTo>
                  <a:pt x="2449245" y="2174104"/>
                  <a:pt x="2444399" y="2169259"/>
                  <a:pt x="2444399" y="2163273"/>
                </a:cubicBezTo>
                <a:cubicBezTo>
                  <a:pt x="2444399" y="2157288"/>
                  <a:pt x="2449245" y="2152442"/>
                  <a:pt x="2455230" y="2152442"/>
                </a:cubicBezTo>
                <a:close/>
                <a:moveTo>
                  <a:pt x="2280420" y="2152442"/>
                </a:moveTo>
                <a:cubicBezTo>
                  <a:pt x="2286406" y="2152442"/>
                  <a:pt x="2291251" y="2157288"/>
                  <a:pt x="2291251" y="2163273"/>
                </a:cubicBezTo>
                <a:cubicBezTo>
                  <a:pt x="2291251" y="2169259"/>
                  <a:pt x="2286406" y="2174104"/>
                  <a:pt x="2280420" y="2174104"/>
                </a:cubicBezTo>
                <a:cubicBezTo>
                  <a:pt x="2274435" y="2174104"/>
                  <a:pt x="2269589" y="2169259"/>
                  <a:pt x="2269589" y="2163273"/>
                </a:cubicBezTo>
                <a:cubicBezTo>
                  <a:pt x="2269589" y="2157288"/>
                  <a:pt x="2274435" y="2152442"/>
                  <a:pt x="2280420" y="2152442"/>
                </a:cubicBezTo>
                <a:close/>
                <a:moveTo>
                  <a:pt x="1931275" y="2152442"/>
                </a:moveTo>
                <a:cubicBezTo>
                  <a:pt x="1931304" y="2152442"/>
                  <a:pt x="1931342" y="2152442"/>
                  <a:pt x="1931371" y="2152442"/>
                </a:cubicBezTo>
                <a:cubicBezTo>
                  <a:pt x="1937356" y="2152442"/>
                  <a:pt x="1942201" y="2157288"/>
                  <a:pt x="1942201" y="2163273"/>
                </a:cubicBezTo>
                <a:cubicBezTo>
                  <a:pt x="1942201" y="2169259"/>
                  <a:pt x="1937356" y="2174104"/>
                  <a:pt x="1931371" y="2174104"/>
                </a:cubicBezTo>
                <a:cubicBezTo>
                  <a:pt x="1925442" y="2174104"/>
                  <a:pt x="1920635" y="2169297"/>
                  <a:pt x="1920635" y="2163368"/>
                </a:cubicBezTo>
                <a:cubicBezTo>
                  <a:pt x="1920635" y="2163340"/>
                  <a:pt x="1920635" y="2163302"/>
                  <a:pt x="1920635" y="2163273"/>
                </a:cubicBezTo>
                <a:cubicBezTo>
                  <a:pt x="1920578" y="2157345"/>
                  <a:pt x="1925347" y="2152500"/>
                  <a:pt x="1931275" y="2152442"/>
                </a:cubicBezTo>
                <a:close/>
                <a:moveTo>
                  <a:pt x="1756846" y="2152442"/>
                </a:moveTo>
                <a:cubicBezTo>
                  <a:pt x="1762793" y="2152490"/>
                  <a:pt x="1767582" y="2157326"/>
                  <a:pt x="1767582" y="2163273"/>
                </a:cubicBezTo>
                <a:cubicBezTo>
                  <a:pt x="1767582" y="2169221"/>
                  <a:pt x="1762793" y="2174056"/>
                  <a:pt x="1756846" y="2174104"/>
                </a:cubicBezTo>
                <a:cubicBezTo>
                  <a:pt x="1750861" y="2174104"/>
                  <a:pt x="1746015" y="2169259"/>
                  <a:pt x="1746015" y="2163273"/>
                </a:cubicBezTo>
                <a:cubicBezTo>
                  <a:pt x="1746015" y="2157288"/>
                  <a:pt x="1750861" y="2152442"/>
                  <a:pt x="1756846" y="2152442"/>
                </a:cubicBezTo>
                <a:close/>
                <a:moveTo>
                  <a:pt x="1582226" y="2152442"/>
                </a:moveTo>
                <a:cubicBezTo>
                  <a:pt x="1588155" y="2152442"/>
                  <a:pt x="1592962" y="2157250"/>
                  <a:pt x="1592962" y="2163178"/>
                </a:cubicBezTo>
                <a:cubicBezTo>
                  <a:pt x="1592962" y="2163206"/>
                  <a:pt x="1592962" y="2163244"/>
                  <a:pt x="1592962" y="2163273"/>
                </a:cubicBezTo>
                <a:cubicBezTo>
                  <a:pt x="1593009" y="2169201"/>
                  <a:pt x="1588250" y="2174047"/>
                  <a:pt x="1582321" y="2174104"/>
                </a:cubicBezTo>
                <a:cubicBezTo>
                  <a:pt x="1582293" y="2174104"/>
                  <a:pt x="1582255" y="2174104"/>
                  <a:pt x="1582226" y="2174104"/>
                </a:cubicBezTo>
                <a:cubicBezTo>
                  <a:pt x="1576241" y="2174104"/>
                  <a:pt x="1571395" y="2169259"/>
                  <a:pt x="1571395" y="2163273"/>
                </a:cubicBezTo>
                <a:cubicBezTo>
                  <a:pt x="1571395" y="2157288"/>
                  <a:pt x="1576241" y="2152442"/>
                  <a:pt x="1582226" y="2152442"/>
                </a:cubicBezTo>
                <a:close/>
                <a:moveTo>
                  <a:pt x="1232986" y="2152442"/>
                </a:moveTo>
                <a:cubicBezTo>
                  <a:pt x="1238972" y="2152442"/>
                  <a:pt x="1243817" y="2157288"/>
                  <a:pt x="1243817" y="2163273"/>
                </a:cubicBezTo>
                <a:cubicBezTo>
                  <a:pt x="1243817" y="2169259"/>
                  <a:pt x="1238972" y="2174104"/>
                  <a:pt x="1232986" y="2174104"/>
                </a:cubicBezTo>
                <a:cubicBezTo>
                  <a:pt x="1227001" y="2174104"/>
                  <a:pt x="1222155" y="2169259"/>
                  <a:pt x="1222155" y="2163273"/>
                </a:cubicBezTo>
                <a:cubicBezTo>
                  <a:pt x="1222155" y="2157288"/>
                  <a:pt x="1227001" y="2152442"/>
                  <a:pt x="1232986" y="2152442"/>
                </a:cubicBezTo>
                <a:close/>
                <a:moveTo>
                  <a:pt x="1058366" y="2152442"/>
                </a:moveTo>
                <a:cubicBezTo>
                  <a:pt x="1064351" y="2152442"/>
                  <a:pt x="1069197" y="2157288"/>
                  <a:pt x="1069197" y="2163273"/>
                </a:cubicBezTo>
                <a:cubicBezTo>
                  <a:pt x="1069197" y="2169259"/>
                  <a:pt x="1064351" y="2174104"/>
                  <a:pt x="1058366" y="2174104"/>
                </a:cubicBezTo>
                <a:cubicBezTo>
                  <a:pt x="1052419" y="2174056"/>
                  <a:pt x="1047630" y="2169221"/>
                  <a:pt x="1047630" y="2163273"/>
                </a:cubicBezTo>
                <a:cubicBezTo>
                  <a:pt x="1047630" y="2157326"/>
                  <a:pt x="1052419" y="2152490"/>
                  <a:pt x="1058366" y="2152442"/>
                </a:cubicBezTo>
                <a:close/>
                <a:moveTo>
                  <a:pt x="883936" y="2152442"/>
                </a:moveTo>
                <a:cubicBezTo>
                  <a:pt x="889883" y="2152490"/>
                  <a:pt x="894672" y="2157326"/>
                  <a:pt x="894672" y="2163273"/>
                </a:cubicBezTo>
                <a:cubicBezTo>
                  <a:pt x="894672" y="2169221"/>
                  <a:pt x="889883" y="2174056"/>
                  <a:pt x="883936" y="2174104"/>
                </a:cubicBezTo>
                <a:cubicBezTo>
                  <a:pt x="877951" y="2174104"/>
                  <a:pt x="873105" y="2169259"/>
                  <a:pt x="873105" y="2163273"/>
                </a:cubicBezTo>
                <a:cubicBezTo>
                  <a:pt x="873105" y="2157288"/>
                  <a:pt x="877951" y="2152442"/>
                  <a:pt x="883936" y="2152442"/>
                </a:cubicBezTo>
                <a:close/>
                <a:moveTo>
                  <a:pt x="709222" y="2152442"/>
                </a:moveTo>
                <a:cubicBezTo>
                  <a:pt x="715207" y="2152442"/>
                  <a:pt x="720052" y="2157288"/>
                  <a:pt x="720052" y="2163273"/>
                </a:cubicBezTo>
                <a:cubicBezTo>
                  <a:pt x="720052" y="2169259"/>
                  <a:pt x="715207" y="2174104"/>
                  <a:pt x="709222" y="2174104"/>
                </a:cubicBezTo>
                <a:cubicBezTo>
                  <a:pt x="703236" y="2174104"/>
                  <a:pt x="698391" y="2169259"/>
                  <a:pt x="698391" y="2163273"/>
                </a:cubicBezTo>
                <a:cubicBezTo>
                  <a:pt x="698391" y="2157288"/>
                  <a:pt x="703236" y="2152442"/>
                  <a:pt x="709222" y="2152442"/>
                </a:cubicBezTo>
                <a:close/>
                <a:moveTo>
                  <a:pt x="359982" y="2152442"/>
                </a:moveTo>
                <a:cubicBezTo>
                  <a:pt x="365967" y="2152442"/>
                  <a:pt x="370812" y="2157288"/>
                  <a:pt x="370812" y="2163273"/>
                </a:cubicBezTo>
                <a:cubicBezTo>
                  <a:pt x="370812" y="2169259"/>
                  <a:pt x="365967" y="2174104"/>
                  <a:pt x="359982" y="2174104"/>
                </a:cubicBezTo>
                <a:cubicBezTo>
                  <a:pt x="353997" y="2174104"/>
                  <a:pt x="349151" y="2169259"/>
                  <a:pt x="349151" y="2163273"/>
                </a:cubicBezTo>
                <a:cubicBezTo>
                  <a:pt x="349151" y="2157288"/>
                  <a:pt x="353997" y="2152442"/>
                  <a:pt x="359982" y="2152442"/>
                </a:cubicBezTo>
                <a:close/>
                <a:moveTo>
                  <a:pt x="185362" y="2152442"/>
                </a:moveTo>
                <a:cubicBezTo>
                  <a:pt x="191347" y="2152442"/>
                  <a:pt x="196192" y="2157288"/>
                  <a:pt x="196192" y="2163273"/>
                </a:cubicBezTo>
                <a:cubicBezTo>
                  <a:pt x="196192" y="2169259"/>
                  <a:pt x="191347" y="2174104"/>
                  <a:pt x="185362" y="2174104"/>
                </a:cubicBezTo>
                <a:cubicBezTo>
                  <a:pt x="179414" y="2174056"/>
                  <a:pt x="174626" y="2169221"/>
                  <a:pt x="174626" y="2163273"/>
                </a:cubicBezTo>
                <a:cubicBezTo>
                  <a:pt x="174626" y="2157326"/>
                  <a:pt x="179414" y="2152490"/>
                  <a:pt x="185362" y="2152442"/>
                </a:cubicBezTo>
                <a:close/>
                <a:moveTo>
                  <a:pt x="2629755" y="1973072"/>
                </a:moveTo>
                <a:cubicBezTo>
                  <a:pt x="2635740" y="1973072"/>
                  <a:pt x="2640586" y="1977918"/>
                  <a:pt x="2640586" y="1983903"/>
                </a:cubicBezTo>
                <a:cubicBezTo>
                  <a:pt x="2640586" y="1989888"/>
                  <a:pt x="2635740" y="1994734"/>
                  <a:pt x="2629755" y="1994734"/>
                </a:cubicBezTo>
                <a:cubicBezTo>
                  <a:pt x="2623808" y="1994686"/>
                  <a:pt x="2619019" y="1989850"/>
                  <a:pt x="2619019" y="1983903"/>
                </a:cubicBezTo>
                <a:cubicBezTo>
                  <a:pt x="2619019" y="1977956"/>
                  <a:pt x="2623808" y="1973120"/>
                  <a:pt x="2629755" y="1973072"/>
                </a:cubicBezTo>
                <a:close/>
                <a:moveTo>
                  <a:pt x="1931275" y="1973072"/>
                </a:moveTo>
                <a:cubicBezTo>
                  <a:pt x="1931304" y="1973072"/>
                  <a:pt x="1931342" y="1973072"/>
                  <a:pt x="1931371" y="1973072"/>
                </a:cubicBezTo>
                <a:cubicBezTo>
                  <a:pt x="1937356" y="1973072"/>
                  <a:pt x="1942201" y="1977918"/>
                  <a:pt x="1942201" y="1983903"/>
                </a:cubicBezTo>
                <a:cubicBezTo>
                  <a:pt x="1942201" y="1989888"/>
                  <a:pt x="1937356" y="1994734"/>
                  <a:pt x="1931371" y="1994734"/>
                </a:cubicBezTo>
                <a:cubicBezTo>
                  <a:pt x="1925442" y="1994734"/>
                  <a:pt x="1920635" y="1989926"/>
                  <a:pt x="1920635" y="1983998"/>
                </a:cubicBezTo>
                <a:cubicBezTo>
                  <a:pt x="1920635" y="1983970"/>
                  <a:pt x="1920635" y="1983931"/>
                  <a:pt x="1920635" y="1983903"/>
                </a:cubicBezTo>
                <a:cubicBezTo>
                  <a:pt x="1920578" y="1977975"/>
                  <a:pt x="1925347" y="1973129"/>
                  <a:pt x="1931275" y="1973072"/>
                </a:cubicBezTo>
                <a:close/>
                <a:moveTo>
                  <a:pt x="1756846" y="1973072"/>
                </a:moveTo>
                <a:cubicBezTo>
                  <a:pt x="1762793" y="1973120"/>
                  <a:pt x="1767582" y="1977956"/>
                  <a:pt x="1767582" y="1983903"/>
                </a:cubicBezTo>
                <a:cubicBezTo>
                  <a:pt x="1767582" y="1989850"/>
                  <a:pt x="1762793" y="1994686"/>
                  <a:pt x="1756846" y="1994734"/>
                </a:cubicBezTo>
                <a:cubicBezTo>
                  <a:pt x="1750861" y="1994734"/>
                  <a:pt x="1746015" y="1989888"/>
                  <a:pt x="1746015" y="1983903"/>
                </a:cubicBezTo>
                <a:cubicBezTo>
                  <a:pt x="1746015" y="1977918"/>
                  <a:pt x="1750861" y="1973072"/>
                  <a:pt x="1756846" y="1973072"/>
                </a:cubicBezTo>
                <a:close/>
                <a:moveTo>
                  <a:pt x="1582226" y="1973072"/>
                </a:moveTo>
                <a:cubicBezTo>
                  <a:pt x="1588155" y="1973072"/>
                  <a:pt x="1592962" y="1977880"/>
                  <a:pt x="1592962" y="1983808"/>
                </a:cubicBezTo>
                <a:cubicBezTo>
                  <a:pt x="1592962" y="1983836"/>
                  <a:pt x="1592962" y="1983874"/>
                  <a:pt x="1592962" y="1983903"/>
                </a:cubicBezTo>
                <a:cubicBezTo>
                  <a:pt x="1593009" y="1989831"/>
                  <a:pt x="1588250" y="1994677"/>
                  <a:pt x="1582321" y="1994734"/>
                </a:cubicBezTo>
                <a:cubicBezTo>
                  <a:pt x="1582293" y="1994734"/>
                  <a:pt x="1582255" y="1994734"/>
                  <a:pt x="1582226" y="1994734"/>
                </a:cubicBezTo>
                <a:cubicBezTo>
                  <a:pt x="1576241" y="1994734"/>
                  <a:pt x="1571395" y="1989888"/>
                  <a:pt x="1571395" y="1983903"/>
                </a:cubicBezTo>
                <a:cubicBezTo>
                  <a:pt x="1571395" y="1977918"/>
                  <a:pt x="1576241" y="1973072"/>
                  <a:pt x="1582226" y="1973072"/>
                </a:cubicBezTo>
                <a:close/>
                <a:moveTo>
                  <a:pt x="1407606" y="1973072"/>
                </a:moveTo>
                <a:cubicBezTo>
                  <a:pt x="1407635" y="1973072"/>
                  <a:pt x="1407673" y="1973072"/>
                  <a:pt x="1407701" y="1973072"/>
                </a:cubicBezTo>
                <a:cubicBezTo>
                  <a:pt x="1413648" y="1973120"/>
                  <a:pt x="1418437" y="1977956"/>
                  <a:pt x="1418437" y="1983903"/>
                </a:cubicBezTo>
                <a:cubicBezTo>
                  <a:pt x="1418437" y="1989888"/>
                  <a:pt x="1413592" y="1994734"/>
                  <a:pt x="1407606" y="1994734"/>
                </a:cubicBezTo>
                <a:cubicBezTo>
                  <a:pt x="1401621" y="1994734"/>
                  <a:pt x="1396775" y="1989888"/>
                  <a:pt x="1396775" y="1983903"/>
                </a:cubicBezTo>
                <a:cubicBezTo>
                  <a:pt x="1396775" y="1977918"/>
                  <a:pt x="1401621" y="1973072"/>
                  <a:pt x="1407606" y="1973072"/>
                </a:cubicBezTo>
                <a:close/>
                <a:moveTo>
                  <a:pt x="1232986" y="1973072"/>
                </a:moveTo>
                <a:cubicBezTo>
                  <a:pt x="1238972" y="1973072"/>
                  <a:pt x="1243817" y="1977918"/>
                  <a:pt x="1243817" y="1983903"/>
                </a:cubicBezTo>
                <a:cubicBezTo>
                  <a:pt x="1243817" y="1989888"/>
                  <a:pt x="1238972" y="1994734"/>
                  <a:pt x="1232986" y="1994734"/>
                </a:cubicBezTo>
                <a:cubicBezTo>
                  <a:pt x="1227001" y="1994734"/>
                  <a:pt x="1222155" y="1989888"/>
                  <a:pt x="1222155" y="1983903"/>
                </a:cubicBezTo>
                <a:cubicBezTo>
                  <a:pt x="1222155" y="1977918"/>
                  <a:pt x="1227001" y="1973072"/>
                  <a:pt x="1232986" y="1973072"/>
                </a:cubicBezTo>
                <a:close/>
                <a:moveTo>
                  <a:pt x="534602" y="1973072"/>
                </a:moveTo>
                <a:cubicBezTo>
                  <a:pt x="540587" y="1973072"/>
                  <a:pt x="545432" y="1977918"/>
                  <a:pt x="545432" y="1983903"/>
                </a:cubicBezTo>
                <a:cubicBezTo>
                  <a:pt x="545432" y="1989888"/>
                  <a:pt x="540587" y="1994734"/>
                  <a:pt x="534602" y="1994734"/>
                </a:cubicBezTo>
                <a:cubicBezTo>
                  <a:pt x="528616" y="1994734"/>
                  <a:pt x="523771" y="1989888"/>
                  <a:pt x="523771" y="1983903"/>
                </a:cubicBezTo>
                <a:cubicBezTo>
                  <a:pt x="523771" y="1977918"/>
                  <a:pt x="528616" y="1973072"/>
                  <a:pt x="534602" y="1973072"/>
                </a:cubicBezTo>
                <a:close/>
                <a:moveTo>
                  <a:pt x="359982" y="1973072"/>
                </a:moveTo>
                <a:cubicBezTo>
                  <a:pt x="365967" y="1973072"/>
                  <a:pt x="370812" y="1977918"/>
                  <a:pt x="370812" y="1983903"/>
                </a:cubicBezTo>
                <a:cubicBezTo>
                  <a:pt x="370812" y="1989888"/>
                  <a:pt x="365967" y="1994734"/>
                  <a:pt x="359982" y="1994734"/>
                </a:cubicBezTo>
                <a:cubicBezTo>
                  <a:pt x="353997" y="1994734"/>
                  <a:pt x="349151" y="1989888"/>
                  <a:pt x="349151" y="1983903"/>
                </a:cubicBezTo>
                <a:cubicBezTo>
                  <a:pt x="349151" y="1977918"/>
                  <a:pt x="353997" y="1973072"/>
                  <a:pt x="359982" y="1973072"/>
                </a:cubicBezTo>
                <a:close/>
                <a:moveTo>
                  <a:pt x="185362" y="1973072"/>
                </a:moveTo>
                <a:cubicBezTo>
                  <a:pt x="191347" y="1973072"/>
                  <a:pt x="196192" y="1977918"/>
                  <a:pt x="196192" y="1983903"/>
                </a:cubicBezTo>
                <a:cubicBezTo>
                  <a:pt x="196192" y="1989888"/>
                  <a:pt x="191347" y="1994734"/>
                  <a:pt x="185362" y="1994734"/>
                </a:cubicBezTo>
                <a:cubicBezTo>
                  <a:pt x="179414" y="1994686"/>
                  <a:pt x="174626" y="1989850"/>
                  <a:pt x="174626" y="1983903"/>
                </a:cubicBezTo>
                <a:cubicBezTo>
                  <a:pt x="174626" y="1977956"/>
                  <a:pt x="179414" y="1973120"/>
                  <a:pt x="185362" y="1973072"/>
                </a:cubicBezTo>
                <a:close/>
                <a:moveTo>
                  <a:pt x="10837" y="1973072"/>
                </a:moveTo>
                <a:cubicBezTo>
                  <a:pt x="10932" y="1973072"/>
                  <a:pt x="11027" y="1973072"/>
                  <a:pt x="11122" y="1973072"/>
                </a:cubicBezTo>
                <a:cubicBezTo>
                  <a:pt x="16955" y="1973281"/>
                  <a:pt x="21572" y="1978070"/>
                  <a:pt x="21572" y="1983903"/>
                </a:cubicBezTo>
                <a:cubicBezTo>
                  <a:pt x="21572" y="1989850"/>
                  <a:pt x="16784" y="1994686"/>
                  <a:pt x="10837" y="1994734"/>
                </a:cubicBezTo>
                <a:cubicBezTo>
                  <a:pt x="4852" y="1994734"/>
                  <a:pt x="6" y="1989888"/>
                  <a:pt x="6" y="1983903"/>
                </a:cubicBezTo>
                <a:cubicBezTo>
                  <a:pt x="6" y="1977918"/>
                  <a:pt x="4852" y="1973072"/>
                  <a:pt x="10837" y="1973072"/>
                </a:cubicBezTo>
                <a:close/>
                <a:moveTo>
                  <a:pt x="2454057" y="1973032"/>
                </a:moveTo>
                <a:cubicBezTo>
                  <a:pt x="2460038" y="1973032"/>
                  <a:pt x="2464887" y="1977881"/>
                  <a:pt x="2464887" y="1983862"/>
                </a:cubicBezTo>
                <a:cubicBezTo>
                  <a:pt x="2464887" y="1989844"/>
                  <a:pt x="2460038" y="1994693"/>
                  <a:pt x="2454057" y="1994693"/>
                </a:cubicBezTo>
                <a:cubicBezTo>
                  <a:pt x="2448075" y="1994693"/>
                  <a:pt x="2443226" y="1989844"/>
                  <a:pt x="2443226" y="1983862"/>
                </a:cubicBezTo>
                <a:cubicBezTo>
                  <a:pt x="2443226" y="1977881"/>
                  <a:pt x="2448075" y="1973032"/>
                  <a:pt x="2454057" y="1973032"/>
                </a:cubicBezTo>
                <a:close/>
                <a:moveTo>
                  <a:pt x="2279532" y="1973032"/>
                </a:moveTo>
                <a:cubicBezTo>
                  <a:pt x="2285513" y="1973032"/>
                  <a:pt x="2290362" y="1977881"/>
                  <a:pt x="2290362" y="1983862"/>
                </a:cubicBezTo>
                <a:cubicBezTo>
                  <a:pt x="2290362" y="1989844"/>
                  <a:pt x="2285513" y="1994693"/>
                  <a:pt x="2279532" y="1994693"/>
                </a:cubicBezTo>
                <a:cubicBezTo>
                  <a:pt x="2273550" y="1994693"/>
                  <a:pt x="2268701" y="1989844"/>
                  <a:pt x="2268701" y="1983862"/>
                </a:cubicBezTo>
                <a:cubicBezTo>
                  <a:pt x="2268701" y="1977881"/>
                  <a:pt x="2273550" y="1973032"/>
                  <a:pt x="2279532" y="1973032"/>
                </a:cubicBezTo>
                <a:close/>
                <a:moveTo>
                  <a:pt x="2104913" y="1973032"/>
                </a:moveTo>
                <a:cubicBezTo>
                  <a:pt x="2110894" y="1973032"/>
                  <a:pt x="2115743" y="1977881"/>
                  <a:pt x="2115743" y="1983862"/>
                </a:cubicBezTo>
                <a:cubicBezTo>
                  <a:pt x="2115743" y="1989844"/>
                  <a:pt x="2110894" y="1994693"/>
                  <a:pt x="2104913" y="1994693"/>
                </a:cubicBezTo>
                <a:cubicBezTo>
                  <a:pt x="2098931" y="1994693"/>
                  <a:pt x="2094082" y="1989844"/>
                  <a:pt x="2094082" y="1983862"/>
                </a:cubicBezTo>
                <a:cubicBezTo>
                  <a:pt x="2094082" y="1977881"/>
                  <a:pt x="2098931" y="1973032"/>
                  <a:pt x="2104913" y="1973032"/>
                </a:cubicBezTo>
                <a:close/>
                <a:moveTo>
                  <a:pt x="1057287" y="1973032"/>
                </a:moveTo>
                <a:cubicBezTo>
                  <a:pt x="1063269" y="1973032"/>
                  <a:pt x="1068118" y="1977881"/>
                  <a:pt x="1068118" y="1983862"/>
                </a:cubicBezTo>
                <a:cubicBezTo>
                  <a:pt x="1068118" y="1989844"/>
                  <a:pt x="1063269" y="1994693"/>
                  <a:pt x="1057287" y="1994693"/>
                </a:cubicBezTo>
                <a:cubicBezTo>
                  <a:pt x="1051306" y="1994693"/>
                  <a:pt x="1046457" y="1989844"/>
                  <a:pt x="1046457" y="1983862"/>
                </a:cubicBezTo>
                <a:cubicBezTo>
                  <a:pt x="1046457" y="1977881"/>
                  <a:pt x="1051306" y="1973032"/>
                  <a:pt x="1057287" y="1973032"/>
                </a:cubicBezTo>
                <a:close/>
                <a:moveTo>
                  <a:pt x="882667" y="1973032"/>
                </a:moveTo>
                <a:cubicBezTo>
                  <a:pt x="888649" y="1973032"/>
                  <a:pt x="893498" y="1977881"/>
                  <a:pt x="893498" y="1983862"/>
                </a:cubicBezTo>
                <a:cubicBezTo>
                  <a:pt x="893498" y="1989844"/>
                  <a:pt x="888649" y="1994693"/>
                  <a:pt x="882667" y="1994693"/>
                </a:cubicBezTo>
                <a:cubicBezTo>
                  <a:pt x="876686" y="1994693"/>
                  <a:pt x="871837" y="1989844"/>
                  <a:pt x="871837" y="1983862"/>
                </a:cubicBezTo>
                <a:cubicBezTo>
                  <a:pt x="871837" y="1977881"/>
                  <a:pt x="876686" y="1973032"/>
                  <a:pt x="882667" y="1973032"/>
                </a:cubicBezTo>
                <a:close/>
                <a:moveTo>
                  <a:pt x="708142" y="1973032"/>
                </a:moveTo>
                <a:cubicBezTo>
                  <a:pt x="714124" y="1973032"/>
                  <a:pt x="718973" y="1977881"/>
                  <a:pt x="718973" y="1983862"/>
                </a:cubicBezTo>
                <a:cubicBezTo>
                  <a:pt x="718973" y="1989844"/>
                  <a:pt x="714124" y="1994693"/>
                  <a:pt x="708142" y="1994693"/>
                </a:cubicBezTo>
                <a:cubicBezTo>
                  <a:pt x="702161" y="1994693"/>
                  <a:pt x="697312" y="1989844"/>
                  <a:pt x="697312" y="1983862"/>
                </a:cubicBezTo>
                <a:cubicBezTo>
                  <a:pt x="697312" y="1977881"/>
                  <a:pt x="702161" y="1973032"/>
                  <a:pt x="708142" y="1973032"/>
                </a:cubicBezTo>
                <a:close/>
                <a:moveTo>
                  <a:pt x="2629755" y="1793702"/>
                </a:moveTo>
                <a:cubicBezTo>
                  <a:pt x="2635740" y="1793702"/>
                  <a:pt x="2640586" y="1798548"/>
                  <a:pt x="2640586" y="1804533"/>
                </a:cubicBezTo>
                <a:cubicBezTo>
                  <a:pt x="2640586" y="1810518"/>
                  <a:pt x="2635740" y="1815364"/>
                  <a:pt x="2629755" y="1815364"/>
                </a:cubicBezTo>
                <a:cubicBezTo>
                  <a:pt x="2623808" y="1815316"/>
                  <a:pt x="2619019" y="1810480"/>
                  <a:pt x="2619019" y="1804533"/>
                </a:cubicBezTo>
                <a:cubicBezTo>
                  <a:pt x="2619019" y="1798586"/>
                  <a:pt x="2623808" y="1793750"/>
                  <a:pt x="2629755" y="1793702"/>
                </a:cubicBezTo>
                <a:close/>
                <a:moveTo>
                  <a:pt x="1931275" y="1793702"/>
                </a:moveTo>
                <a:cubicBezTo>
                  <a:pt x="1931304" y="1793702"/>
                  <a:pt x="1931342" y="1793702"/>
                  <a:pt x="1931371" y="1793702"/>
                </a:cubicBezTo>
                <a:cubicBezTo>
                  <a:pt x="1937356" y="1793702"/>
                  <a:pt x="1942201" y="1798548"/>
                  <a:pt x="1942201" y="1804533"/>
                </a:cubicBezTo>
                <a:cubicBezTo>
                  <a:pt x="1942201" y="1810518"/>
                  <a:pt x="1937356" y="1815364"/>
                  <a:pt x="1931371" y="1815364"/>
                </a:cubicBezTo>
                <a:cubicBezTo>
                  <a:pt x="1925442" y="1815364"/>
                  <a:pt x="1920635" y="1810556"/>
                  <a:pt x="1920635" y="1804628"/>
                </a:cubicBezTo>
                <a:cubicBezTo>
                  <a:pt x="1920635" y="1804600"/>
                  <a:pt x="1920635" y="1804562"/>
                  <a:pt x="1920635" y="1804533"/>
                </a:cubicBezTo>
                <a:cubicBezTo>
                  <a:pt x="1920578" y="1798605"/>
                  <a:pt x="1925347" y="1793759"/>
                  <a:pt x="1931275" y="1793702"/>
                </a:cubicBezTo>
                <a:close/>
                <a:moveTo>
                  <a:pt x="1756846" y="1793702"/>
                </a:moveTo>
                <a:cubicBezTo>
                  <a:pt x="1762793" y="1793750"/>
                  <a:pt x="1767582" y="1798586"/>
                  <a:pt x="1767582" y="1804533"/>
                </a:cubicBezTo>
                <a:cubicBezTo>
                  <a:pt x="1767582" y="1810480"/>
                  <a:pt x="1762793" y="1815316"/>
                  <a:pt x="1756846" y="1815364"/>
                </a:cubicBezTo>
                <a:cubicBezTo>
                  <a:pt x="1750861" y="1815364"/>
                  <a:pt x="1746015" y="1810518"/>
                  <a:pt x="1746015" y="1804533"/>
                </a:cubicBezTo>
                <a:cubicBezTo>
                  <a:pt x="1746015" y="1798548"/>
                  <a:pt x="1750861" y="1793702"/>
                  <a:pt x="1756846" y="1793702"/>
                </a:cubicBezTo>
                <a:close/>
                <a:moveTo>
                  <a:pt x="1582226" y="1793702"/>
                </a:moveTo>
                <a:cubicBezTo>
                  <a:pt x="1588155" y="1793702"/>
                  <a:pt x="1592962" y="1798510"/>
                  <a:pt x="1592962" y="1804438"/>
                </a:cubicBezTo>
                <a:cubicBezTo>
                  <a:pt x="1592962" y="1804466"/>
                  <a:pt x="1592962" y="1804505"/>
                  <a:pt x="1592962" y="1804533"/>
                </a:cubicBezTo>
                <a:cubicBezTo>
                  <a:pt x="1593009" y="1810461"/>
                  <a:pt x="1588250" y="1815307"/>
                  <a:pt x="1582321" y="1815364"/>
                </a:cubicBezTo>
                <a:cubicBezTo>
                  <a:pt x="1582293" y="1815364"/>
                  <a:pt x="1582255" y="1815364"/>
                  <a:pt x="1582226" y="1815364"/>
                </a:cubicBezTo>
                <a:cubicBezTo>
                  <a:pt x="1576241" y="1815364"/>
                  <a:pt x="1571395" y="1810518"/>
                  <a:pt x="1571395" y="1804533"/>
                </a:cubicBezTo>
                <a:cubicBezTo>
                  <a:pt x="1571395" y="1798548"/>
                  <a:pt x="1576241" y="1793702"/>
                  <a:pt x="1582226" y="1793702"/>
                </a:cubicBezTo>
                <a:close/>
                <a:moveTo>
                  <a:pt x="1407701" y="1793702"/>
                </a:moveTo>
                <a:cubicBezTo>
                  <a:pt x="1413648" y="1793750"/>
                  <a:pt x="1418437" y="1798586"/>
                  <a:pt x="1418437" y="1804533"/>
                </a:cubicBezTo>
                <a:cubicBezTo>
                  <a:pt x="1418437" y="1810480"/>
                  <a:pt x="1413648" y="1815316"/>
                  <a:pt x="1407701" y="1815364"/>
                </a:cubicBezTo>
                <a:cubicBezTo>
                  <a:pt x="1401716" y="1815364"/>
                  <a:pt x="1396870" y="1810518"/>
                  <a:pt x="1396870" y="1804533"/>
                </a:cubicBezTo>
                <a:cubicBezTo>
                  <a:pt x="1396870" y="1798548"/>
                  <a:pt x="1401716" y="1793702"/>
                  <a:pt x="1407701" y="1793702"/>
                </a:cubicBezTo>
                <a:close/>
                <a:moveTo>
                  <a:pt x="1232986" y="1793702"/>
                </a:moveTo>
                <a:cubicBezTo>
                  <a:pt x="1238972" y="1793702"/>
                  <a:pt x="1243817" y="1798548"/>
                  <a:pt x="1243817" y="1804533"/>
                </a:cubicBezTo>
                <a:cubicBezTo>
                  <a:pt x="1243817" y="1810518"/>
                  <a:pt x="1238972" y="1815364"/>
                  <a:pt x="1232986" y="1815364"/>
                </a:cubicBezTo>
                <a:cubicBezTo>
                  <a:pt x="1227001" y="1815364"/>
                  <a:pt x="1222155" y="1810518"/>
                  <a:pt x="1222155" y="1804533"/>
                </a:cubicBezTo>
                <a:cubicBezTo>
                  <a:pt x="1222155" y="1798548"/>
                  <a:pt x="1227001" y="1793702"/>
                  <a:pt x="1232986" y="1793702"/>
                </a:cubicBezTo>
                <a:close/>
                <a:moveTo>
                  <a:pt x="534602" y="1793702"/>
                </a:moveTo>
                <a:cubicBezTo>
                  <a:pt x="540587" y="1793702"/>
                  <a:pt x="545432" y="1798548"/>
                  <a:pt x="545432" y="1804533"/>
                </a:cubicBezTo>
                <a:cubicBezTo>
                  <a:pt x="545432" y="1810518"/>
                  <a:pt x="540587" y="1815364"/>
                  <a:pt x="534602" y="1815364"/>
                </a:cubicBezTo>
                <a:cubicBezTo>
                  <a:pt x="528616" y="1815364"/>
                  <a:pt x="523771" y="1810518"/>
                  <a:pt x="523771" y="1804533"/>
                </a:cubicBezTo>
                <a:cubicBezTo>
                  <a:pt x="523771" y="1798548"/>
                  <a:pt x="528616" y="1793702"/>
                  <a:pt x="534602" y="1793702"/>
                </a:cubicBezTo>
                <a:close/>
                <a:moveTo>
                  <a:pt x="359982" y="1793702"/>
                </a:moveTo>
                <a:cubicBezTo>
                  <a:pt x="365967" y="1793702"/>
                  <a:pt x="370812" y="1798548"/>
                  <a:pt x="370812" y="1804533"/>
                </a:cubicBezTo>
                <a:cubicBezTo>
                  <a:pt x="370812" y="1810518"/>
                  <a:pt x="365967" y="1815364"/>
                  <a:pt x="359982" y="1815364"/>
                </a:cubicBezTo>
                <a:cubicBezTo>
                  <a:pt x="353997" y="1815364"/>
                  <a:pt x="349151" y="1810518"/>
                  <a:pt x="349151" y="1804533"/>
                </a:cubicBezTo>
                <a:cubicBezTo>
                  <a:pt x="349151" y="1798548"/>
                  <a:pt x="353997" y="1793702"/>
                  <a:pt x="359982" y="1793702"/>
                </a:cubicBezTo>
                <a:close/>
                <a:moveTo>
                  <a:pt x="185362" y="1793702"/>
                </a:moveTo>
                <a:cubicBezTo>
                  <a:pt x="191347" y="1793702"/>
                  <a:pt x="196192" y="1798548"/>
                  <a:pt x="196192" y="1804533"/>
                </a:cubicBezTo>
                <a:cubicBezTo>
                  <a:pt x="196192" y="1810518"/>
                  <a:pt x="191347" y="1815364"/>
                  <a:pt x="185362" y="1815364"/>
                </a:cubicBezTo>
                <a:cubicBezTo>
                  <a:pt x="179414" y="1815316"/>
                  <a:pt x="174626" y="1810480"/>
                  <a:pt x="174626" y="1804533"/>
                </a:cubicBezTo>
                <a:cubicBezTo>
                  <a:pt x="174626" y="1798586"/>
                  <a:pt x="179414" y="1793750"/>
                  <a:pt x="185362" y="1793702"/>
                </a:cubicBezTo>
                <a:close/>
                <a:moveTo>
                  <a:pt x="11122" y="1793702"/>
                </a:moveTo>
                <a:cubicBezTo>
                  <a:pt x="16956" y="1793911"/>
                  <a:pt x="21572" y="1798700"/>
                  <a:pt x="21572" y="1804533"/>
                </a:cubicBezTo>
                <a:cubicBezTo>
                  <a:pt x="21572" y="1810366"/>
                  <a:pt x="16956" y="1815155"/>
                  <a:pt x="11122" y="1815364"/>
                </a:cubicBezTo>
                <a:cubicBezTo>
                  <a:pt x="5137" y="1815364"/>
                  <a:pt x="291" y="1810518"/>
                  <a:pt x="291" y="1804533"/>
                </a:cubicBezTo>
                <a:cubicBezTo>
                  <a:pt x="291" y="1798548"/>
                  <a:pt x="5137" y="1793702"/>
                  <a:pt x="11122" y="1793702"/>
                </a:cubicBezTo>
                <a:close/>
                <a:moveTo>
                  <a:pt x="2454057" y="1793662"/>
                </a:moveTo>
                <a:cubicBezTo>
                  <a:pt x="2460038" y="1793662"/>
                  <a:pt x="2464887" y="1798511"/>
                  <a:pt x="2464887" y="1804493"/>
                </a:cubicBezTo>
                <a:cubicBezTo>
                  <a:pt x="2464887" y="1810474"/>
                  <a:pt x="2460038" y="1815323"/>
                  <a:pt x="2454057" y="1815323"/>
                </a:cubicBezTo>
                <a:cubicBezTo>
                  <a:pt x="2448075" y="1815323"/>
                  <a:pt x="2443226" y="1810474"/>
                  <a:pt x="2443226" y="1804493"/>
                </a:cubicBezTo>
                <a:cubicBezTo>
                  <a:pt x="2443226" y="1798511"/>
                  <a:pt x="2448075" y="1793662"/>
                  <a:pt x="2454057" y="1793662"/>
                </a:cubicBezTo>
                <a:close/>
                <a:moveTo>
                  <a:pt x="2279532" y="1793662"/>
                </a:moveTo>
                <a:cubicBezTo>
                  <a:pt x="2285513" y="1793662"/>
                  <a:pt x="2290362" y="1798511"/>
                  <a:pt x="2290362" y="1804493"/>
                </a:cubicBezTo>
                <a:cubicBezTo>
                  <a:pt x="2290362" y="1810474"/>
                  <a:pt x="2285513" y="1815323"/>
                  <a:pt x="2279532" y="1815323"/>
                </a:cubicBezTo>
                <a:cubicBezTo>
                  <a:pt x="2273550" y="1815323"/>
                  <a:pt x="2268701" y="1810474"/>
                  <a:pt x="2268701" y="1804493"/>
                </a:cubicBezTo>
                <a:cubicBezTo>
                  <a:pt x="2268701" y="1798511"/>
                  <a:pt x="2273550" y="1793662"/>
                  <a:pt x="2279532" y="1793662"/>
                </a:cubicBezTo>
                <a:close/>
                <a:moveTo>
                  <a:pt x="2104913" y="1793662"/>
                </a:moveTo>
                <a:cubicBezTo>
                  <a:pt x="2110894" y="1793662"/>
                  <a:pt x="2115743" y="1798511"/>
                  <a:pt x="2115743" y="1804493"/>
                </a:cubicBezTo>
                <a:cubicBezTo>
                  <a:pt x="2115743" y="1810474"/>
                  <a:pt x="2110894" y="1815323"/>
                  <a:pt x="2104913" y="1815323"/>
                </a:cubicBezTo>
                <a:cubicBezTo>
                  <a:pt x="2098931" y="1815323"/>
                  <a:pt x="2094082" y="1810474"/>
                  <a:pt x="2094082" y="1804493"/>
                </a:cubicBezTo>
                <a:cubicBezTo>
                  <a:pt x="2094082" y="1798511"/>
                  <a:pt x="2098931" y="1793662"/>
                  <a:pt x="2104913" y="1793662"/>
                </a:cubicBezTo>
                <a:close/>
                <a:moveTo>
                  <a:pt x="1057287" y="1793662"/>
                </a:moveTo>
                <a:cubicBezTo>
                  <a:pt x="1063269" y="1793662"/>
                  <a:pt x="1068118" y="1798511"/>
                  <a:pt x="1068118" y="1804493"/>
                </a:cubicBezTo>
                <a:cubicBezTo>
                  <a:pt x="1068118" y="1810474"/>
                  <a:pt x="1063269" y="1815323"/>
                  <a:pt x="1057287" y="1815323"/>
                </a:cubicBezTo>
                <a:cubicBezTo>
                  <a:pt x="1051306" y="1815323"/>
                  <a:pt x="1046457" y="1810474"/>
                  <a:pt x="1046457" y="1804493"/>
                </a:cubicBezTo>
                <a:cubicBezTo>
                  <a:pt x="1046457" y="1798511"/>
                  <a:pt x="1051306" y="1793662"/>
                  <a:pt x="1057287" y="1793662"/>
                </a:cubicBezTo>
                <a:close/>
                <a:moveTo>
                  <a:pt x="882667" y="1793662"/>
                </a:moveTo>
                <a:cubicBezTo>
                  <a:pt x="888649" y="1793662"/>
                  <a:pt x="893498" y="1798511"/>
                  <a:pt x="893498" y="1804493"/>
                </a:cubicBezTo>
                <a:cubicBezTo>
                  <a:pt x="893498" y="1810474"/>
                  <a:pt x="888649" y="1815323"/>
                  <a:pt x="882667" y="1815323"/>
                </a:cubicBezTo>
                <a:cubicBezTo>
                  <a:pt x="876686" y="1815323"/>
                  <a:pt x="871837" y="1810474"/>
                  <a:pt x="871837" y="1804493"/>
                </a:cubicBezTo>
                <a:cubicBezTo>
                  <a:pt x="871837" y="1798511"/>
                  <a:pt x="876686" y="1793662"/>
                  <a:pt x="882667" y="1793662"/>
                </a:cubicBezTo>
                <a:close/>
                <a:moveTo>
                  <a:pt x="708142" y="1793662"/>
                </a:moveTo>
                <a:cubicBezTo>
                  <a:pt x="714124" y="1793662"/>
                  <a:pt x="718973" y="1798511"/>
                  <a:pt x="718973" y="1804493"/>
                </a:cubicBezTo>
                <a:cubicBezTo>
                  <a:pt x="718973" y="1810474"/>
                  <a:pt x="714124" y="1815323"/>
                  <a:pt x="708142" y="1815323"/>
                </a:cubicBezTo>
                <a:cubicBezTo>
                  <a:pt x="702161" y="1815323"/>
                  <a:pt x="697312" y="1810474"/>
                  <a:pt x="697312" y="1804493"/>
                </a:cubicBezTo>
                <a:cubicBezTo>
                  <a:pt x="697312" y="1798511"/>
                  <a:pt x="702161" y="1793662"/>
                  <a:pt x="708142" y="1793662"/>
                </a:cubicBezTo>
                <a:close/>
                <a:moveTo>
                  <a:pt x="2629755" y="1614331"/>
                </a:moveTo>
                <a:cubicBezTo>
                  <a:pt x="2635740" y="1614331"/>
                  <a:pt x="2640586" y="1619177"/>
                  <a:pt x="2640586" y="1625162"/>
                </a:cubicBezTo>
                <a:cubicBezTo>
                  <a:pt x="2640586" y="1631147"/>
                  <a:pt x="2635740" y="1635993"/>
                  <a:pt x="2629755" y="1635993"/>
                </a:cubicBezTo>
                <a:cubicBezTo>
                  <a:pt x="2623808" y="1635936"/>
                  <a:pt x="2619019" y="1631109"/>
                  <a:pt x="2619019" y="1625162"/>
                </a:cubicBezTo>
                <a:cubicBezTo>
                  <a:pt x="2619019" y="1619215"/>
                  <a:pt x="2623808" y="1614379"/>
                  <a:pt x="2629755" y="1614331"/>
                </a:cubicBezTo>
                <a:close/>
                <a:moveTo>
                  <a:pt x="2455230" y="1614331"/>
                </a:moveTo>
                <a:cubicBezTo>
                  <a:pt x="2461177" y="1614379"/>
                  <a:pt x="2465966" y="1619215"/>
                  <a:pt x="2465966" y="1625162"/>
                </a:cubicBezTo>
                <a:cubicBezTo>
                  <a:pt x="2465966" y="1631109"/>
                  <a:pt x="2461177" y="1635936"/>
                  <a:pt x="2455230" y="1635993"/>
                </a:cubicBezTo>
                <a:cubicBezTo>
                  <a:pt x="2449245" y="1635993"/>
                  <a:pt x="2444399" y="1631147"/>
                  <a:pt x="2444399" y="1625162"/>
                </a:cubicBezTo>
                <a:cubicBezTo>
                  <a:pt x="2444399" y="1619177"/>
                  <a:pt x="2449245" y="1614331"/>
                  <a:pt x="2455230" y="1614331"/>
                </a:cubicBezTo>
                <a:close/>
                <a:moveTo>
                  <a:pt x="2280420" y="1614331"/>
                </a:moveTo>
                <a:cubicBezTo>
                  <a:pt x="2286406" y="1614331"/>
                  <a:pt x="2291251" y="1619177"/>
                  <a:pt x="2291251" y="1625162"/>
                </a:cubicBezTo>
                <a:cubicBezTo>
                  <a:pt x="2291251" y="1631147"/>
                  <a:pt x="2286406" y="1635993"/>
                  <a:pt x="2280420" y="1635993"/>
                </a:cubicBezTo>
                <a:cubicBezTo>
                  <a:pt x="2274435" y="1635993"/>
                  <a:pt x="2269589" y="1631147"/>
                  <a:pt x="2269589" y="1625162"/>
                </a:cubicBezTo>
                <a:cubicBezTo>
                  <a:pt x="2269589" y="1619177"/>
                  <a:pt x="2274435" y="1614331"/>
                  <a:pt x="2280420" y="1614331"/>
                </a:cubicBezTo>
                <a:close/>
                <a:moveTo>
                  <a:pt x="1931275" y="1614331"/>
                </a:moveTo>
                <a:cubicBezTo>
                  <a:pt x="1931304" y="1614331"/>
                  <a:pt x="1931342" y="1614331"/>
                  <a:pt x="1931371" y="1614331"/>
                </a:cubicBezTo>
                <a:cubicBezTo>
                  <a:pt x="1937356" y="1614331"/>
                  <a:pt x="1942201" y="1619177"/>
                  <a:pt x="1942201" y="1625162"/>
                </a:cubicBezTo>
                <a:cubicBezTo>
                  <a:pt x="1942201" y="1631147"/>
                  <a:pt x="1937356" y="1635993"/>
                  <a:pt x="1931371" y="1635993"/>
                </a:cubicBezTo>
                <a:cubicBezTo>
                  <a:pt x="1925442" y="1635993"/>
                  <a:pt x="1920635" y="1631185"/>
                  <a:pt x="1920635" y="1625257"/>
                </a:cubicBezTo>
                <a:cubicBezTo>
                  <a:pt x="1920635" y="1625229"/>
                  <a:pt x="1920635" y="1625191"/>
                  <a:pt x="1920635" y="1625162"/>
                </a:cubicBezTo>
                <a:cubicBezTo>
                  <a:pt x="1920578" y="1619234"/>
                  <a:pt x="1925347" y="1614389"/>
                  <a:pt x="1931275" y="1614331"/>
                </a:cubicBezTo>
                <a:close/>
                <a:moveTo>
                  <a:pt x="1756846" y="1614331"/>
                </a:moveTo>
                <a:cubicBezTo>
                  <a:pt x="1762793" y="1614379"/>
                  <a:pt x="1767582" y="1619215"/>
                  <a:pt x="1767582" y="1625162"/>
                </a:cubicBezTo>
                <a:cubicBezTo>
                  <a:pt x="1767582" y="1631109"/>
                  <a:pt x="1762793" y="1635936"/>
                  <a:pt x="1756846" y="1635993"/>
                </a:cubicBezTo>
                <a:cubicBezTo>
                  <a:pt x="1750861" y="1635993"/>
                  <a:pt x="1746015" y="1631147"/>
                  <a:pt x="1746015" y="1625162"/>
                </a:cubicBezTo>
                <a:cubicBezTo>
                  <a:pt x="1746015" y="1619177"/>
                  <a:pt x="1750861" y="1614331"/>
                  <a:pt x="1756846" y="1614331"/>
                </a:cubicBezTo>
                <a:close/>
                <a:moveTo>
                  <a:pt x="1582226" y="1614331"/>
                </a:moveTo>
                <a:cubicBezTo>
                  <a:pt x="1588155" y="1614331"/>
                  <a:pt x="1592962" y="1619139"/>
                  <a:pt x="1592962" y="1625067"/>
                </a:cubicBezTo>
                <a:cubicBezTo>
                  <a:pt x="1592962" y="1625096"/>
                  <a:pt x="1592962" y="1625134"/>
                  <a:pt x="1592962" y="1625162"/>
                </a:cubicBezTo>
                <a:cubicBezTo>
                  <a:pt x="1593009" y="1631090"/>
                  <a:pt x="1588250" y="1635936"/>
                  <a:pt x="1582321" y="1635993"/>
                </a:cubicBezTo>
                <a:cubicBezTo>
                  <a:pt x="1582293" y="1635993"/>
                  <a:pt x="1582255" y="1635993"/>
                  <a:pt x="1582226" y="1635993"/>
                </a:cubicBezTo>
                <a:cubicBezTo>
                  <a:pt x="1576241" y="1635993"/>
                  <a:pt x="1571395" y="1631147"/>
                  <a:pt x="1571395" y="1625162"/>
                </a:cubicBezTo>
                <a:cubicBezTo>
                  <a:pt x="1571395" y="1619177"/>
                  <a:pt x="1576241" y="1614331"/>
                  <a:pt x="1582226" y="1614331"/>
                </a:cubicBezTo>
                <a:close/>
                <a:moveTo>
                  <a:pt x="1232986" y="1614331"/>
                </a:moveTo>
                <a:cubicBezTo>
                  <a:pt x="1238972" y="1614331"/>
                  <a:pt x="1243817" y="1619177"/>
                  <a:pt x="1243817" y="1625162"/>
                </a:cubicBezTo>
                <a:cubicBezTo>
                  <a:pt x="1243817" y="1631147"/>
                  <a:pt x="1238972" y="1635993"/>
                  <a:pt x="1232986" y="1635993"/>
                </a:cubicBezTo>
                <a:cubicBezTo>
                  <a:pt x="1227001" y="1635993"/>
                  <a:pt x="1222155" y="1631147"/>
                  <a:pt x="1222155" y="1625162"/>
                </a:cubicBezTo>
                <a:cubicBezTo>
                  <a:pt x="1222155" y="1619177"/>
                  <a:pt x="1227001" y="1614331"/>
                  <a:pt x="1232986" y="1614331"/>
                </a:cubicBezTo>
                <a:close/>
                <a:moveTo>
                  <a:pt x="1058366" y="1614331"/>
                </a:moveTo>
                <a:cubicBezTo>
                  <a:pt x="1064351" y="1614331"/>
                  <a:pt x="1069197" y="1619177"/>
                  <a:pt x="1069197" y="1625162"/>
                </a:cubicBezTo>
                <a:cubicBezTo>
                  <a:pt x="1069197" y="1631147"/>
                  <a:pt x="1064351" y="1635993"/>
                  <a:pt x="1058366" y="1635993"/>
                </a:cubicBezTo>
                <a:cubicBezTo>
                  <a:pt x="1052419" y="1635936"/>
                  <a:pt x="1047630" y="1631109"/>
                  <a:pt x="1047630" y="1625162"/>
                </a:cubicBezTo>
                <a:cubicBezTo>
                  <a:pt x="1047630" y="1619215"/>
                  <a:pt x="1052419" y="1614379"/>
                  <a:pt x="1058366" y="1614331"/>
                </a:cubicBezTo>
                <a:close/>
                <a:moveTo>
                  <a:pt x="883936" y="1614331"/>
                </a:moveTo>
                <a:cubicBezTo>
                  <a:pt x="889883" y="1614379"/>
                  <a:pt x="894672" y="1619215"/>
                  <a:pt x="894672" y="1625162"/>
                </a:cubicBezTo>
                <a:cubicBezTo>
                  <a:pt x="894672" y="1631109"/>
                  <a:pt x="889883" y="1635936"/>
                  <a:pt x="883936" y="1635993"/>
                </a:cubicBezTo>
                <a:cubicBezTo>
                  <a:pt x="877951" y="1635993"/>
                  <a:pt x="873105" y="1631147"/>
                  <a:pt x="873105" y="1625162"/>
                </a:cubicBezTo>
                <a:cubicBezTo>
                  <a:pt x="873105" y="1619177"/>
                  <a:pt x="877951" y="1614331"/>
                  <a:pt x="883936" y="1614331"/>
                </a:cubicBezTo>
                <a:close/>
                <a:moveTo>
                  <a:pt x="709222" y="1614331"/>
                </a:moveTo>
                <a:cubicBezTo>
                  <a:pt x="715207" y="1614331"/>
                  <a:pt x="720052" y="1619177"/>
                  <a:pt x="720052" y="1625162"/>
                </a:cubicBezTo>
                <a:cubicBezTo>
                  <a:pt x="720052" y="1631147"/>
                  <a:pt x="715207" y="1635993"/>
                  <a:pt x="709222" y="1635993"/>
                </a:cubicBezTo>
                <a:cubicBezTo>
                  <a:pt x="703236" y="1635993"/>
                  <a:pt x="698391" y="1631147"/>
                  <a:pt x="698391" y="1625162"/>
                </a:cubicBezTo>
                <a:cubicBezTo>
                  <a:pt x="698391" y="1619177"/>
                  <a:pt x="703236" y="1614331"/>
                  <a:pt x="709222" y="1614331"/>
                </a:cubicBezTo>
                <a:close/>
                <a:moveTo>
                  <a:pt x="359982" y="1614331"/>
                </a:moveTo>
                <a:cubicBezTo>
                  <a:pt x="365967" y="1614331"/>
                  <a:pt x="370812" y="1619177"/>
                  <a:pt x="370812" y="1625162"/>
                </a:cubicBezTo>
                <a:cubicBezTo>
                  <a:pt x="370812" y="1631147"/>
                  <a:pt x="365967" y="1635993"/>
                  <a:pt x="359982" y="1635993"/>
                </a:cubicBezTo>
                <a:cubicBezTo>
                  <a:pt x="353997" y="1635993"/>
                  <a:pt x="349151" y="1631147"/>
                  <a:pt x="349151" y="1625162"/>
                </a:cubicBezTo>
                <a:cubicBezTo>
                  <a:pt x="349151" y="1619177"/>
                  <a:pt x="353997" y="1614331"/>
                  <a:pt x="359982" y="1614331"/>
                </a:cubicBezTo>
                <a:close/>
                <a:moveTo>
                  <a:pt x="185362" y="1614331"/>
                </a:moveTo>
                <a:cubicBezTo>
                  <a:pt x="191347" y="1614331"/>
                  <a:pt x="196192" y="1619177"/>
                  <a:pt x="196192" y="1625162"/>
                </a:cubicBezTo>
                <a:cubicBezTo>
                  <a:pt x="196192" y="1631147"/>
                  <a:pt x="191347" y="1635993"/>
                  <a:pt x="185362" y="1635993"/>
                </a:cubicBezTo>
                <a:cubicBezTo>
                  <a:pt x="179414" y="1635936"/>
                  <a:pt x="174626" y="1631109"/>
                  <a:pt x="174626" y="1625162"/>
                </a:cubicBezTo>
                <a:cubicBezTo>
                  <a:pt x="174626" y="1619215"/>
                  <a:pt x="179414" y="1614379"/>
                  <a:pt x="185362" y="1614331"/>
                </a:cubicBezTo>
                <a:close/>
                <a:moveTo>
                  <a:pt x="10447" y="1613952"/>
                </a:moveTo>
                <a:cubicBezTo>
                  <a:pt x="10675" y="1613942"/>
                  <a:pt x="10894" y="1613942"/>
                  <a:pt x="11122" y="1613952"/>
                </a:cubicBezTo>
                <a:cubicBezTo>
                  <a:pt x="17098" y="1614161"/>
                  <a:pt x="21781" y="1619167"/>
                  <a:pt x="21572" y="1625153"/>
                </a:cubicBezTo>
                <a:cubicBezTo>
                  <a:pt x="21572" y="1625153"/>
                  <a:pt x="21572" y="1625162"/>
                  <a:pt x="21572" y="1625162"/>
                </a:cubicBezTo>
                <a:cubicBezTo>
                  <a:pt x="21572" y="1631110"/>
                  <a:pt x="16784" y="1635936"/>
                  <a:pt x="10836" y="1635993"/>
                </a:cubicBezTo>
                <a:cubicBezTo>
                  <a:pt x="4852" y="1635993"/>
                  <a:pt x="6" y="1631148"/>
                  <a:pt x="6" y="1625162"/>
                </a:cubicBezTo>
                <a:cubicBezTo>
                  <a:pt x="-203" y="1619186"/>
                  <a:pt x="4471" y="1614170"/>
                  <a:pt x="10447" y="1613952"/>
                </a:cubicBezTo>
                <a:close/>
                <a:moveTo>
                  <a:pt x="2105991" y="1613951"/>
                </a:moveTo>
                <a:cubicBezTo>
                  <a:pt x="2111976" y="1613951"/>
                  <a:pt x="2116822" y="1618797"/>
                  <a:pt x="2116831" y="1624773"/>
                </a:cubicBezTo>
                <a:cubicBezTo>
                  <a:pt x="2116831" y="1624906"/>
                  <a:pt x="2116822" y="1625029"/>
                  <a:pt x="2116822" y="1625162"/>
                </a:cubicBezTo>
                <a:cubicBezTo>
                  <a:pt x="2116822" y="1631147"/>
                  <a:pt x="2111976" y="1635993"/>
                  <a:pt x="2105991" y="1635993"/>
                </a:cubicBezTo>
                <a:cubicBezTo>
                  <a:pt x="2100005" y="1635993"/>
                  <a:pt x="2095160" y="1631147"/>
                  <a:pt x="2095160" y="1625162"/>
                </a:cubicBezTo>
                <a:cubicBezTo>
                  <a:pt x="2094951" y="1619186"/>
                  <a:pt x="2099626" y="1614170"/>
                  <a:pt x="2105601" y="1613961"/>
                </a:cubicBezTo>
                <a:cubicBezTo>
                  <a:pt x="2105735" y="1613951"/>
                  <a:pt x="2105858" y="1613951"/>
                  <a:pt x="2105991" y="1613951"/>
                </a:cubicBezTo>
                <a:close/>
                <a:moveTo>
                  <a:pt x="1407701" y="1613951"/>
                </a:moveTo>
                <a:cubicBezTo>
                  <a:pt x="1413686" y="1613999"/>
                  <a:pt x="1418493" y="1618892"/>
                  <a:pt x="1418446" y="1624868"/>
                </a:cubicBezTo>
                <a:cubicBezTo>
                  <a:pt x="1418446" y="1624972"/>
                  <a:pt x="1418437" y="1625067"/>
                  <a:pt x="1418437" y="1625162"/>
                </a:cubicBezTo>
                <a:cubicBezTo>
                  <a:pt x="1418437" y="1631147"/>
                  <a:pt x="1413591" y="1635993"/>
                  <a:pt x="1407606" y="1635993"/>
                </a:cubicBezTo>
                <a:cubicBezTo>
                  <a:pt x="1401620" y="1635993"/>
                  <a:pt x="1396775" y="1631147"/>
                  <a:pt x="1396775" y="1625162"/>
                </a:cubicBezTo>
                <a:cubicBezTo>
                  <a:pt x="1396566" y="1619186"/>
                  <a:pt x="1401241" y="1614170"/>
                  <a:pt x="1407216" y="1613961"/>
                </a:cubicBezTo>
                <a:cubicBezTo>
                  <a:pt x="1407378" y="1613951"/>
                  <a:pt x="1407539" y="1613951"/>
                  <a:pt x="1407701" y="1613951"/>
                </a:cubicBezTo>
                <a:close/>
                <a:moveTo>
                  <a:pt x="534601" y="1613951"/>
                </a:moveTo>
                <a:cubicBezTo>
                  <a:pt x="540587" y="1613951"/>
                  <a:pt x="545432" y="1618797"/>
                  <a:pt x="545442" y="1624773"/>
                </a:cubicBezTo>
                <a:cubicBezTo>
                  <a:pt x="545442" y="1624906"/>
                  <a:pt x="545432" y="1625029"/>
                  <a:pt x="545432" y="1625162"/>
                </a:cubicBezTo>
                <a:cubicBezTo>
                  <a:pt x="545432" y="1631147"/>
                  <a:pt x="540587" y="1635993"/>
                  <a:pt x="534601" y="1635993"/>
                </a:cubicBezTo>
                <a:cubicBezTo>
                  <a:pt x="528616" y="1635993"/>
                  <a:pt x="523771" y="1631147"/>
                  <a:pt x="523771" y="1625162"/>
                </a:cubicBezTo>
                <a:cubicBezTo>
                  <a:pt x="523562" y="1619186"/>
                  <a:pt x="528236" y="1614170"/>
                  <a:pt x="534212" y="1613961"/>
                </a:cubicBezTo>
                <a:cubicBezTo>
                  <a:pt x="534345" y="1613951"/>
                  <a:pt x="534469" y="1613951"/>
                  <a:pt x="534601" y="1613951"/>
                </a:cubicBezTo>
                <a:close/>
                <a:moveTo>
                  <a:pt x="2629755" y="1434961"/>
                </a:moveTo>
                <a:cubicBezTo>
                  <a:pt x="2635740" y="1434961"/>
                  <a:pt x="2640586" y="1439807"/>
                  <a:pt x="2640586" y="1445792"/>
                </a:cubicBezTo>
                <a:cubicBezTo>
                  <a:pt x="2640586" y="1451777"/>
                  <a:pt x="2635740" y="1456623"/>
                  <a:pt x="2629755" y="1456623"/>
                </a:cubicBezTo>
                <a:cubicBezTo>
                  <a:pt x="2623808" y="1456575"/>
                  <a:pt x="2619019" y="1451739"/>
                  <a:pt x="2619019" y="1445792"/>
                </a:cubicBezTo>
                <a:cubicBezTo>
                  <a:pt x="2619019" y="1439845"/>
                  <a:pt x="2623808" y="1435009"/>
                  <a:pt x="2629755" y="1434961"/>
                </a:cubicBezTo>
                <a:close/>
                <a:moveTo>
                  <a:pt x="2455230" y="1434961"/>
                </a:moveTo>
                <a:cubicBezTo>
                  <a:pt x="2461177" y="1435009"/>
                  <a:pt x="2465966" y="1439845"/>
                  <a:pt x="2465966" y="1445792"/>
                </a:cubicBezTo>
                <a:cubicBezTo>
                  <a:pt x="2465966" y="1451739"/>
                  <a:pt x="2461177" y="1456575"/>
                  <a:pt x="2455230" y="1456623"/>
                </a:cubicBezTo>
                <a:cubicBezTo>
                  <a:pt x="2449245" y="1456623"/>
                  <a:pt x="2444399" y="1451777"/>
                  <a:pt x="2444399" y="1445792"/>
                </a:cubicBezTo>
                <a:cubicBezTo>
                  <a:pt x="2444399" y="1439807"/>
                  <a:pt x="2449245" y="1434961"/>
                  <a:pt x="2455230" y="1434961"/>
                </a:cubicBezTo>
                <a:close/>
                <a:moveTo>
                  <a:pt x="2280420" y="1434961"/>
                </a:moveTo>
                <a:cubicBezTo>
                  <a:pt x="2286406" y="1434961"/>
                  <a:pt x="2291251" y="1439807"/>
                  <a:pt x="2291251" y="1445792"/>
                </a:cubicBezTo>
                <a:cubicBezTo>
                  <a:pt x="2291251" y="1451777"/>
                  <a:pt x="2286406" y="1456623"/>
                  <a:pt x="2280420" y="1456623"/>
                </a:cubicBezTo>
                <a:cubicBezTo>
                  <a:pt x="2274435" y="1456623"/>
                  <a:pt x="2269589" y="1451777"/>
                  <a:pt x="2269589" y="1445792"/>
                </a:cubicBezTo>
                <a:cubicBezTo>
                  <a:pt x="2269589" y="1439807"/>
                  <a:pt x="2274435" y="1434961"/>
                  <a:pt x="2280420" y="1434961"/>
                </a:cubicBezTo>
                <a:close/>
                <a:moveTo>
                  <a:pt x="2105990" y="1434961"/>
                </a:moveTo>
                <a:cubicBezTo>
                  <a:pt x="2111976" y="1434961"/>
                  <a:pt x="2116821" y="1439807"/>
                  <a:pt x="2116821" y="1445792"/>
                </a:cubicBezTo>
                <a:cubicBezTo>
                  <a:pt x="2116821" y="1451777"/>
                  <a:pt x="2111976" y="1456623"/>
                  <a:pt x="2105990" y="1456623"/>
                </a:cubicBezTo>
                <a:cubicBezTo>
                  <a:pt x="2100005" y="1456623"/>
                  <a:pt x="2095159" y="1451777"/>
                  <a:pt x="2095159" y="1445792"/>
                </a:cubicBezTo>
                <a:cubicBezTo>
                  <a:pt x="2095159" y="1439807"/>
                  <a:pt x="2100005" y="1434961"/>
                  <a:pt x="2105990" y="1434961"/>
                </a:cubicBezTo>
                <a:close/>
                <a:moveTo>
                  <a:pt x="1931370" y="1434961"/>
                </a:moveTo>
                <a:cubicBezTo>
                  <a:pt x="1931399" y="1434961"/>
                  <a:pt x="1931437" y="1434961"/>
                  <a:pt x="1931465" y="1434961"/>
                </a:cubicBezTo>
                <a:cubicBezTo>
                  <a:pt x="1937412" y="1435009"/>
                  <a:pt x="1942201" y="1439845"/>
                  <a:pt x="1942201" y="1445792"/>
                </a:cubicBezTo>
                <a:cubicBezTo>
                  <a:pt x="1942201" y="1451777"/>
                  <a:pt x="1937356" y="1456623"/>
                  <a:pt x="1931370" y="1456623"/>
                </a:cubicBezTo>
                <a:cubicBezTo>
                  <a:pt x="1925442" y="1456575"/>
                  <a:pt x="1920682" y="1451720"/>
                  <a:pt x="1920730" y="1445792"/>
                </a:cubicBezTo>
                <a:cubicBezTo>
                  <a:pt x="1920682" y="1439864"/>
                  <a:pt x="1925442" y="1435018"/>
                  <a:pt x="1931370" y="1434961"/>
                </a:cubicBezTo>
                <a:close/>
                <a:moveTo>
                  <a:pt x="1756846" y="1434961"/>
                </a:moveTo>
                <a:cubicBezTo>
                  <a:pt x="1762793" y="1435009"/>
                  <a:pt x="1767582" y="1439845"/>
                  <a:pt x="1767582" y="1445792"/>
                </a:cubicBezTo>
                <a:cubicBezTo>
                  <a:pt x="1767582" y="1451739"/>
                  <a:pt x="1762793" y="1456575"/>
                  <a:pt x="1756846" y="1456623"/>
                </a:cubicBezTo>
                <a:cubicBezTo>
                  <a:pt x="1750861" y="1456623"/>
                  <a:pt x="1746015" y="1451777"/>
                  <a:pt x="1746015" y="1445792"/>
                </a:cubicBezTo>
                <a:cubicBezTo>
                  <a:pt x="1746015" y="1439807"/>
                  <a:pt x="1750861" y="1434961"/>
                  <a:pt x="1756846" y="1434961"/>
                </a:cubicBezTo>
                <a:close/>
                <a:moveTo>
                  <a:pt x="1582226" y="1434961"/>
                </a:moveTo>
                <a:cubicBezTo>
                  <a:pt x="1588155" y="1434961"/>
                  <a:pt x="1592962" y="1439769"/>
                  <a:pt x="1592962" y="1445697"/>
                </a:cubicBezTo>
                <a:cubicBezTo>
                  <a:pt x="1592962" y="1445725"/>
                  <a:pt x="1592962" y="1445763"/>
                  <a:pt x="1592962" y="1445792"/>
                </a:cubicBezTo>
                <a:cubicBezTo>
                  <a:pt x="1593009" y="1451720"/>
                  <a:pt x="1588250" y="1456566"/>
                  <a:pt x="1582321" y="1456623"/>
                </a:cubicBezTo>
                <a:cubicBezTo>
                  <a:pt x="1582293" y="1456623"/>
                  <a:pt x="1582255" y="1456623"/>
                  <a:pt x="1582226" y="1456623"/>
                </a:cubicBezTo>
                <a:cubicBezTo>
                  <a:pt x="1576241" y="1456623"/>
                  <a:pt x="1571395" y="1451777"/>
                  <a:pt x="1571395" y="1445792"/>
                </a:cubicBezTo>
                <a:cubicBezTo>
                  <a:pt x="1571395" y="1439807"/>
                  <a:pt x="1576241" y="1434961"/>
                  <a:pt x="1582226" y="1434961"/>
                </a:cubicBezTo>
                <a:close/>
                <a:moveTo>
                  <a:pt x="1407606" y="1434961"/>
                </a:moveTo>
                <a:cubicBezTo>
                  <a:pt x="1413592" y="1434961"/>
                  <a:pt x="1418437" y="1439807"/>
                  <a:pt x="1418437" y="1445792"/>
                </a:cubicBezTo>
                <a:cubicBezTo>
                  <a:pt x="1418437" y="1451777"/>
                  <a:pt x="1413592" y="1456623"/>
                  <a:pt x="1407606" y="1456623"/>
                </a:cubicBezTo>
                <a:cubicBezTo>
                  <a:pt x="1401621" y="1456623"/>
                  <a:pt x="1396775" y="1451777"/>
                  <a:pt x="1396775" y="1445792"/>
                </a:cubicBezTo>
                <a:cubicBezTo>
                  <a:pt x="1396775" y="1439807"/>
                  <a:pt x="1401621" y="1434961"/>
                  <a:pt x="1407606" y="1434961"/>
                </a:cubicBezTo>
                <a:close/>
                <a:moveTo>
                  <a:pt x="1232986" y="1434961"/>
                </a:moveTo>
                <a:cubicBezTo>
                  <a:pt x="1238972" y="1434961"/>
                  <a:pt x="1243817" y="1439807"/>
                  <a:pt x="1243817" y="1445792"/>
                </a:cubicBezTo>
                <a:cubicBezTo>
                  <a:pt x="1243817" y="1451777"/>
                  <a:pt x="1238972" y="1456623"/>
                  <a:pt x="1232986" y="1456623"/>
                </a:cubicBezTo>
                <a:cubicBezTo>
                  <a:pt x="1227001" y="1456623"/>
                  <a:pt x="1222155" y="1451777"/>
                  <a:pt x="1222155" y="1445792"/>
                </a:cubicBezTo>
                <a:cubicBezTo>
                  <a:pt x="1222155" y="1439807"/>
                  <a:pt x="1227001" y="1434961"/>
                  <a:pt x="1232986" y="1434961"/>
                </a:cubicBezTo>
                <a:close/>
                <a:moveTo>
                  <a:pt x="1058366" y="1434961"/>
                </a:moveTo>
                <a:cubicBezTo>
                  <a:pt x="1064351" y="1434961"/>
                  <a:pt x="1069197" y="1439807"/>
                  <a:pt x="1069197" y="1445792"/>
                </a:cubicBezTo>
                <a:cubicBezTo>
                  <a:pt x="1069197" y="1451777"/>
                  <a:pt x="1064351" y="1456623"/>
                  <a:pt x="1058366" y="1456623"/>
                </a:cubicBezTo>
                <a:cubicBezTo>
                  <a:pt x="1052419" y="1456575"/>
                  <a:pt x="1047630" y="1451739"/>
                  <a:pt x="1047630" y="1445792"/>
                </a:cubicBezTo>
                <a:cubicBezTo>
                  <a:pt x="1047630" y="1439845"/>
                  <a:pt x="1052419" y="1435009"/>
                  <a:pt x="1058366" y="1434961"/>
                </a:cubicBezTo>
                <a:close/>
                <a:moveTo>
                  <a:pt x="883936" y="1434961"/>
                </a:moveTo>
                <a:cubicBezTo>
                  <a:pt x="889883" y="1435009"/>
                  <a:pt x="894672" y="1439845"/>
                  <a:pt x="894672" y="1445792"/>
                </a:cubicBezTo>
                <a:cubicBezTo>
                  <a:pt x="894672" y="1451739"/>
                  <a:pt x="889883" y="1456575"/>
                  <a:pt x="883936" y="1456623"/>
                </a:cubicBezTo>
                <a:cubicBezTo>
                  <a:pt x="877951" y="1456623"/>
                  <a:pt x="873105" y="1451777"/>
                  <a:pt x="873105" y="1445792"/>
                </a:cubicBezTo>
                <a:cubicBezTo>
                  <a:pt x="873105" y="1439807"/>
                  <a:pt x="877951" y="1434961"/>
                  <a:pt x="883936" y="1434961"/>
                </a:cubicBezTo>
                <a:close/>
                <a:moveTo>
                  <a:pt x="709222" y="1434961"/>
                </a:moveTo>
                <a:cubicBezTo>
                  <a:pt x="715207" y="1434961"/>
                  <a:pt x="720052" y="1439807"/>
                  <a:pt x="720052" y="1445792"/>
                </a:cubicBezTo>
                <a:cubicBezTo>
                  <a:pt x="720052" y="1451777"/>
                  <a:pt x="715207" y="1456623"/>
                  <a:pt x="709222" y="1456623"/>
                </a:cubicBezTo>
                <a:cubicBezTo>
                  <a:pt x="703236" y="1456623"/>
                  <a:pt x="698391" y="1451777"/>
                  <a:pt x="698391" y="1445792"/>
                </a:cubicBezTo>
                <a:cubicBezTo>
                  <a:pt x="698391" y="1439807"/>
                  <a:pt x="703236" y="1434961"/>
                  <a:pt x="709222" y="1434961"/>
                </a:cubicBezTo>
                <a:close/>
                <a:moveTo>
                  <a:pt x="534981" y="1434961"/>
                </a:moveTo>
                <a:cubicBezTo>
                  <a:pt x="540815" y="1435170"/>
                  <a:pt x="545431" y="1439959"/>
                  <a:pt x="545431" y="1445792"/>
                </a:cubicBezTo>
                <a:cubicBezTo>
                  <a:pt x="545431" y="1451777"/>
                  <a:pt x="540586" y="1456623"/>
                  <a:pt x="534601" y="1456623"/>
                </a:cubicBezTo>
                <a:cubicBezTo>
                  <a:pt x="528768" y="1456414"/>
                  <a:pt x="524150" y="1451625"/>
                  <a:pt x="524150" y="1445792"/>
                </a:cubicBezTo>
                <a:cubicBezTo>
                  <a:pt x="524150" y="1439807"/>
                  <a:pt x="528996" y="1434961"/>
                  <a:pt x="534981" y="1434961"/>
                </a:cubicBezTo>
                <a:close/>
                <a:moveTo>
                  <a:pt x="359982" y="1434961"/>
                </a:moveTo>
                <a:cubicBezTo>
                  <a:pt x="365967" y="1434961"/>
                  <a:pt x="370812" y="1439807"/>
                  <a:pt x="370812" y="1445792"/>
                </a:cubicBezTo>
                <a:cubicBezTo>
                  <a:pt x="370812" y="1451777"/>
                  <a:pt x="365967" y="1456623"/>
                  <a:pt x="359982" y="1456623"/>
                </a:cubicBezTo>
                <a:cubicBezTo>
                  <a:pt x="353997" y="1456623"/>
                  <a:pt x="349151" y="1451777"/>
                  <a:pt x="349151" y="1445792"/>
                </a:cubicBezTo>
                <a:cubicBezTo>
                  <a:pt x="349151" y="1439807"/>
                  <a:pt x="353997" y="1434961"/>
                  <a:pt x="359982" y="1434961"/>
                </a:cubicBezTo>
                <a:close/>
                <a:moveTo>
                  <a:pt x="185362" y="1434961"/>
                </a:moveTo>
                <a:cubicBezTo>
                  <a:pt x="191347" y="1434961"/>
                  <a:pt x="196192" y="1439807"/>
                  <a:pt x="196192" y="1445792"/>
                </a:cubicBezTo>
                <a:cubicBezTo>
                  <a:pt x="196192" y="1451777"/>
                  <a:pt x="191347" y="1456623"/>
                  <a:pt x="185362" y="1456623"/>
                </a:cubicBezTo>
                <a:cubicBezTo>
                  <a:pt x="179414" y="1456575"/>
                  <a:pt x="174626" y="1451739"/>
                  <a:pt x="174626" y="1445792"/>
                </a:cubicBezTo>
                <a:cubicBezTo>
                  <a:pt x="174626" y="1439845"/>
                  <a:pt x="179414" y="1435009"/>
                  <a:pt x="185362" y="1434961"/>
                </a:cubicBezTo>
                <a:close/>
                <a:moveTo>
                  <a:pt x="10837" y="1434961"/>
                </a:moveTo>
                <a:cubicBezTo>
                  <a:pt x="16784" y="1435009"/>
                  <a:pt x="21572" y="1439845"/>
                  <a:pt x="21572" y="1445792"/>
                </a:cubicBezTo>
                <a:cubicBezTo>
                  <a:pt x="21572" y="1451739"/>
                  <a:pt x="16784" y="1456575"/>
                  <a:pt x="10837" y="1456623"/>
                </a:cubicBezTo>
                <a:cubicBezTo>
                  <a:pt x="4852" y="1456623"/>
                  <a:pt x="6" y="1451777"/>
                  <a:pt x="6" y="1445792"/>
                </a:cubicBezTo>
                <a:cubicBezTo>
                  <a:pt x="6" y="1439807"/>
                  <a:pt x="4852" y="1434961"/>
                  <a:pt x="10837" y="1434961"/>
                </a:cubicBezTo>
                <a:close/>
                <a:moveTo>
                  <a:pt x="2629755" y="1255591"/>
                </a:moveTo>
                <a:cubicBezTo>
                  <a:pt x="2635740" y="1255591"/>
                  <a:pt x="2640586" y="1260437"/>
                  <a:pt x="2640586" y="1266422"/>
                </a:cubicBezTo>
                <a:cubicBezTo>
                  <a:pt x="2640586" y="1272407"/>
                  <a:pt x="2635740" y="1277253"/>
                  <a:pt x="2629755" y="1277253"/>
                </a:cubicBezTo>
                <a:cubicBezTo>
                  <a:pt x="2623808" y="1277205"/>
                  <a:pt x="2619019" y="1272369"/>
                  <a:pt x="2619019" y="1266422"/>
                </a:cubicBezTo>
                <a:cubicBezTo>
                  <a:pt x="2619019" y="1260475"/>
                  <a:pt x="2623808" y="1255639"/>
                  <a:pt x="2629755" y="1255591"/>
                </a:cubicBezTo>
                <a:close/>
                <a:moveTo>
                  <a:pt x="2455230" y="1255591"/>
                </a:moveTo>
                <a:cubicBezTo>
                  <a:pt x="2461177" y="1255639"/>
                  <a:pt x="2465966" y="1260475"/>
                  <a:pt x="2465966" y="1266422"/>
                </a:cubicBezTo>
                <a:cubicBezTo>
                  <a:pt x="2465966" y="1272369"/>
                  <a:pt x="2461177" y="1277205"/>
                  <a:pt x="2455230" y="1277253"/>
                </a:cubicBezTo>
                <a:cubicBezTo>
                  <a:pt x="2449245" y="1277253"/>
                  <a:pt x="2444399" y="1272407"/>
                  <a:pt x="2444399" y="1266422"/>
                </a:cubicBezTo>
                <a:cubicBezTo>
                  <a:pt x="2444399" y="1260437"/>
                  <a:pt x="2449245" y="1255591"/>
                  <a:pt x="2455230" y="1255591"/>
                </a:cubicBezTo>
                <a:close/>
                <a:moveTo>
                  <a:pt x="2280420" y="1255591"/>
                </a:moveTo>
                <a:cubicBezTo>
                  <a:pt x="2286406" y="1255591"/>
                  <a:pt x="2291251" y="1260437"/>
                  <a:pt x="2291251" y="1266422"/>
                </a:cubicBezTo>
                <a:cubicBezTo>
                  <a:pt x="2291251" y="1272407"/>
                  <a:pt x="2286406" y="1277253"/>
                  <a:pt x="2280420" y="1277253"/>
                </a:cubicBezTo>
                <a:cubicBezTo>
                  <a:pt x="2274435" y="1277253"/>
                  <a:pt x="2269589" y="1272407"/>
                  <a:pt x="2269589" y="1266422"/>
                </a:cubicBezTo>
                <a:cubicBezTo>
                  <a:pt x="2269589" y="1260437"/>
                  <a:pt x="2274435" y="1255591"/>
                  <a:pt x="2280420" y="1255591"/>
                </a:cubicBezTo>
                <a:close/>
                <a:moveTo>
                  <a:pt x="2105990" y="1255591"/>
                </a:moveTo>
                <a:cubicBezTo>
                  <a:pt x="2111976" y="1255591"/>
                  <a:pt x="2116821" y="1260437"/>
                  <a:pt x="2116821" y="1266422"/>
                </a:cubicBezTo>
                <a:cubicBezTo>
                  <a:pt x="2116821" y="1272407"/>
                  <a:pt x="2111976" y="1277253"/>
                  <a:pt x="2105990" y="1277253"/>
                </a:cubicBezTo>
                <a:cubicBezTo>
                  <a:pt x="2100005" y="1277253"/>
                  <a:pt x="2095159" y="1272407"/>
                  <a:pt x="2095159" y="1266422"/>
                </a:cubicBezTo>
                <a:cubicBezTo>
                  <a:pt x="2095159" y="1260437"/>
                  <a:pt x="2100005" y="1255591"/>
                  <a:pt x="2105990" y="1255591"/>
                </a:cubicBezTo>
                <a:close/>
                <a:moveTo>
                  <a:pt x="1931275" y="1255591"/>
                </a:moveTo>
                <a:cubicBezTo>
                  <a:pt x="1931304" y="1255591"/>
                  <a:pt x="1931342" y="1255591"/>
                  <a:pt x="1931371" y="1255591"/>
                </a:cubicBezTo>
                <a:cubicBezTo>
                  <a:pt x="1937356" y="1255591"/>
                  <a:pt x="1942201" y="1260437"/>
                  <a:pt x="1942201" y="1266422"/>
                </a:cubicBezTo>
                <a:cubicBezTo>
                  <a:pt x="1942201" y="1272407"/>
                  <a:pt x="1937356" y="1277253"/>
                  <a:pt x="1931371" y="1277253"/>
                </a:cubicBezTo>
                <a:cubicBezTo>
                  <a:pt x="1925442" y="1277253"/>
                  <a:pt x="1920635" y="1272445"/>
                  <a:pt x="1920635" y="1266517"/>
                </a:cubicBezTo>
                <a:cubicBezTo>
                  <a:pt x="1920635" y="1266489"/>
                  <a:pt x="1920635" y="1266451"/>
                  <a:pt x="1920635" y="1266422"/>
                </a:cubicBezTo>
                <a:cubicBezTo>
                  <a:pt x="1920578" y="1260494"/>
                  <a:pt x="1925347" y="1255648"/>
                  <a:pt x="1931275" y="1255591"/>
                </a:cubicBezTo>
                <a:close/>
                <a:moveTo>
                  <a:pt x="1756846" y="1255591"/>
                </a:moveTo>
                <a:cubicBezTo>
                  <a:pt x="1762793" y="1255639"/>
                  <a:pt x="1767582" y="1260475"/>
                  <a:pt x="1767582" y="1266422"/>
                </a:cubicBezTo>
                <a:cubicBezTo>
                  <a:pt x="1767582" y="1272369"/>
                  <a:pt x="1762793" y="1277205"/>
                  <a:pt x="1756846" y="1277253"/>
                </a:cubicBezTo>
                <a:cubicBezTo>
                  <a:pt x="1750861" y="1277253"/>
                  <a:pt x="1746015" y="1272407"/>
                  <a:pt x="1746015" y="1266422"/>
                </a:cubicBezTo>
                <a:cubicBezTo>
                  <a:pt x="1746015" y="1260437"/>
                  <a:pt x="1750861" y="1255591"/>
                  <a:pt x="1756846" y="1255591"/>
                </a:cubicBezTo>
                <a:close/>
                <a:moveTo>
                  <a:pt x="1582226" y="1255591"/>
                </a:moveTo>
                <a:cubicBezTo>
                  <a:pt x="1588155" y="1255591"/>
                  <a:pt x="1592962" y="1260399"/>
                  <a:pt x="1592962" y="1266327"/>
                </a:cubicBezTo>
                <a:cubicBezTo>
                  <a:pt x="1592962" y="1266355"/>
                  <a:pt x="1592962" y="1266394"/>
                  <a:pt x="1592962" y="1266422"/>
                </a:cubicBezTo>
                <a:cubicBezTo>
                  <a:pt x="1593009" y="1272350"/>
                  <a:pt x="1588250" y="1277196"/>
                  <a:pt x="1582321" y="1277253"/>
                </a:cubicBezTo>
                <a:cubicBezTo>
                  <a:pt x="1582293" y="1277253"/>
                  <a:pt x="1582255" y="1277253"/>
                  <a:pt x="1582226" y="1277253"/>
                </a:cubicBezTo>
                <a:cubicBezTo>
                  <a:pt x="1576241" y="1277253"/>
                  <a:pt x="1571395" y="1272407"/>
                  <a:pt x="1571395" y="1266422"/>
                </a:cubicBezTo>
                <a:cubicBezTo>
                  <a:pt x="1571395" y="1260437"/>
                  <a:pt x="1576241" y="1255591"/>
                  <a:pt x="1582226" y="1255591"/>
                </a:cubicBezTo>
                <a:close/>
                <a:moveTo>
                  <a:pt x="1407606" y="1255591"/>
                </a:moveTo>
                <a:cubicBezTo>
                  <a:pt x="1413592" y="1255591"/>
                  <a:pt x="1418437" y="1260437"/>
                  <a:pt x="1418437" y="1266422"/>
                </a:cubicBezTo>
                <a:cubicBezTo>
                  <a:pt x="1418437" y="1272407"/>
                  <a:pt x="1413592" y="1277253"/>
                  <a:pt x="1407606" y="1277253"/>
                </a:cubicBezTo>
                <a:cubicBezTo>
                  <a:pt x="1401621" y="1277253"/>
                  <a:pt x="1396775" y="1272407"/>
                  <a:pt x="1396775" y="1266422"/>
                </a:cubicBezTo>
                <a:cubicBezTo>
                  <a:pt x="1396775" y="1260437"/>
                  <a:pt x="1401621" y="1255591"/>
                  <a:pt x="1407606" y="1255591"/>
                </a:cubicBezTo>
                <a:close/>
                <a:moveTo>
                  <a:pt x="1232986" y="1255591"/>
                </a:moveTo>
                <a:cubicBezTo>
                  <a:pt x="1238972" y="1255591"/>
                  <a:pt x="1243817" y="1260437"/>
                  <a:pt x="1243817" y="1266422"/>
                </a:cubicBezTo>
                <a:cubicBezTo>
                  <a:pt x="1243817" y="1272407"/>
                  <a:pt x="1238972" y="1277253"/>
                  <a:pt x="1232986" y="1277253"/>
                </a:cubicBezTo>
                <a:cubicBezTo>
                  <a:pt x="1227001" y="1277253"/>
                  <a:pt x="1222155" y="1272407"/>
                  <a:pt x="1222155" y="1266422"/>
                </a:cubicBezTo>
                <a:cubicBezTo>
                  <a:pt x="1222155" y="1260437"/>
                  <a:pt x="1227001" y="1255591"/>
                  <a:pt x="1232986" y="1255591"/>
                </a:cubicBezTo>
                <a:close/>
                <a:moveTo>
                  <a:pt x="1058366" y="1255591"/>
                </a:moveTo>
                <a:cubicBezTo>
                  <a:pt x="1064351" y="1255591"/>
                  <a:pt x="1069197" y="1260437"/>
                  <a:pt x="1069197" y="1266422"/>
                </a:cubicBezTo>
                <a:cubicBezTo>
                  <a:pt x="1069197" y="1272407"/>
                  <a:pt x="1064351" y="1277253"/>
                  <a:pt x="1058366" y="1277253"/>
                </a:cubicBezTo>
                <a:cubicBezTo>
                  <a:pt x="1052419" y="1277205"/>
                  <a:pt x="1047630" y="1272369"/>
                  <a:pt x="1047630" y="1266422"/>
                </a:cubicBezTo>
                <a:cubicBezTo>
                  <a:pt x="1047630" y="1260475"/>
                  <a:pt x="1052419" y="1255639"/>
                  <a:pt x="1058366" y="1255591"/>
                </a:cubicBezTo>
                <a:close/>
                <a:moveTo>
                  <a:pt x="883936" y="1255591"/>
                </a:moveTo>
                <a:cubicBezTo>
                  <a:pt x="889883" y="1255639"/>
                  <a:pt x="894672" y="1260475"/>
                  <a:pt x="894672" y="1266422"/>
                </a:cubicBezTo>
                <a:cubicBezTo>
                  <a:pt x="894672" y="1272369"/>
                  <a:pt x="889883" y="1277205"/>
                  <a:pt x="883936" y="1277253"/>
                </a:cubicBezTo>
                <a:cubicBezTo>
                  <a:pt x="877951" y="1277253"/>
                  <a:pt x="873105" y="1272407"/>
                  <a:pt x="873105" y="1266422"/>
                </a:cubicBezTo>
                <a:cubicBezTo>
                  <a:pt x="873105" y="1260437"/>
                  <a:pt x="877951" y="1255591"/>
                  <a:pt x="883936" y="1255591"/>
                </a:cubicBezTo>
                <a:close/>
                <a:moveTo>
                  <a:pt x="709222" y="1255591"/>
                </a:moveTo>
                <a:cubicBezTo>
                  <a:pt x="715207" y="1255591"/>
                  <a:pt x="720052" y="1260437"/>
                  <a:pt x="720052" y="1266422"/>
                </a:cubicBezTo>
                <a:cubicBezTo>
                  <a:pt x="720052" y="1272407"/>
                  <a:pt x="715207" y="1277253"/>
                  <a:pt x="709222" y="1277253"/>
                </a:cubicBezTo>
                <a:cubicBezTo>
                  <a:pt x="703236" y="1277253"/>
                  <a:pt x="698391" y="1272407"/>
                  <a:pt x="698391" y="1266422"/>
                </a:cubicBezTo>
                <a:cubicBezTo>
                  <a:pt x="698391" y="1260437"/>
                  <a:pt x="703236" y="1255591"/>
                  <a:pt x="709222" y="1255591"/>
                </a:cubicBezTo>
                <a:close/>
                <a:moveTo>
                  <a:pt x="534602" y="1255591"/>
                </a:moveTo>
                <a:cubicBezTo>
                  <a:pt x="540587" y="1255591"/>
                  <a:pt x="545432" y="1260437"/>
                  <a:pt x="545432" y="1266422"/>
                </a:cubicBezTo>
                <a:cubicBezTo>
                  <a:pt x="545432" y="1272407"/>
                  <a:pt x="540587" y="1277253"/>
                  <a:pt x="534602" y="1277253"/>
                </a:cubicBezTo>
                <a:cubicBezTo>
                  <a:pt x="528616" y="1277253"/>
                  <a:pt x="523771" y="1272407"/>
                  <a:pt x="523771" y="1266422"/>
                </a:cubicBezTo>
                <a:cubicBezTo>
                  <a:pt x="523771" y="1260437"/>
                  <a:pt x="528616" y="1255591"/>
                  <a:pt x="534602" y="1255591"/>
                </a:cubicBezTo>
                <a:close/>
                <a:moveTo>
                  <a:pt x="359982" y="1255591"/>
                </a:moveTo>
                <a:cubicBezTo>
                  <a:pt x="365967" y="1255591"/>
                  <a:pt x="370812" y="1260437"/>
                  <a:pt x="370812" y="1266422"/>
                </a:cubicBezTo>
                <a:cubicBezTo>
                  <a:pt x="370812" y="1272407"/>
                  <a:pt x="365967" y="1277253"/>
                  <a:pt x="359982" y="1277253"/>
                </a:cubicBezTo>
                <a:cubicBezTo>
                  <a:pt x="353997" y="1277253"/>
                  <a:pt x="349151" y="1272407"/>
                  <a:pt x="349151" y="1266422"/>
                </a:cubicBezTo>
                <a:cubicBezTo>
                  <a:pt x="349151" y="1260437"/>
                  <a:pt x="353997" y="1255591"/>
                  <a:pt x="359982" y="1255591"/>
                </a:cubicBezTo>
                <a:close/>
                <a:moveTo>
                  <a:pt x="185362" y="1255591"/>
                </a:moveTo>
                <a:cubicBezTo>
                  <a:pt x="191347" y="1255591"/>
                  <a:pt x="196192" y="1260437"/>
                  <a:pt x="196192" y="1266422"/>
                </a:cubicBezTo>
                <a:cubicBezTo>
                  <a:pt x="196192" y="1272407"/>
                  <a:pt x="191347" y="1277253"/>
                  <a:pt x="185362" y="1277253"/>
                </a:cubicBezTo>
                <a:cubicBezTo>
                  <a:pt x="179414" y="1277205"/>
                  <a:pt x="174626" y="1272369"/>
                  <a:pt x="174626" y="1266422"/>
                </a:cubicBezTo>
                <a:cubicBezTo>
                  <a:pt x="174626" y="1260475"/>
                  <a:pt x="179414" y="1255639"/>
                  <a:pt x="185362" y="1255591"/>
                </a:cubicBezTo>
                <a:close/>
                <a:moveTo>
                  <a:pt x="10837" y="1255591"/>
                </a:moveTo>
                <a:cubicBezTo>
                  <a:pt x="16784" y="1255639"/>
                  <a:pt x="21572" y="1260475"/>
                  <a:pt x="21572" y="1266422"/>
                </a:cubicBezTo>
                <a:cubicBezTo>
                  <a:pt x="21572" y="1272369"/>
                  <a:pt x="16784" y="1277205"/>
                  <a:pt x="10837" y="1277253"/>
                </a:cubicBezTo>
                <a:cubicBezTo>
                  <a:pt x="4852" y="1277253"/>
                  <a:pt x="6" y="1272407"/>
                  <a:pt x="6" y="1266422"/>
                </a:cubicBezTo>
                <a:cubicBezTo>
                  <a:pt x="6" y="1260437"/>
                  <a:pt x="4852" y="1255591"/>
                  <a:pt x="10837" y="1255591"/>
                </a:cubicBezTo>
                <a:close/>
                <a:moveTo>
                  <a:pt x="2629755" y="1076221"/>
                </a:moveTo>
                <a:cubicBezTo>
                  <a:pt x="2635740" y="1076221"/>
                  <a:pt x="2640586" y="1081067"/>
                  <a:pt x="2640586" y="1087052"/>
                </a:cubicBezTo>
                <a:cubicBezTo>
                  <a:pt x="2640586" y="1093037"/>
                  <a:pt x="2635740" y="1097883"/>
                  <a:pt x="2629755" y="1097883"/>
                </a:cubicBezTo>
                <a:cubicBezTo>
                  <a:pt x="2623808" y="1097826"/>
                  <a:pt x="2619019" y="1092999"/>
                  <a:pt x="2619019" y="1087052"/>
                </a:cubicBezTo>
                <a:cubicBezTo>
                  <a:pt x="2619019" y="1081105"/>
                  <a:pt x="2623808" y="1076269"/>
                  <a:pt x="2629755" y="1076221"/>
                </a:cubicBezTo>
                <a:close/>
                <a:moveTo>
                  <a:pt x="1931275" y="1076221"/>
                </a:moveTo>
                <a:cubicBezTo>
                  <a:pt x="1931304" y="1076221"/>
                  <a:pt x="1931342" y="1076221"/>
                  <a:pt x="1931371" y="1076221"/>
                </a:cubicBezTo>
                <a:cubicBezTo>
                  <a:pt x="1937356" y="1076221"/>
                  <a:pt x="1942201" y="1081067"/>
                  <a:pt x="1942201" y="1087052"/>
                </a:cubicBezTo>
                <a:cubicBezTo>
                  <a:pt x="1942201" y="1093037"/>
                  <a:pt x="1937356" y="1097883"/>
                  <a:pt x="1931371" y="1097883"/>
                </a:cubicBezTo>
                <a:cubicBezTo>
                  <a:pt x="1925442" y="1097883"/>
                  <a:pt x="1920635" y="1093075"/>
                  <a:pt x="1920635" y="1087147"/>
                </a:cubicBezTo>
                <a:cubicBezTo>
                  <a:pt x="1920635" y="1087119"/>
                  <a:pt x="1920635" y="1087081"/>
                  <a:pt x="1920635" y="1087052"/>
                </a:cubicBezTo>
                <a:cubicBezTo>
                  <a:pt x="1920578" y="1081124"/>
                  <a:pt x="1925347" y="1076279"/>
                  <a:pt x="1931275" y="1076221"/>
                </a:cubicBezTo>
                <a:close/>
                <a:moveTo>
                  <a:pt x="1756846" y="1076221"/>
                </a:moveTo>
                <a:cubicBezTo>
                  <a:pt x="1762793" y="1076269"/>
                  <a:pt x="1767582" y="1081105"/>
                  <a:pt x="1767582" y="1087052"/>
                </a:cubicBezTo>
                <a:cubicBezTo>
                  <a:pt x="1767582" y="1092999"/>
                  <a:pt x="1762793" y="1097826"/>
                  <a:pt x="1756846" y="1097883"/>
                </a:cubicBezTo>
                <a:cubicBezTo>
                  <a:pt x="1750861" y="1097883"/>
                  <a:pt x="1746015" y="1093037"/>
                  <a:pt x="1746015" y="1087052"/>
                </a:cubicBezTo>
                <a:cubicBezTo>
                  <a:pt x="1746015" y="1081067"/>
                  <a:pt x="1750861" y="1076221"/>
                  <a:pt x="1756846" y="1076221"/>
                </a:cubicBezTo>
                <a:close/>
                <a:moveTo>
                  <a:pt x="1582226" y="1076221"/>
                </a:moveTo>
                <a:cubicBezTo>
                  <a:pt x="1588155" y="1076221"/>
                  <a:pt x="1592962" y="1081029"/>
                  <a:pt x="1592962" y="1086957"/>
                </a:cubicBezTo>
                <a:cubicBezTo>
                  <a:pt x="1592962" y="1086986"/>
                  <a:pt x="1592962" y="1087024"/>
                  <a:pt x="1592962" y="1087052"/>
                </a:cubicBezTo>
                <a:cubicBezTo>
                  <a:pt x="1593009" y="1092980"/>
                  <a:pt x="1588250" y="1097826"/>
                  <a:pt x="1582321" y="1097883"/>
                </a:cubicBezTo>
                <a:cubicBezTo>
                  <a:pt x="1582293" y="1097883"/>
                  <a:pt x="1582255" y="1097883"/>
                  <a:pt x="1582226" y="1097883"/>
                </a:cubicBezTo>
                <a:cubicBezTo>
                  <a:pt x="1576241" y="1097883"/>
                  <a:pt x="1571395" y="1093037"/>
                  <a:pt x="1571395" y="1087052"/>
                </a:cubicBezTo>
                <a:cubicBezTo>
                  <a:pt x="1571395" y="1081067"/>
                  <a:pt x="1576241" y="1076221"/>
                  <a:pt x="1582226" y="1076221"/>
                </a:cubicBezTo>
                <a:close/>
                <a:moveTo>
                  <a:pt x="1407606" y="1076221"/>
                </a:moveTo>
                <a:cubicBezTo>
                  <a:pt x="1407635" y="1076221"/>
                  <a:pt x="1407673" y="1076221"/>
                  <a:pt x="1407701" y="1076221"/>
                </a:cubicBezTo>
                <a:cubicBezTo>
                  <a:pt x="1413648" y="1076269"/>
                  <a:pt x="1418437" y="1081105"/>
                  <a:pt x="1418437" y="1087052"/>
                </a:cubicBezTo>
                <a:cubicBezTo>
                  <a:pt x="1418437" y="1093037"/>
                  <a:pt x="1413592" y="1097883"/>
                  <a:pt x="1407606" y="1097883"/>
                </a:cubicBezTo>
                <a:cubicBezTo>
                  <a:pt x="1401621" y="1097883"/>
                  <a:pt x="1396775" y="1093037"/>
                  <a:pt x="1396775" y="1087052"/>
                </a:cubicBezTo>
                <a:cubicBezTo>
                  <a:pt x="1396775" y="1081067"/>
                  <a:pt x="1401621" y="1076221"/>
                  <a:pt x="1407606" y="1076221"/>
                </a:cubicBezTo>
                <a:close/>
                <a:moveTo>
                  <a:pt x="1232986" y="1076221"/>
                </a:moveTo>
                <a:cubicBezTo>
                  <a:pt x="1238972" y="1076221"/>
                  <a:pt x="1243817" y="1081067"/>
                  <a:pt x="1243817" y="1087052"/>
                </a:cubicBezTo>
                <a:cubicBezTo>
                  <a:pt x="1243817" y="1093037"/>
                  <a:pt x="1238972" y="1097883"/>
                  <a:pt x="1232986" y="1097883"/>
                </a:cubicBezTo>
                <a:cubicBezTo>
                  <a:pt x="1227001" y="1097883"/>
                  <a:pt x="1222155" y="1093037"/>
                  <a:pt x="1222155" y="1087052"/>
                </a:cubicBezTo>
                <a:cubicBezTo>
                  <a:pt x="1222155" y="1081067"/>
                  <a:pt x="1227001" y="1076221"/>
                  <a:pt x="1232986" y="1076221"/>
                </a:cubicBezTo>
                <a:close/>
                <a:moveTo>
                  <a:pt x="534602" y="1076221"/>
                </a:moveTo>
                <a:cubicBezTo>
                  <a:pt x="540587" y="1076221"/>
                  <a:pt x="545432" y="1081067"/>
                  <a:pt x="545432" y="1087052"/>
                </a:cubicBezTo>
                <a:cubicBezTo>
                  <a:pt x="545432" y="1093037"/>
                  <a:pt x="540587" y="1097883"/>
                  <a:pt x="534602" y="1097883"/>
                </a:cubicBezTo>
                <a:cubicBezTo>
                  <a:pt x="528616" y="1097883"/>
                  <a:pt x="523771" y="1093037"/>
                  <a:pt x="523771" y="1087052"/>
                </a:cubicBezTo>
                <a:cubicBezTo>
                  <a:pt x="523771" y="1081067"/>
                  <a:pt x="528616" y="1076221"/>
                  <a:pt x="534602" y="1076221"/>
                </a:cubicBezTo>
                <a:close/>
                <a:moveTo>
                  <a:pt x="359982" y="1076221"/>
                </a:moveTo>
                <a:cubicBezTo>
                  <a:pt x="365967" y="1076221"/>
                  <a:pt x="370812" y="1081067"/>
                  <a:pt x="370812" y="1087052"/>
                </a:cubicBezTo>
                <a:cubicBezTo>
                  <a:pt x="370812" y="1093037"/>
                  <a:pt x="365967" y="1097883"/>
                  <a:pt x="359982" y="1097883"/>
                </a:cubicBezTo>
                <a:cubicBezTo>
                  <a:pt x="353997" y="1097883"/>
                  <a:pt x="349151" y="1093037"/>
                  <a:pt x="349151" y="1087052"/>
                </a:cubicBezTo>
                <a:cubicBezTo>
                  <a:pt x="349151" y="1081067"/>
                  <a:pt x="353997" y="1076221"/>
                  <a:pt x="359982" y="1076221"/>
                </a:cubicBezTo>
                <a:close/>
                <a:moveTo>
                  <a:pt x="185362" y="1076221"/>
                </a:moveTo>
                <a:cubicBezTo>
                  <a:pt x="191347" y="1076221"/>
                  <a:pt x="196192" y="1081067"/>
                  <a:pt x="196192" y="1087052"/>
                </a:cubicBezTo>
                <a:cubicBezTo>
                  <a:pt x="196192" y="1093037"/>
                  <a:pt x="191347" y="1097883"/>
                  <a:pt x="185362" y="1097883"/>
                </a:cubicBezTo>
                <a:cubicBezTo>
                  <a:pt x="179414" y="1097826"/>
                  <a:pt x="174626" y="1092999"/>
                  <a:pt x="174626" y="1087052"/>
                </a:cubicBezTo>
                <a:cubicBezTo>
                  <a:pt x="174626" y="1081105"/>
                  <a:pt x="179414" y="1076269"/>
                  <a:pt x="185362" y="1076221"/>
                </a:cubicBezTo>
                <a:close/>
                <a:moveTo>
                  <a:pt x="10837" y="1076221"/>
                </a:moveTo>
                <a:cubicBezTo>
                  <a:pt x="10932" y="1076221"/>
                  <a:pt x="11027" y="1076221"/>
                  <a:pt x="11122" y="1076221"/>
                </a:cubicBezTo>
                <a:cubicBezTo>
                  <a:pt x="16955" y="1076430"/>
                  <a:pt x="21572" y="1081219"/>
                  <a:pt x="21572" y="1087052"/>
                </a:cubicBezTo>
                <a:cubicBezTo>
                  <a:pt x="21572" y="1092999"/>
                  <a:pt x="16784" y="1097826"/>
                  <a:pt x="10837" y="1097883"/>
                </a:cubicBezTo>
                <a:cubicBezTo>
                  <a:pt x="4852" y="1097883"/>
                  <a:pt x="6" y="1093037"/>
                  <a:pt x="6" y="1087052"/>
                </a:cubicBezTo>
                <a:cubicBezTo>
                  <a:pt x="6" y="1081067"/>
                  <a:pt x="4852" y="1076221"/>
                  <a:pt x="10837" y="1076221"/>
                </a:cubicBezTo>
                <a:close/>
                <a:moveTo>
                  <a:pt x="2454057" y="1076181"/>
                </a:moveTo>
                <a:cubicBezTo>
                  <a:pt x="2460038" y="1076181"/>
                  <a:pt x="2464887" y="1081030"/>
                  <a:pt x="2464887" y="1087012"/>
                </a:cubicBezTo>
                <a:cubicBezTo>
                  <a:pt x="2464887" y="1092993"/>
                  <a:pt x="2460038" y="1097842"/>
                  <a:pt x="2454057" y="1097842"/>
                </a:cubicBezTo>
                <a:cubicBezTo>
                  <a:pt x="2448075" y="1097842"/>
                  <a:pt x="2443226" y="1092993"/>
                  <a:pt x="2443226" y="1087012"/>
                </a:cubicBezTo>
                <a:cubicBezTo>
                  <a:pt x="2443226" y="1081030"/>
                  <a:pt x="2448075" y="1076181"/>
                  <a:pt x="2454057" y="1076181"/>
                </a:cubicBezTo>
                <a:close/>
                <a:moveTo>
                  <a:pt x="2279532" y="1076181"/>
                </a:moveTo>
                <a:cubicBezTo>
                  <a:pt x="2285513" y="1076181"/>
                  <a:pt x="2290362" y="1081030"/>
                  <a:pt x="2290362" y="1087012"/>
                </a:cubicBezTo>
                <a:cubicBezTo>
                  <a:pt x="2290362" y="1092993"/>
                  <a:pt x="2285513" y="1097842"/>
                  <a:pt x="2279532" y="1097842"/>
                </a:cubicBezTo>
                <a:cubicBezTo>
                  <a:pt x="2273550" y="1097842"/>
                  <a:pt x="2268701" y="1092993"/>
                  <a:pt x="2268701" y="1087012"/>
                </a:cubicBezTo>
                <a:cubicBezTo>
                  <a:pt x="2268701" y="1081030"/>
                  <a:pt x="2273550" y="1076181"/>
                  <a:pt x="2279532" y="1076181"/>
                </a:cubicBezTo>
                <a:close/>
                <a:moveTo>
                  <a:pt x="2104913" y="1076181"/>
                </a:moveTo>
                <a:cubicBezTo>
                  <a:pt x="2110894" y="1076181"/>
                  <a:pt x="2115743" y="1081030"/>
                  <a:pt x="2115743" y="1087012"/>
                </a:cubicBezTo>
                <a:cubicBezTo>
                  <a:pt x="2115743" y="1092993"/>
                  <a:pt x="2110894" y="1097842"/>
                  <a:pt x="2104913" y="1097842"/>
                </a:cubicBezTo>
                <a:cubicBezTo>
                  <a:pt x="2098931" y="1097842"/>
                  <a:pt x="2094082" y="1092993"/>
                  <a:pt x="2094082" y="1087012"/>
                </a:cubicBezTo>
                <a:cubicBezTo>
                  <a:pt x="2094082" y="1081030"/>
                  <a:pt x="2098931" y="1076181"/>
                  <a:pt x="2104913" y="1076181"/>
                </a:cubicBezTo>
                <a:close/>
                <a:moveTo>
                  <a:pt x="1057287" y="1076181"/>
                </a:moveTo>
                <a:cubicBezTo>
                  <a:pt x="1063269" y="1076181"/>
                  <a:pt x="1068118" y="1081030"/>
                  <a:pt x="1068118" y="1087012"/>
                </a:cubicBezTo>
                <a:cubicBezTo>
                  <a:pt x="1068118" y="1092993"/>
                  <a:pt x="1063269" y="1097842"/>
                  <a:pt x="1057287" y="1097842"/>
                </a:cubicBezTo>
                <a:cubicBezTo>
                  <a:pt x="1051306" y="1097842"/>
                  <a:pt x="1046457" y="1092993"/>
                  <a:pt x="1046457" y="1087012"/>
                </a:cubicBezTo>
                <a:cubicBezTo>
                  <a:pt x="1046457" y="1081030"/>
                  <a:pt x="1051306" y="1076181"/>
                  <a:pt x="1057287" y="1076181"/>
                </a:cubicBezTo>
                <a:close/>
                <a:moveTo>
                  <a:pt x="882667" y="1076181"/>
                </a:moveTo>
                <a:cubicBezTo>
                  <a:pt x="888649" y="1076181"/>
                  <a:pt x="893498" y="1081030"/>
                  <a:pt x="893498" y="1087012"/>
                </a:cubicBezTo>
                <a:cubicBezTo>
                  <a:pt x="893498" y="1092993"/>
                  <a:pt x="888649" y="1097842"/>
                  <a:pt x="882667" y="1097842"/>
                </a:cubicBezTo>
                <a:cubicBezTo>
                  <a:pt x="876686" y="1097842"/>
                  <a:pt x="871837" y="1092993"/>
                  <a:pt x="871837" y="1087012"/>
                </a:cubicBezTo>
                <a:cubicBezTo>
                  <a:pt x="871837" y="1081030"/>
                  <a:pt x="876686" y="1076181"/>
                  <a:pt x="882667" y="1076181"/>
                </a:cubicBezTo>
                <a:close/>
                <a:moveTo>
                  <a:pt x="708142" y="1076181"/>
                </a:moveTo>
                <a:cubicBezTo>
                  <a:pt x="714124" y="1076181"/>
                  <a:pt x="718973" y="1081030"/>
                  <a:pt x="718973" y="1087012"/>
                </a:cubicBezTo>
                <a:cubicBezTo>
                  <a:pt x="718973" y="1092993"/>
                  <a:pt x="714124" y="1097842"/>
                  <a:pt x="708142" y="1097842"/>
                </a:cubicBezTo>
                <a:cubicBezTo>
                  <a:pt x="702161" y="1097842"/>
                  <a:pt x="697312" y="1092993"/>
                  <a:pt x="697312" y="1087012"/>
                </a:cubicBezTo>
                <a:cubicBezTo>
                  <a:pt x="697312" y="1081030"/>
                  <a:pt x="702161" y="1076181"/>
                  <a:pt x="708142" y="1076181"/>
                </a:cubicBezTo>
                <a:close/>
                <a:moveTo>
                  <a:pt x="2629755" y="896851"/>
                </a:moveTo>
                <a:cubicBezTo>
                  <a:pt x="2635740" y="896851"/>
                  <a:pt x="2640586" y="901697"/>
                  <a:pt x="2640586" y="907682"/>
                </a:cubicBezTo>
                <a:cubicBezTo>
                  <a:pt x="2640586" y="913667"/>
                  <a:pt x="2635740" y="918513"/>
                  <a:pt x="2629755" y="918513"/>
                </a:cubicBezTo>
                <a:cubicBezTo>
                  <a:pt x="2623808" y="918465"/>
                  <a:pt x="2619019" y="913629"/>
                  <a:pt x="2619019" y="907682"/>
                </a:cubicBezTo>
                <a:cubicBezTo>
                  <a:pt x="2619019" y="901735"/>
                  <a:pt x="2623808" y="896899"/>
                  <a:pt x="2629755" y="896851"/>
                </a:cubicBezTo>
                <a:close/>
                <a:moveTo>
                  <a:pt x="1931275" y="896851"/>
                </a:moveTo>
                <a:cubicBezTo>
                  <a:pt x="1931304" y="896851"/>
                  <a:pt x="1931342" y="896851"/>
                  <a:pt x="1931371" y="896851"/>
                </a:cubicBezTo>
                <a:cubicBezTo>
                  <a:pt x="1937356" y="896851"/>
                  <a:pt x="1942201" y="901697"/>
                  <a:pt x="1942201" y="907682"/>
                </a:cubicBezTo>
                <a:cubicBezTo>
                  <a:pt x="1942201" y="913667"/>
                  <a:pt x="1937356" y="918513"/>
                  <a:pt x="1931371" y="918513"/>
                </a:cubicBezTo>
                <a:cubicBezTo>
                  <a:pt x="1925442" y="918513"/>
                  <a:pt x="1920635" y="913705"/>
                  <a:pt x="1920635" y="907777"/>
                </a:cubicBezTo>
                <a:cubicBezTo>
                  <a:pt x="1920635" y="907749"/>
                  <a:pt x="1920635" y="907710"/>
                  <a:pt x="1920635" y="907682"/>
                </a:cubicBezTo>
                <a:cubicBezTo>
                  <a:pt x="1920578" y="901754"/>
                  <a:pt x="1925347" y="896908"/>
                  <a:pt x="1931275" y="896851"/>
                </a:cubicBezTo>
                <a:close/>
                <a:moveTo>
                  <a:pt x="1756846" y="896851"/>
                </a:moveTo>
                <a:cubicBezTo>
                  <a:pt x="1762793" y="896899"/>
                  <a:pt x="1767582" y="901735"/>
                  <a:pt x="1767582" y="907682"/>
                </a:cubicBezTo>
                <a:cubicBezTo>
                  <a:pt x="1767582" y="913629"/>
                  <a:pt x="1762793" y="918465"/>
                  <a:pt x="1756846" y="918513"/>
                </a:cubicBezTo>
                <a:cubicBezTo>
                  <a:pt x="1750861" y="918513"/>
                  <a:pt x="1746015" y="913667"/>
                  <a:pt x="1746015" y="907682"/>
                </a:cubicBezTo>
                <a:cubicBezTo>
                  <a:pt x="1746015" y="901697"/>
                  <a:pt x="1750861" y="896851"/>
                  <a:pt x="1756846" y="896851"/>
                </a:cubicBezTo>
                <a:close/>
                <a:moveTo>
                  <a:pt x="1582226" y="896851"/>
                </a:moveTo>
                <a:cubicBezTo>
                  <a:pt x="1588155" y="896851"/>
                  <a:pt x="1592962" y="901659"/>
                  <a:pt x="1592962" y="907587"/>
                </a:cubicBezTo>
                <a:cubicBezTo>
                  <a:pt x="1592962" y="907615"/>
                  <a:pt x="1592962" y="907653"/>
                  <a:pt x="1592962" y="907682"/>
                </a:cubicBezTo>
                <a:cubicBezTo>
                  <a:pt x="1593009" y="913610"/>
                  <a:pt x="1588250" y="918456"/>
                  <a:pt x="1582321" y="918513"/>
                </a:cubicBezTo>
                <a:cubicBezTo>
                  <a:pt x="1582293" y="918513"/>
                  <a:pt x="1582255" y="918513"/>
                  <a:pt x="1582226" y="918513"/>
                </a:cubicBezTo>
                <a:cubicBezTo>
                  <a:pt x="1576241" y="918513"/>
                  <a:pt x="1571395" y="913667"/>
                  <a:pt x="1571395" y="907682"/>
                </a:cubicBezTo>
                <a:cubicBezTo>
                  <a:pt x="1571395" y="901697"/>
                  <a:pt x="1576241" y="896851"/>
                  <a:pt x="1582226" y="896851"/>
                </a:cubicBezTo>
                <a:close/>
                <a:moveTo>
                  <a:pt x="1407701" y="896851"/>
                </a:moveTo>
                <a:cubicBezTo>
                  <a:pt x="1413648" y="896899"/>
                  <a:pt x="1418437" y="901735"/>
                  <a:pt x="1418437" y="907682"/>
                </a:cubicBezTo>
                <a:cubicBezTo>
                  <a:pt x="1418437" y="913629"/>
                  <a:pt x="1413648" y="918465"/>
                  <a:pt x="1407701" y="918513"/>
                </a:cubicBezTo>
                <a:cubicBezTo>
                  <a:pt x="1401716" y="918513"/>
                  <a:pt x="1396870" y="913667"/>
                  <a:pt x="1396870" y="907682"/>
                </a:cubicBezTo>
                <a:cubicBezTo>
                  <a:pt x="1396870" y="901697"/>
                  <a:pt x="1401716" y="896851"/>
                  <a:pt x="1407701" y="896851"/>
                </a:cubicBezTo>
                <a:close/>
                <a:moveTo>
                  <a:pt x="1232986" y="896851"/>
                </a:moveTo>
                <a:cubicBezTo>
                  <a:pt x="1238972" y="896851"/>
                  <a:pt x="1243817" y="901697"/>
                  <a:pt x="1243817" y="907682"/>
                </a:cubicBezTo>
                <a:cubicBezTo>
                  <a:pt x="1243817" y="913667"/>
                  <a:pt x="1238972" y="918513"/>
                  <a:pt x="1232986" y="918513"/>
                </a:cubicBezTo>
                <a:cubicBezTo>
                  <a:pt x="1227001" y="918513"/>
                  <a:pt x="1222155" y="913667"/>
                  <a:pt x="1222155" y="907682"/>
                </a:cubicBezTo>
                <a:cubicBezTo>
                  <a:pt x="1222155" y="901697"/>
                  <a:pt x="1227001" y="896851"/>
                  <a:pt x="1232986" y="896851"/>
                </a:cubicBezTo>
                <a:close/>
                <a:moveTo>
                  <a:pt x="534602" y="896851"/>
                </a:moveTo>
                <a:cubicBezTo>
                  <a:pt x="540587" y="896851"/>
                  <a:pt x="545432" y="901697"/>
                  <a:pt x="545432" y="907682"/>
                </a:cubicBezTo>
                <a:cubicBezTo>
                  <a:pt x="545432" y="913667"/>
                  <a:pt x="540587" y="918513"/>
                  <a:pt x="534602" y="918513"/>
                </a:cubicBezTo>
                <a:cubicBezTo>
                  <a:pt x="528616" y="918513"/>
                  <a:pt x="523771" y="913667"/>
                  <a:pt x="523771" y="907682"/>
                </a:cubicBezTo>
                <a:cubicBezTo>
                  <a:pt x="523771" y="901697"/>
                  <a:pt x="528616" y="896851"/>
                  <a:pt x="534602" y="896851"/>
                </a:cubicBezTo>
                <a:close/>
                <a:moveTo>
                  <a:pt x="359982" y="896851"/>
                </a:moveTo>
                <a:cubicBezTo>
                  <a:pt x="365967" y="896851"/>
                  <a:pt x="370812" y="901697"/>
                  <a:pt x="370812" y="907682"/>
                </a:cubicBezTo>
                <a:cubicBezTo>
                  <a:pt x="370812" y="913667"/>
                  <a:pt x="365967" y="918513"/>
                  <a:pt x="359982" y="918513"/>
                </a:cubicBezTo>
                <a:cubicBezTo>
                  <a:pt x="353997" y="918513"/>
                  <a:pt x="349151" y="913667"/>
                  <a:pt x="349151" y="907682"/>
                </a:cubicBezTo>
                <a:cubicBezTo>
                  <a:pt x="349151" y="901697"/>
                  <a:pt x="353997" y="896851"/>
                  <a:pt x="359982" y="896851"/>
                </a:cubicBezTo>
                <a:close/>
                <a:moveTo>
                  <a:pt x="185362" y="896851"/>
                </a:moveTo>
                <a:cubicBezTo>
                  <a:pt x="191347" y="896851"/>
                  <a:pt x="196192" y="901697"/>
                  <a:pt x="196192" y="907682"/>
                </a:cubicBezTo>
                <a:cubicBezTo>
                  <a:pt x="196192" y="913667"/>
                  <a:pt x="191347" y="918513"/>
                  <a:pt x="185362" y="918513"/>
                </a:cubicBezTo>
                <a:cubicBezTo>
                  <a:pt x="179414" y="918465"/>
                  <a:pt x="174626" y="913629"/>
                  <a:pt x="174626" y="907682"/>
                </a:cubicBezTo>
                <a:cubicBezTo>
                  <a:pt x="174626" y="901735"/>
                  <a:pt x="179414" y="896899"/>
                  <a:pt x="185362" y="896851"/>
                </a:cubicBezTo>
                <a:close/>
                <a:moveTo>
                  <a:pt x="11122" y="896851"/>
                </a:moveTo>
                <a:cubicBezTo>
                  <a:pt x="16956" y="897060"/>
                  <a:pt x="21572" y="901849"/>
                  <a:pt x="21572" y="907682"/>
                </a:cubicBezTo>
                <a:cubicBezTo>
                  <a:pt x="21572" y="913515"/>
                  <a:pt x="16956" y="918304"/>
                  <a:pt x="11122" y="918513"/>
                </a:cubicBezTo>
                <a:cubicBezTo>
                  <a:pt x="5137" y="918513"/>
                  <a:pt x="291" y="913667"/>
                  <a:pt x="291" y="907682"/>
                </a:cubicBezTo>
                <a:cubicBezTo>
                  <a:pt x="291" y="901697"/>
                  <a:pt x="5137" y="896851"/>
                  <a:pt x="11122" y="896851"/>
                </a:cubicBezTo>
                <a:close/>
                <a:moveTo>
                  <a:pt x="2454057" y="896811"/>
                </a:moveTo>
                <a:cubicBezTo>
                  <a:pt x="2460038" y="896811"/>
                  <a:pt x="2464887" y="901660"/>
                  <a:pt x="2464887" y="907642"/>
                </a:cubicBezTo>
                <a:cubicBezTo>
                  <a:pt x="2464887" y="913623"/>
                  <a:pt x="2460038" y="918472"/>
                  <a:pt x="2454057" y="918472"/>
                </a:cubicBezTo>
                <a:cubicBezTo>
                  <a:pt x="2448075" y="918472"/>
                  <a:pt x="2443226" y="913623"/>
                  <a:pt x="2443226" y="907642"/>
                </a:cubicBezTo>
                <a:cubicBezTo>
                  <a:pt x="2443226" y="901660"/>
                  <a:pt x="2448075" y="896811"/>
                  <a:pt x="2454057" y="896811"/>
                </a:cubicBezTo>
                <a:close/>
                <a:moveTo>
                  <a:pt x="2279532" y="896811"/>
                </a:moveTo>
                <a:cubicBezTo>
                  <a:pt x="2285513" y="896811"/>
                  <a:pt x="2290362" y="901660"/>
                  <a:pt x="2290362" y="907642"/>
                </a:cubicBezTo>
                <a:cubicBezTo>
                  <a:pt x="2290362" y="913623"/>
                  <a:pt x="2285513" y="918472"/>
                  <a:pt x="2279532" y="918472"/>
                </a:cubicBezTo>
                <a:cubicBezTo>
                  <a:pt x="2273550" y="918472"/>
                  <a:pt x="2268701" y="913623"/>
                  <a:pt x="2268701" y="907642"/>
                </a:cubicBezTo>
                <a:cubicBezTo>
                  <a:pt x="2268701" y="901660"/>
                  <a:pt x="2273550" y="896811"/>
                  <a:pt x="2279532" y="896811"/>
                </a:cubicBezTo>
                <a:close/>
                <a:moveTo>
                  <a:pt x="2104913" y="896811"/>
                </a:moveTo>
                <a:cubicBezTo>
                  <a:pt x="2110894" y="896811"/>
                  <a:pt x="2115743" y="901660"/>
                  <a:pt x="2115743" y="907642"/>
                </a:cubicBezTo>
                <a:cubicBezTo>
                  <a:pt x="2115743" y="913623"/>
                  <a:pt x="2110894" y="918472"/>
                  <a:pt x="2104913" y="918472"/>
                </a:cubicBezTo>
                <a:cubicBezTo>
                  <a:pt x="2098931" y="918472"/>
                  <a:pt x="2094082" y="913623"/>
                  <a:pt x="2094082" y="907642"/>
                </a:cubicBezTo>
                <a:cubicBezTo>
                  <a:pt x="2094082" y="901660"/>
                  <a:pt x="2098931" y="896811"/>
                  <a:pt x="2104913" y="896811"/>
                </a:cubicBezTo>
                <a:close/>
                <a:moveTo>
                  <a:pt x="1057287" y="896811"/>
                </a:moveTo>
                <a:cubicBezTo>
                  <a:pt x="1063269" y="896811"/>
                  <a:pt x="1068118" y="901660"/>
                  <a:pt x="1068118" y="907642"/>
                </a:cubicBezTo>
                <a:cubicBezTo>
                  <a:pt x="1068118" y="913623"/>
                  <a:pt x="1063269" y="918472"/>
                  <a:pt x="1057287" y="918472"/>
                </a:cubicBezTo>
                <a:cubicBezTo>
                  <a:pt x="1051306" y="918472"/>
                  <a:pt x="1046457" y="913623"/>
                  <a:pt x="1046457" y="907642"/>
                </a:cubicBezTo>
                <a:cubicBezTo>
                  <a:pt x="1046457" y="901660"/>
                  <a:pt x="1051306" y="896811"/>
                  <a:pt x="1057287" y="896811"/>
                </a:cubicBezTo>
                <a:close/>
                <a:moveTo>
                  <a:pt x="882667" y="896811"/>
                </a:moveTo>
                <a:cubicBezTo>
                  <a:pt x="888649" y="896811"/>
                  <a:pt x="893498" y="901660"/>
                  <a:pt x="893498" y="907642"/>
                </a:cubicBezTo>
                <a:cubicBezTo>
                  <a:pt x="893498" y="913623"/>
                  <a:pt x="888649" y="918472"/>
                  <a:pt x="882667" y="918472"/>
                </a:cubicBezTo>
                <a:cubicBezTo>
                  <a:pt x="876686" y="918472"/>
                  <a:pt x="871837" y="913623"/>
                  <a:pt x="871837" y="907642"/>
                </a:cubicBezTo>
                <a:cubicBezTo>
                  <a:pt x="871837" y="901660"/>
                  <a:pt x="876686" y="896811"/>
                  <a:pt x="882667" y="896811"/>
                </a:cubicBezTo>
                <a:close/>
                <a:moveTo>
                  <a:pt x="708142" y="896811"/>
                </a:moveTo>
                <a:cubicBezTo>
                  <a:pt x="714124" y="896811"/>
                  <a:pt x="718973" y="901660"/>
                  <a:pt x="718973" y="907642"/>
                </a:cubicBezTo>
                <a:cubicBezTo>
                  <a:pt x="718973" y="913623"/>
                  <a:pt x="714124" y="918472"/>
                  <a:pt x="708142" y="918472"/>
                </a:cubicBezTo>
                <a:cubicBezTo>
                  <a:pt x="702161" y="918472"/>
                  <a:pt x="697312" y="913623"/>
                  <a:pt x="697312" y="907642"/>
                </a:cubicBezTo>
                <a:cubicBezTo>
                  <a:pt x="697312" y="901660"/>
                  <a:pt x="702161" y="896811"/>
                  <a:pt x="708142" y="896811"/>
                </a:cubicBezTo>
                <a:close/>
                <a:moveTo>
                  <a:pt x="2629755" y="717480"/>
                </a:moveTo>
                <a:cubicBezTo>
                  <a:pt x="2635740" y="717480"/>
                  <a:pt x="2640586" y="722326"/>
                  <a:pt x="2640586" y="728311"/>
                </a:cubicBezTo>
                <a:cubicBezTo>
                  <a:pt x="2640586" y="734296"/>
                  <a:pt x="2635740" y="739142"/>
                  <a:pt x="2629755" y="739142"/>
                </a:cubicBezTo>
                <a:cubicBezTo>
                  <a:pt x="2623808" y="739094"/>
                  <a:pt x="2619019" y="734258"/>
                  <a:pt x="2619019" y="728311"/>
                </a:cubicBezTo>
                <a:cubicBezTo>
                  <a:pt x="2619019" y="722364"/>
                  <a:pt x="2623808" y="717528"/>
                  <a:pt x="2629755" y="717480"/>
                </a:cubicBezTo>
                <a:close/>
                <a:moveTo>
                  <a:pt x="2455230" y="717480"/>
                </a:moveTo>
                <a:cubicBezTo>
                  <a:pt x="2461177" y="717528"/>
                  <a:pt x="2465966" y="722364"/>
                  <a:pt x="2465966" y="728311"/>
                </a:cubicBezTo>
                <a:cubicBezTo>
                  <a:pt x="2465966" y="734258"/>
                  <a:pt x="2461177" y="739094"/>
                  <a:pt x="2455230" y="739142"/>
                </a:cubicBezTo>
                <a:cubicBezTo>
                  <a:pt x="2449245" y="739142"/>
                  <a:pt x="2444399" y="734296"/>
                  <a:pt x="2444399" y="728311"/>
                </a:cubicBezTo>
                <a:cubicBezTo>
                  <a:pt x="2444399" y="722326"/>
                  <a:pt x="2449245" y="717480"/>
                  <a:pt x="2455230" y="717480"/>
                </a:cubicBezTo>
                <a:close/>
                <a:moveTo>
                  <a:pt x="2280420" y="717480"/>
                </a:moveTo>
                <a:cubicBezTo>
                  <a:pt x="2286406" y="717480"/>
                  <a:pt x="2291251" y="722326"/>
                  <a:pt x="2291251" y="728311"/>
                </a:cubicBezTo>
                <a:cubicBezTo>
                  <a:pt x="2291251" y="734296"/>
                  <a:pt x="2286406" y="739142"/>
                  <a:pt x="2280420" y="739142"/>
                </a:cubicBezTo>
                <a:cubicBezTo>
                  <a:pt x="2274435" y="739142"/>
                  <a:pt x="2269589" y="734296"/>
                  <a:pt x="2269589" y="728311"/>
                </a:cubicBezTo>
                <a:cubicBezTo>
                  <a:pt x="2269589" y="722326"/>
                  <a:pt x="2274435" y="717480"/>
                  <a:pt x="2280420" y="717480"/>
                </a:cubicBezTo>
                <a:close/>
                <a:moveTo>
                  <a:pt x="2105990" y="717480"/>
                </a:moveTo>
                <a:cubicBezTo>
                  <a:pt x="2111976" y="717480"/>
                  <a:pt x="2116821" y="722326"/>
                  <a:pt x="2116821" y="728311"/>
                </a:cubicBezTo>
                <a:cubicBezTo>
                  <a:pt x="2116821" y="734296"/>
                  <a:pt x="2111976" y="739142"/>
                  <a:pt x="2105990" y="739142"/>
                </a:cubicBezTo>
                <a:cubicBezTo>
                  <a:pt x="2100005" y="739142"/>
                  <a:pt x="2095159" y="734296"/>
                  <a:pt x="2095159" y="728311"/>
                </a:cubicBezTo>
                <a:cubicBezTo>
                  <a:pt x="2095159" y="722326"/>
                  <a:pt x="2100005" y="717480"/>
                  <a:pt x="2105990" y="717480"/>
                </a:cubicBezTo>
                <a:close/>
                <a:moveTo>
                  <a:pt x="1931275" y="717480"/>
                </a:moveTo>
                <a:cubicBezTo>
                  <a:pt x="1931304" y="717480"/>
                  <a:pt x="1931342" y="717480"/>
                  <a:pt x="1931371" y="717480"/>
                </a:cubicBezTo>
                <a:cubicBezTo>
                  <a:pt x="1937356" y="717480"/>
                  <a:pt x="1942201" y="722326"/>
                  <a:pt x="1942201" y="728311"/>
                </a:cubicBezTo>
                <a:cubicBezTo>
                  <a:pt x="1942201" y="734296"/>
                  <a:pt x="1937356" y="739142"/>
                  <a:pt x="1931371" y="739142"/>
                </a:cubicBezTo>
                <a:cubicBezTo>
                  <a:pt x="1925442" y="739142"/>
                  <a:pt x="1920635" y="734334"/>
                  <a:pt x="1920635" y="728406"/>
                </a:cubicBezTo>
                <a:cubicBezTo>
                  <a:pt x="1920635" y="728378"/>
                  <a:pt x="1920635" y="728339"/>
                  <a:pt x="1920635" y="728311"/>
                </a:cubicBezTo>
                <a:cubicBezTo>
                  <a:pt x="1920578" y="722383"/>
                  <a:pt x="1925347" y="717537"/>
                  <a:pt x="1931275" y="717480"/>
                </a:cubicBezTo>
                <a:close/>
                <a:moveTo>
                  <a:pt x="1756846" y="717480"/>
                </a:moveTo>
                <a:cubicBezTo>
                  <a:pt x="1762793" y="717528"/>
                  <a:pt x="1767582" y="722364"/>
                  <a:pt x="1767582" y="728311"/>
                </a:cubicBezTo>
                <a:cubicBezTo>
                  <a:pt x="1767582" y="734258"/>
                  <a:pt x="1762793" y="739094"/>
                  <a:pt x="1756846" y="739142"/>
                </a:cubicBezTo>
                <a:cubicBezTo>
                  <a:pt x="1750861" y="739142"/>
                  <a:pt x="1746015" y="734296"/>
                  <a:pt x="1746015" y="728311"/>
                </a:cubicBezTo>
                <a:cubicBezTo>
                  <a:pt x="1746015" y="722326"/>
                  <a:pt x="1750861" y="717480"/>
                  <a:pt x="1756846" y="717480"/>
                </a:cubicBezTo>
                <a:close/>
                <a:moveTo>
                  <a:pt x="1582226" y="717480"/>
                </a:moveTo>
                <a:cubicBezTo>
                  <a:pt x="1588155" y="717480"/>
                  <a:pt x="1592962" y="722288"/>
                  <a:pt x="1592962" y="728216"/>
                </a:cubicBezTo>
                <a:cubicBezTo>
                  <a:pt x="1592962" y="728245"/>
                  <a:pt x="1592962" y="728283"/>
                  <a:pt x="1592962" y="728311"/>
                </a:cubicBezTo>
                <a:cubicBezTo>
                  <a:pt x="1593009" y="734239"/>
                  <a:pt x="1588250" y="739085"/>
                  <a:pt x="1582321" y="739142"/>
                </a:cubicBezTo>
                <a:cubicBezTo>
                  <a:pt x="1582293" y="739142"/>
                  <a:pt x="1582255" y="739142"/>
                  <a:pt x="1582226" y="739142"/>
                </a:cubicBezTo>
                <a:cubicBezTo>
                  <a:pt x="1576241" y="739142"/>
                  <a:pt x="1571395" y="734296"/>
                  <a:pt x="1571395" y="728311"/>
                </a:cubicBezTo>
                <a:cubicBezTo>
                  <a:pt x="1571395" y="722326"/>
                  <a:pt x="1576241" y="717480"/>
                  <a:pt x="1582226" y="717480"/>
                </a:cubicBezTo>
                <a:close/>
                <a:moveTo>
                  <a:pt x="1407606" y="717480"/>
                </a:moveTo>
                <a:cubicBezTo>
                  <a:pt x="1413592" y="717480"/>
                  <a:pt x="1418437" y="722326"/>
                  <a:pt x="1418437" y="728311"/>
                </a:cubicBezTo>
                <a:cubicBezTo>
                  <a:pt x="1418437" y="734296"/>
                  <a:pt x="1413592" y="739142"/>
                  <a:pt x="1407606" y="739142"/>
                </a:cubicBezTo>
                <a:cubicBezTo>
                  <a:pt x="1401621" y="739142"/>
                  <a:pt x="1396775" y="734296"/>
                  <a:pt x="1396775" y="728311"/>
                </a:cubicBezTo>
                <a:cubicBezTo>
                  <a:pt x="1396775" y="722326"/>
                  <a:pt x="1401621" y="717480"/>
                  <a:pt x="1407606" y="717480"/>
                </a:cubicBezTo>
                <a:close/>
                <a:moveTo>
                  <a:pt x="1232986" y="717480"/>
                </a:moveTo>
                <a:cubicBezTo>
                  <a:pt x="1238972" y="717480"/>
                  <a:pt x="1243817" y="722326"/>
                  <a:pt x="1243817" y="728311"/>
                </a:cubicBezTo>
                <a:cubicBezTo>
                  <a:pt x="1243817" y="734296"/>
                  <a:pt x="1238972" y="739142"/>
                  <a:pt x="1232986" y="739142"/>
                </a:cubicBezTo>
                <a:cubicBezTo>
                  <a:pt x="1227001" y="739142"/>
                  <a:pt x="1222155" y="734296"/>
                  <a:pt x="1222155" y="728311"/>
                </a:cubicBezTo>
                <a:cubicBezTo>
                  <a:pt x="1222155" y="722326"/>
                  <a:pt x="1227001" y="717480"/>
                  <a:pt x="1232986" y="717480"/>
                </a:cubicBezTo>
                <a:close/>
                <a:moveTo>
                  <a:pt x="1058366" y="717480"/>
                </a:moveTo>
                <a:cubicBezTo>
                  <a:pt x="1064351" y="717480"/>
                  <a:pt x="1069197" y="722326"/>
                  <a:pt x="1069197" y="728311"/>
                </a:cubicBezTo>
                <a:cubicBezTo>
                  <a:pt x="1069197" y="734296"/>
                  <a:pt x="1064351" y="739142"/>
                  <a:pt x="1058366" y="739142"/>
                </a:cubicBezTo>
                <a:cubicBezTo>
                  <a:pt x="1052419" y="739094"/>
                  <a:pt x="1047630" y="734258"/>
                  <a:pt x="1047630" y="728311"/>
                </a:cubicBezTo>
                <a:cubicBezTo>
                  <a:pt x="1047630" y="722364"/>
                  <a:pt x="1052419" y="717528"/>
                  <a:pt x="1058366" y="717480"/>
                </a:cubicBezTo>
                <a:close/>
                <a:moveTo>
                  <a:pt x="883936" y="717480"/>
                </a:moveTo>
                <a:cubicBezTo>
                  <a:pt x="889883" y="717528"/>
                  <a:pt x="894672" y="722364"/>
                  <a:pt x="894672" y="728311"/>
                </a:cubicBezTo>
                <a:cubicBezTo>
                  <a:pt x="894672" y="734258"/>
                  <a:pt x="889883" y="739094"/>
                  <a:pt x="883936" y="739142"/>
                </a:cubicBezTo>
                <a:cubicBezTo>
                  <a:pt x="877951" y="739142"/>
                  <a:pt x="873105" y="734296"/>
                  <a:pt x="873105" y="728311"/>
                </a:cubicBezTo>
                <a:cubicBezTo>
                  <a:pt x="873105" y="722326"/>
                  <a:pt x="877951" y="717480"/>
                  <a:pt x="883936" y="717480"/>
                </a:cubicBezTo>
                <a:close/>
                <a:moveTo>
                  <a:pt x="709222" y="717480"/>
                </a:moveTo>
                <a:cubicBezTo>
                  <a:pt x="715207" y="717480"/>
                  <a:pt x="720052" y="722326"/>
                  <a:pt x="720052" y="728311"/>
                </a:cubicBezTo>
                <a:cubicBezTo>
                  <a:pt x="720052" y="734296"/>
                  <a:pt x="715207" y="739142"/>
                  <a:pt x="709222" y="739142"/>
                </a:cubicBezTo>
                <a:cubicBezTo>
                  <a:pt x="703236" y="739142"/>
                  <a:pt x="698391" y="734296"/>
                  <a:pt x="698391" y="728311"/>
                </a:cubicBezTo>
                <a:cubicBezTo>
                  <a:pt x="698391" y="722326"/>
                  <a:pt x="703236" y="717480"/>
                  <a:pt x="709222" y="717480"/>
                </a:cubicBezTo>
                <a:close/>
                <a:moveTo>
                  <a:pt x="534602" y="717480"/>
                </a:moveTo>
                <a:cubicBezTo>
                  <a:pt x="540587" y="717480"/>
                  <a:pt x="545432" y="722326"/>
                  <a:pt x="545432" y="728311"/>
                </a:cubicBezTo>
                <a:cubicBezTo>
                  <a:pt x="545432" y="734296"/>
                  <a:pt x="540587" y="739142"/>
                  <a:pt x="534602" y="739142"/>
                </a:cubicBezTo>
                <a:cubicBezTo>
                  <a:pt x="528616" y="739142"/>
                  <a:pt x="523771" y="734296"/>
                  <a:pt x="523771" y="728311"/>
                </a:cubicBezTo>
                <a:cubicBezTo>
                  <a:pt x="523771" y="722326"/>
                  <a:pt x="528616" y="717480"/>
                  <a:pt x="534602" y="717480"/>
                </a:cubicBezTo>
                <a:close/>
                <a:moveTo>
                  <a:pt x="359982" y="717480"/>
                </a:moveTo>
                <a:cubicBezTo>
                  <a:pt x="365967" y="717480"/>
                  <a:pt x="370812" y="722326"/>
                  <a:pt x="370812" y="728311"/>
                </a:cubicBezTo>
                <a:cubicBezTo>
                  <a:pt x="370812" y="734296"/>
                  <a:pt x="365967" y="739142"/>
                  <a:pt x="359982" y="739142"/>
                </a:cubicBezTo>
                <a:cubicBezTo>
                  <a:pt x="353997" y="739142"/>
                  <a:pt x="349151" y="734296"/>
                  <a:pt x="349151" y="728311"/>
                </a:cubicBezTo>
                <a:cubicBezTo>
                  <a:pt x="349151" y="722326"/>
                  <a:pt x="353997" y="717480"/>
                  <a:pt x="359982" y="717480"/>
                </a:cubicBezTo>
                <a:close/>
                <a:moveTo>
                  <a:pt x="185362" y="717480"/>
                </a:moveTo>
                <a:cubicBezTo>
                  <a:pt x="191347" y="717480"/>
                  <a:pt x="196192" y="722326"/>
                  <a:pt x="196192" y="728311"/>
                </a:cubicBezTo>
                <a:cubicBezTo>
                  <a:pt x="196192" y="734296"/>
                  <a:pt x="191347" y="739142"/>
                  <a:pt x="185362" y="739142"/>
                </a:cubicBezTo>
                <a:cubicBezTo>
                  <a:pt x="179414" y="739094"/>
                  <a:pt x="174626" y="734258"/>
                  <a:pt x="174626" y="728311"/>
                </a:cubicBezTo>
                <a:cubicBezTo>
                  <a:pt x="174626" y="722364"/>
                  <a:pt x="179414" y="717528"/>
                  <a:pt x="185362" y="717480"/>
                </a:cubicBezTo>
                <a:close/>
                <a:moveTo>
                  <a:pt x="10837" y="717480"/>
                </a:moveTo>
                <a:cubicBezTo>
                  <a:pt x="16784" y="717528"/>
                  <a:pt x="21572" y="722364"/>
                  <a:pt x="21572" y="728311"/>
                </a:cubicBezTo>
                <a:cubicBezTo>
                  <a:pt x="21572" y="734258"/>
                  <a:pt x="16784" y="739094"/>
                  <a:pt x="10837" y="739142"/>
                </a:cubicBezTo>
                <a:cubicBezTo>
                  <a:pt x="4852" y="739142"/>
                  <a:pt x="6" y="734296"/>
                  <a:pt x="6" y="728311"/>
                </a:cubicBezTo>
                <a:cubicBezTo>
                  <a:pt x="6" y="722326"/>
                  <a:pt x="4852" y="717480"/>
                  <a:pt x="10837" y="717480"/>
                </a:cubicBezTo>
                <a:close/>
                <a:moveTo>
                  <a:pt x="1931370" y="538110"/>
                </a:moveTo>
                <a:cubicBezTo>
                  <a:pt x="1931399" y="538110"/>
                  <a:pt x="1931437" y="538110"/>
                  <a:pt x="1931465" y="538110"/>
                </a:cubicBezTo>
                <a:cubicBezTo>
                  <a:pt x="1937412" y="538163"/>
                  <a:pt x="1942201" y="542996"/>
                  <a:pt x="1942201" y="548941"/>
                </a:cubicBezTo>
                <a:cubicBezTo>
                  <a:pt x="1941992" y="554773"/>
                  <a:pt x="1937204" y="559395"/>
                  <a:pt x="1931370" y="559392"/>
                </a:cubicBezTo>
                <a:cubicBezTo>
                  <a:pt x="1925584" y="559342"/>
                  <a:pt x="1920882" y="554722"/>
                  <a:pt x="1920730" y="548941"/>
                </a:cubicBezTo>
                <a:cubicBezTo>
                  <a:pt x="1920682" y="543012"/>
                  <a:pt x="1925442" y="538164"/>
                  <a:pt x="1931370" y="538110"/>
                </a:cubicBezTo>
                <a:close/>
                <a:moveTo>
                  <a:pt x="1407701" y="538110"/>
                </a:moveTo>
                <a:cubicBezTo>
                  <a:pt x="1413648" y="538163"/>
                  <a:pt x="1418437" y="542996"/>
                  <a:pt x="1418437" y="548941"/>
                </a:cubicBezTo>
                <a:cubicBezTo>
                  <a:pt x="1418237" y="554737"/>
                  <a:pt x="1413496" y="559344"/>
                  <a:pt x="1407701" y="559392"/>
                </a:cubicBezTo>
                <a:cubicBezTo>
                  <a:pt x="1401716" y="559392"/>
                  <a:pt x="1396870" y="554543"/>
                  <a:pt x="1396870" y="548561"/>
                </a:cubicBezTo>
                <a:cubicBezTo>
                  <a:pt x="1397080" y="542729"/>
                  <a:pt x="1401868" y="538107"/>
                  <a:pt x="1407701" y="538110"/>
                </a:cubicBezTo>
                <a:close/>
                <a:moveTo>
                  <a:pt x="534981" y="538110"/>
                </a:moveTo>
                <a:cubicBezTo>
                  <a:pt x="540815" y="538316"/>
                  <a:pt x="545431" y="543105"/>
                  <a:pt x="545431" y="548941"/>
                </a:cubicBezTo>
                <a:cubicBezTo>
                  <a:pt x="545223" y="554773"/>
                  <a:pt x="540434" y="559395"/>
                  <a:pt x="534601" y="559392"/>
                </a:cubicBezTo>
                <a:cubicBezTo>
                  <a:pt x="528910" y="559195"/>
                  <a:pt x="524350" y="554629"/>
                  <a:pt x="524150" y="548941"/>
                </a:cubicBezTo>
                <a:cubicBezTo>
                  <a:pt x="524150" y="542959"/>
                  <a:pt x="528996" y="538110"/>
                  <a:pt x="534981" y="538110"/>
                </a:cubicBezTo>
                <a:close/>
                <a:moveTo>
                  <a:pt x="11122" y="538110"/>
                </a:moveTo>
                <a:cubicBezTo>
                  <a:pt x="16956" y="538316"/>
                  <a:pt x="21572" y="543105"/>
                  <a:pt x="21572" y="548941"/>
                </a:cubicBezTo>
                <a:cubicBezTo>
                  <a:pt x="21373" y="554629"/>
                  <a:pt x="16813" y="559195"/>
                  <a:pt x="11122" y="559392"/>
                </a:cubicBezTo>
                <a:cubicBezTo>
                  <a:pt x="5137" y="559392"/>
                  <a:pt x="291" y="554543"/>
                  <a:pt x="291" y="548561"/>
                </a:cubicBezTo>
                <a:cubicBezTo>
                  <a:pt x="501" y="542729"/>
                  <a:pt x="5289" y="538107"/>
                  <a:pt x="11122" y="538110"/>
                </a:cubicBezTo>
                <a:close/>
                <a:moveTo>
                  <a:pt x="2629755" y="537730"/>
                </a:moveTo>
                <a:cubicBezTo>
                  <a:pt x="2635740" y="537727"/>
                  <a:pt x="2640586" y="542573"/>
                  <a:pt x="2640595" y="548554"/>
                </a:cubicBezTo>
                <a:cubicBezTo>
                  <a:pt x="2640595" y="548684"/>
                  <a:pt x="2640586" y="548812"/>
                  <a:pt x="2640586" y="548941"/>
                </a:cubicBezTo>
                <a:cubicBezTo>
                  <a:pt x="2640376" y="554773"/>
                  <a:pt x="2635588" y="559395"/>
                  <a:pt x="2629755" y="559392"/>
                </a:cubicBezTo>
                <a:cubicBezTo>
                  <a:pt x="2623808" y="559339"/>
                  <a:pt x="2619019" y="554506"/>
                  <a:pt x="2619019" y="548561"/>
                </a:cubicBezTo>
                <a:cubicBezTo>
                  <a:pt x="2619019" y="542616"/>
                  <a:pt x="2623808" y="537783"/>
                  <a:pt x="2629755" y="537730"/>
                </a:cubicBezTo>
                <a:close/>
                <a:moveTo>
                  <a:pt x="2455230" y="537730"/>
                </a:moveTo>
                <a:cubicBezTo>
                  <a:pt x="2461216" y="537779"/>
                  <a:pt x="2466023" y="542668"/>
                  <a:pt x="2465975" y="548649"/>
                </a:cubicBezTo>
                <a:cubicBezTo>
                  <a:pt x="2465975" y="548746"/>
                  <a:pt x="2465966" y="548844"/>
                  <a:pt x="2465966" y="548941"/>
                </a:cubicBezTo>
                <a:cubicBezTo>
                  <a:pt x="2465766" y="554737"/>
                  <a:pt x="2461025" y="559344"/>
                  <a:pt x="2455230" y="559392"/>
                </a:cubicBezTo>
                <a:cubicBezTo>
                  <a:pt x="2449245" y="559392"/>
                  <a:pt x="2444399" y="554543"/>
                  <a:pt x="2444399" y="548561"/>
                </a:cubicBezTo>
                <a:cubicBezTo>
                  <a:pt x="2444399" y="542579"/>
                  <a:pt x="2449245" y="537730"/>
                  <a:pt x="2455230" y="537730"/>
                </a:cubicBezTo>
                <a:close/>
                <a:moveTo>
                  <a:pt x="2280610" y="537730"/>
                </a:moveTo>
                <a:cubicBezTo>
                  <a:pt x="2286596" y="537832"/>
                  <a:pt x="2291355" y="542762"/>
                  <a:pt x="2291260" y="548742"/>
                </a:cubicBezTo>
                <a:cubicBezTo>
                  <a:pt x="2291251" y="548809"/>
                  <a:pt x="2291251" y="548874"/>
                  <a:pt x="2291251" y="548941"/>
                </a:cubicBezTo>
                <a:cubicBezTo>
                  <a:pt x="2291051" y="554701"/>
                  <a:pt x="2286377" y="559294"/>
                  <a:pt x="2280610" y="559392"/>
                </a:cubicBezTo>
                <a:cubicBezTo>
                  <a:pt x="2274625" y="559392"/>
                  <a:pt x="2269779" y="554543"/>
                  <a:pt x="2269779" y="548561"/>
                </a:cubicBezTo>
                <a:cubicBezTo>
                  <a:pt x="2269779" y="542579"/>
                  <a:pt x="2274625" y="537730"/>
                  <a:pt x="2280610" y="537730"/>
                </a:cubicBezTo>
                <a:close/>
                <a:moveTo>
                  <a:pt x="2105990" y="537730"/>
                </a:moveTo>
                <a:cubicBezTo>
                  <a:pt x="2111976" y="537727"/>
                  <a:pt x="2116821" y="542573"/>
                  <a:pt x="2116830" y="548554"/>
                </a:cubicBezTo>
                <a:cubicBezTo>
                  <a:pt x="2116830" y="548684"/>
                  <a:pt x="2116821" y="548812"/>
                  <a:pt x="2116821" y="548941"/>
                </a:cubicBezTo>
                <a:cubicBezTo>
                  <a:pt x="2116612" y="554773"/>
                  <a:pt x="2111824" y="559395"/>
                  <a:pt x="2105990" y="559392"/>
                </a:cubicBezTo>
                <a:cubicBezTo>
                  <a:pt x="2100005" y="559392"/>
                  <a:pt x="2095159" y="554543"/>
                  <a:pt x="2095159" y="548561"/>
                </a:cubicBezTo>
                <a:cubicBezTo>
                  <a:pt x="2095159" y="542579"/>
                  <a:pt x="2100005" y="537730"/>
                  <a:pt x="2105990" y="537730"/>
                </a:cubicBezTo>
                <a:close/>
                <a:moveTo>
                  <a:pt x="1756846" y="537730"/>
                </a:moveTo>
                <a:cubicBezTo>
                  <a:pt x="1762832" y="537779"/>
                  <a:pt x="1767639" y="542668"/>
                  <a:pt x="1767591" y="548649"/>
                </a:cubicBezTo>
                <a:cubicBezTo>
                  <a:pt x="1767591" y="548746"/>
                  <a:pt x="1767582" y="548844"/>
                  <a:pt x="1767582" y="548941"/>
                </a:cubicBezTo>
                <a:cubicBezTo>
                  <a:pt x="1767382" y="554737"/>
                  <a:pt x="1762641" y="559344"/>
                  <a:pt x="1756846" y="559392"/>
                </a:cubicBezTo>
                <a:cubicBezTo>
                  <a:pt x="1750861" y="559392"/>
                  <a:pt x="1746015" y="554543"/>
                  <a:pt x="1746015" y="548561"/>
                </a:cubicBezTo>
                <a:cubicBezTo>
                  <a:pt x="1746015" y="542579"/>
                  <a:pt x="1750861" y="537730"/>
                  <a:pt x="1756846" y="537730"/>
                </a:cubicBezTo>
                <a:close/>
                <a:moveTo>
                  <a:pt x="1582226" y="537730"/>
                </a:moveTo>
                <a:cubicBezTo>
                  <a:pt x="1588155" y="537725"/>
                  <a:pt x="1592962" y="542526"/>
                  <a:pt x="1592971" y="548456"/>
                </a:cubicBezTo>
                <a:cubicBezTo>
                  <a:pt x="1592971" y="548617"/>
                  <a:pt x="1592971" y="548780"/>
                  <a:pt x="1592962" y="548941"/>
                </a:cubicBezTo>
                <a:cubicBezTo>
                  <a:pt x="1592810" y="554758"/>
                  <a:pt x="1588050" y="559393"/>
                  <a:pt x="1582226" y="559392"/>
                </a:cubicBezTo>
                <a:cubicBezTo>
                  <a:pt x="1576241" y="559392"/>
                  <a:pt x="1571395" y="554543"/>
                  <a:pt x="1571395" y="548561"/>
                </a:cubicBezTo>
                <a:cubicBezTo>
                  <a:pt x="1571395" y="542579"/>
                  <a:pt x="1576241" y="537730"/>
                  <a:pt x="1582226" y="537730"/>
                </a:cubicBezTo>
                <a:close/>
                <a:moveTo>
                  <a:pt x="1232986" y="537730"/>
                </a:moveTo>
                <a:cubicBezTo>
                  <a:pt x="1238972" y="537727"/>
                  <a:pt x="1243817" y="542573"/>
                  <a:pt x="1243826" y="548554"/>
                </a:cubicBezTo>
                <a:cubicBezTo>
                  <a:pt x="1243826" y="548684"/>
                  <a:pt x="1243817" y="548812"/>
                  <a:pt x="1243817" y="548941"/>
                </a:cubicBezTo>
                <a:cubicBezTo>
                  <a:pt x="1243608" y="554773"/>
                  <a:pt x="1238820" y="559395"/>
                  <a:pt x="1232986" y="559392"/>
                </a:cubicBezTo>
                <a:cubicBezTo>
                  <a:pt x="1227001" y="559392"/>
                  <a:pt x="1222155" y="554543"/>
                  <a:pt x="1222155" y="548561"/>
                </a:cubicBezTo>
                <a:cubicBezTo>
                  <a:pt x="1222155" y="542579"/>
                  <a:pt x="1227001" y="537730"/>
                  <a:pt x="1232986" y="537730"/>
                </a:cubicBezTo>
                <a:close/>
                <a:moveTo>
                  <a:pt x="1058366" y="537730"/>
                </a:moveTo>
                <a:cubicBezTo>
                  <a:pt x="1064351" y="537727"/>
                  <a:pt x="1069197" y="542573"/>
                  <a:pt x="1069206" y="548554"/>
                </a:cubicBezTo>
                <a:cubicBezTo>
                  <a:pt x="1069206" y="548684"/>
                  <a:pt x="1069197" y="548812"/>
                  <a:pt x="1069197" y="548941"/>
                </a:cubicBezTo>
                <a:cubicBezTo>
                  <a:pt x="1068988" y="554773"/>
                  <a:pt x="1064199" y="559395"/>
                  <a:pt x="1058366" y="559392"/>
                </a:cubicBezTo>
                <a:cubicBezTo>
                  <a:pt x="1052419" y="559339"/>
                  <a:pt x="1047630" y="554506"/>
                  <a:pt x="1047630" y="548561"/>
                </a:cubicBezTo>
                <a:cubicBezTo>
                  <a:pt x="1047630" y="542616"/>
                  <a:pt x="1052419" y="537783"/>
                  <a:pt x="1058366" y="537730"/>
                </a:cubicBezTo>
                <a:close/>
                <a:moveTo>
                  <a:pt x="883841" y="537730"/>
                </a:moveTo>
                <a:cubicBezTo>
                  <a:pt x="889827" y="537727"/>
                  <a:pt x="894672" y="542573"/>
                  <a:pt x="894681" y="548554"/>
                </a:cubicBezTo>
                <a:cubicBezTo>
                  <a:pt x="894681" y="548684"/>
                  <a:pt x="894672" y="548812"/>
                  <a:pt x="894672" y="548941"/>
                </a:cubicBezTo>
                <a:cubicBezTo>
                  <a:pt x="894463" y="554773"/>
                  <a:pt x="889675" y="559395"/>
                  <a:pt x="883841" y="559392"/>
                </a:cubicBezTo>
                <a:cubicBezTo>
                  <a:pt x="877856" y="559392"/>
                  <a:pt x="873010" y="554543"/>
                  <a:pt x="873010" y="548561"/>
                </a:cubicBezTo>
                <a:cubicBezTo>
                  <a:pt x="873010" y="542579"/>
                  <a:pt x="877856" y="537730"/>
                  <a:pt x="883841" y="537730"/>
                </a:cubicBezTo>
                <a:close/>
                <a:moveTo>
                  <a:pt x="709222" y="537730"/>
                </a:moveTo>
                <a:cubicBezTo>
                  <a:pt x="715207" y="537727"/>
                  <a:pt x="720052" y="542573"/>
                  <a:pt x="720062" y="548554"/>
                </a:cubicBezTo>
                <a:cubicBezTo>
                  <a:pt x="720062" y="548684"/>
                  <a:pt x="720052" y="548812"/>
                  <a:pt x="720052" y="548941"/>
                </a:cubicBezTo>
                <a:cubicBezTo>
                  <a:pt x="719844" y="554773"/>
                  <a:pt x="715055" y="559395"/>
                  <a:pt x="709222" y="559392"/>
                </a:cubicBezTo>
                <a:cubicBezTo>
                  <a:pt x="703236" y="559392"/>
                  <a:pt x="698391" y="554543"/>
                  <a:pt x="698391" y="548561"/>
                </a:cubicBezTo>
                <a:cubicBezTo>
                  <a:pt x="698391" y="542579"/>
                  <a:pt x="703236" y="537730"/>
                  <a:pt x="709222" y="537730"/>
                </a:cubicBezTo>
                <a:close/>
                <a:moveTo>
                  <a:pt x="359982" y="537730"/>
                </a:moveTo>
                <a:cubicBezTo>
                  <a:pt x="365967" y="537727"/>
                  <a:pt x="370812" y="542573"/>
                  <a:pt x="370822" y="548554"/>
                </a:cubicBezTo>
                <a:cubicBezTo>
                  <a:pt x="370822" y="548684"/>
                  <a:pt x="370812" y="548812"/>
                  <a:pt x="370812" y="548941"/>
                </a:cubicBezTo>
                <a:cubicBezTo>
                  <a:pt x="370604" y="554773"/>
                  <a:pt x="365815" y="559395"/>
                  <a:pt x="359982" y="559392"/>
                </a:cubicBezTo>
                <a:cubicBezTo>
                  <a:pt x="353997" y="559392"/>
                  <a:pt x="349151" y="554543"/>
                  <a:pt x="349151" y="548561"/>
                </a:cubicBezTo>
                <a:cubicBezTo>
                  <a:pt x="349151" y="542579"/>
                  <a:pt x="353997" y="537730"/>
                  <a:pt x="359982" y="537730"/>
                </a:cubicBezTo>
                <a:close/>
                <a:moveTo>
                  <a:pt x="185362" y="537730"/>
                </a:moveTo>
                <a:cubicBezTo>
                  <a:pt x="191347" y="537727"/>
                  <a:pt x="196192" y="542573"/>
                  <a:pt x="196202" y="548554"/>
                </a:cubicBezTo>
                <a:cubicBezTo>
                  <a:pt x="196202" y="548684"/>
                  <a:pt x="196192" y="548812"/>
                  <a:pt x="196192" y="548941"/>
                </a:cubicBezTo>
                <a:cubicBezTo>
                  <a:pt x="195983" y="554773"/>
                  <a:pt x="191195" y="559395"/>
                  <a:pt x="185362" y="559392"/>
                </a:cubicBezTo>
                <a:cubicBezTo>
                  <a:pt x="179414" y="559339"/>
                  <a:pt x="174626" y="554506"/>
                  <a:pt x="174626" y="548561"/>
                </a:cubicBezTo>
                <a:cubicBezTo>
                  <a:pt x="174626" y="542616"/>
                  <a:pt x="179414" y="537783"/>
                  <a:pt x="185362" y="537730"/>
                </a:cubicBezTo>
                <a:close/>
                <a:moveTo>
                  <a:pt x="1407701" y="358741"/>
                </a:moveTo>
                <a:cubicBezTo>
                  <a:pt x="1413572" y="358791"/>
                  <a:pt x="1418333" y="363511"/>
                  <a:pt x="1418437" y="369381"/>
                </a:cubicBezTo>
                <a:cubicBezTo>
                  <a:pt x="1418541" y="375362"/>
                  <a:pt x="1413782" y="380296"/>
                  <a:pt x="1407796" y="380401"/>
                </a:cubicBezTo>
                <a:cubicBezTo>
                  <a:pt x="1407768" y="380401"/>
                  <a:pt x="1407730" y="380402"/>
                  <a:pt x="1407701" y="380402"/>
                </a:cubicBezTo>
                <a:cubicBezTo>
                  <a:pt x="1401716" y="380455"/>
                  <a:pt x="1396833" y="375650"/>
                  <a:pt x="1396775" y="369668"/>
                </a:cubicBezTo>
                <a:cubicBezTo>
                  <a:pt x="1396775" y="369573"/>
                  <a:pt x="1396775" y="369477"/>
                  <a:pt x="1396775" y="369381"/>
                </a:cubicBezTo>
                <a:cubicBezTo>
                  <a:pt x="1396880" y="363437"/>
                  <a:pt x="1401754" y="358688"/>
                  <a:pt x="1407701" y="358741"/>
                </a:cubicBezTo>
                <a:close/>
                <a:moveTo>
                  <a:pt x="11017" y="358739"/>
                </a:moveTo>
                <a:cubicBezTo>
                  <a:pt x="11055" y="358739"/>
                  <a:pt x="11084" y="358740"/>
                  <a:pt x="11122" y="358741"/>
                </a:cubicBezTo>
                <a:cubicBezTo>
                  <a:pt x="16879" y="358942"/>
                  <a:pt x="21478" y="363619"/>
                  <a:pt x="21572" y="369382"/>
                </a:cubicBezTo>
                <a:cubicBezTo>
                  <a:pt x="21677" y="375291"/>
                  <a:pt x="17031" y="380196"/>
                  <a:pt x="11122" y="380402"/>
                </a:cubicBezTo>
                <a:cubicBezTo>
                  <a:pt x="5146" y="380561"/>
                  <a:pt x="168" y="375842"/>
                  <a:pt x="6" y="369862"/>
                </a:cubicBezTo>
                <a:cubicBezTo>
                  <a:pt x="6" y="369702"/>
                  <a:pt x="6" y="369542"/>
                  <a:pt x="6" y="369382"/>
                </a:cubicBezTo>
                <a:cubicBezTo>
                  <a:pt x="111" y="363401"/>
                  <a:pt x="5041" y="358635"/>
                  <a:pt x="11017" y="358739"/>
                </a:cubicBezTo>
                <a:close/>
                <a:moveTo>
                  <a:pt x="2629755" y="358550"/>
                </a:moveTo>
                <a:cubicBezTo>
                  <a:pt x="2635740" y="358550"/>
                  <a:pt x="2640586" y="363399"/>
                  <a:pt x="2640586" y="369381"/>
                </a:cubicBezTo>
                <a:cubicBezTo>
                  <a:pt x="2640586" y="375363"/>
                  <a:pt x="2635740" y="380212"/>
                  <a:pt x="2629755" y="380212"/>
                </a:cubicBezTo>
                <a:cubicBezTo>
                  <a:pt x="2623808" y="380159"/>
                  <a:pt x="2619019" y="375326"/>
                  <a:pt x="2619019" y="369381"/>
                </a:cubicBezTo>
                <a:cubicBezTo>
                  <a:pt x="2619019" y="363436"/>
                  <a:pt x="2623808" y="358603"/>
                  <a:pt x="2629755" y="358550"/>
                </a:cubicBezTo>
                <a:close/>
                <a:moveTo>
                  <a:pt x="2455230" y="358550"/>
                </a:moveTo>
                <a:cubicBezTo>
                  <a:pt x="2461177" y="358603"/>
                  <a:pt x="2465966" y="363436"/>
                  <a:pt x="2465966" y="369381"/>
                </a:cubicBezTo>
                <a:cubicBezTo>
                  <a:pt x="2465966" y="375326"/>
                  <a:pt x="2461177" y="380159"/>
                  <a:pt x="2455230" y="380212"/>
                </a:cubicBezTo>
                <a:cubicBezTo>
                  <a:pt x="2449245" y="380212"/>
                  <a:pt x="2444399" y="375363"/>
                  <a:pt x="2444399" y="369381"/>
                </a:cubicBezTo>
                <a:cubicBezTo>
                  <a:pt x="2444399" y="363399"/>
                  <a:pt x="2449245" y="358550"/>
                  <a:pt x="2455230" y="358550"/>
                </a:cubicBezTo>
                <a:close/>
                <a:moveTo>
                  <a:pt x="2280610" y="358550"/>
                </a:moveTo>
                <a:cubicBezTo>
                  <a:pt x="2286520" y="358654"/>
                  <a:pt x="2291251" y="363473"/>
                  <a:pt x="2291251" y="369381"/>
                </a:cubicBezTo>
                <a:cubicBezTo>
                  <a:pt x="2291251" y="375363"/>
                  <a:pt x="2286405" y="380212"/>
                  <a:pt x="2280420" y="380212"/>
                </a:cubicBezTo>
                <a:cubicBezTo>
                  <a:pt x="2274511" y="380108"/>
                  <a:pt x="2269779" y="375289"/>
                  <a:pt x="2269779" y="369381"/>
                </a:cubicBezTo>
                <a:cubicBezTo>
                  <a:pt x="2269779" y="363399"/>
                  <a:pt x="2274625" y="358550"/>
                  <a:pt x="2280610" y="358550"/>
                </a:cubicBezTo>
                <a:close/>
                <a:moveTo>
                  <a:pt x="2105990" y="358550"/>
                </a:moveTo>
                <a:cubicBezTo>
                  <a:pt x="2111976" y="358550"/>
                  <a:pt x="2116821" y="363399"/>
                  <a:pt x="2116821" y="369381"/>
                </a:cubicBezTo>
                <a:cubicBezTo>
                  <a:pt x="2116821" y="375363"/>
                  <a:pt x="2111976" y="380212"/>
                  <a:pt x="2105990" y="380212"/>
                </a:cubicBezTo>
                <a:cubicBezTo>
                  <a:pt x="2100005" y="380212"/>
                  <a:pt x="2095159" y="375363"/>
                  <a:pt x="2095159" y="369381"/>
                </a:cubicBezTo>
                <a:cubicBezTo>
                  <a:pt x="2095159" y="363399"/>
                  <a:pt x="2100005" y="358550"/>
                  <a:pt x="2105990" y="358550"/>
                </a:cubicBezTo>
                <a:close/>
                <a:moveTo>
                  <a:pt x="1931370" y="358550"/>
                </a:moveTo>
                <a:cubicBezTo>
                  <a:pt x="1931399" y="358550"/>
                  <a:pt x="1931437" y="358550"/>
                  <a:pt x="1931465" y="358550"/>
                </a:cubicBezTo>
                <a:cubicBezTo>
                  <a:pt x="1937412" y="358603"/>
                  <a:pt x="1942201" y="363436"/>
                  <a:pt x="1942201" y="369381"/>
                </a:cubicBezTo>
                <a:cubicBezTo>
                  <a:pt x="1942201" y="375363"/>
                  <a:pt x="1937356" y="380212"/>
                  <a:pt x="1931370" y="380212"/>
                </a:cubicBezTo>
                <a:cubicBezTo>
                  <a:pt x="1925442" y="380159"/>
                  <a:pt x="1920682" y="375310"/>
                  <a:pt x="1920730" y="369382"/>
                </a:cubicBezTo>
                <a:cubicBezTo>
                  <a:pt x="1920730" y="369382"/>
                  <a:pt x="1920730" y="369381"/>
                  <a:pt x="1920730" y="369381"/>
                </a:cubicBezTo>
                <a:cubicBezTo>
                  <a:pt x="1920682" y="363452"/>
                  <a:pt x="1925442" y="358604"/>
                  <a:pt x="1931370" y="358550"/>
                </a:cubicBezTo>
                <a:close/>
                <a:moveTo>
                  <a:pt x="1756846" y="358550"/>
                </a:moveTo>
                <a:cubicBezTo>
                  <a:pt x="1762793" y="358603"/>
                  <a:pt x="1767582" y="363436"/>
                  <a:pt x="1767582" y="369381"/>
                </a:cubicBezTo>
                <a:cubicBezTo>
                  <a:pt x="1767582" y="375326"/>
                  <a:pt x="1762793" y="380159"/>
                  <a:pt x="1756846" y="380212"/>
                </a:cubicBezTo>
                <a:cubicBezTo>
                  <a:pt x="1750861" y="380212"/>
                  <a:pt x="1746015" y="375363"/>
                  <a:pt x="1746015" y="369381"/>
                </a:cubicBezTo>
                <a:cubicBezTo>
                  <a:pt x="1746015" y="363399"/>
                  <a:pt x="1750861" y="358550"/>
                  <a:pt x="1756846" y="358550"/>
                </a:cubicBezTo>
                <a:close/>
                <a:moveTo>
                  <a:pt x="1582226" y="358550"/>
                </a:moveTo>
                <a:cubicBezTo>
                  <a:pt x="1588155" y="358550"/>
                  <a:pt x="1592962" y="363357"/>
                  <a:pt x="1592962" y="369286"/>
                </a:cubicBezTo>
                <a:cubicBezTo>
                  <a:pt x="1592962" y="369317"/>
                  <a:pt x="1592962" y="369350"/>
                  <a:pt x="1592962" y="369381"/>
                </a:cubicBezTo>
                <a:cubicBezTo>
                  <a:pt x="1593009" y="375310"/>
                  <a:pt x="1588250" y="380158"/>
                  <a:pt x="1582321" y="380212"/>
                </a:cubicBezTo>
                <a:cubicBezTo>
                  <a:pt x="1582293" y="380212"/>
                  <a:pt x="1582255" y="380212"/>
                  <a:pt x="1582226" y="380212"/>
                </a:cubicBezTo>
                <a:cubicBezTo>
                  <a:pt x="1576241" y="380212"/>
                  <a:pt x="1571395" y="375363"/>
                  <a:pt x="1571395" y="369381"/>
                </a:cubicBezTo>
                <a:cubicBezTo>
                  <a:pt x="1571395" y="363399"/>
                  <a:pt x="1576241" y="358550"/>
                  <a:pt x="1582226" y="358550"/>
                </a:cubicBezTo>
                <a:close/>
                <a:moveTo>
                  <a:pt x="1232986" y="358550"/>
                </a:moveTo>
                <a:cubicBezTo>
                  <a:pt x="1238972" y="358550"/>
                  <a:pt x="1243817" y="363399"/>
                  <a:pt x="1243817" y="369381"/>
                </a:cubicBezTo>
                <a:cubicBezTo>
                  <a:pt x="1243817" y="375363"/>
                  <a:pt x="1238972" y="380212"/>
                  <a:pt x="1232986" y="380212"/>
                </a:cubicBezTo>
                <a:cubicBezTo>
                  <a:pt x="1227001" y="380212"/>
                  <a:pt x="1222155" y="375363"/>
                  <a:pt x="1222155" y="369381"/>
                </a:cubicBezTo>
                <a:cubicBezTo>
                  <a:pt x="1222155" y="363399"/>
                  <a:pt x="1227001" y="358550"/>
                  <a:pt x="1232986" y="358550"/>
                </a:cubicBezTo>
                <a:close/>
                <a:moveTo>
                  <a:pt x="1058366" y="358550"/>
                </a:moveTo>
                <a:cubicBezTo>
                  <a:pt x="1064351" y="358550"/>
                  <a:pt x="1069197" y="363399"/>
                  <a:pt x="1069197" y="369381"/>
                </a:cubicBezTo>
                <a:cubicBezTo>
                  <a:pt x="1069197" y="375363"/>
                  <a:pt x="1064351" y="380212"/>
                  <a:pt x="1058366" y="380212"/>
                </a:cubicBezTo>
                <a:cubicBezTo>
                  <a:pt x="1052419" y="380159"/>
                  <a:pt x="1047630" y="375326"/>
                  <a:pt x="1047630" y="369381"/>
                </a:cubicBezTo>
                <a:cubicBezTo>
                  <a:pt x="1047630" y="363436"/>
                  <a:pt x="1052419" y="358603"/>
                  <a:pt x="1058366" y="358550"/>
                </a:cubicBezTo>
                <a:close/>
                <a:moveTo>
                  <a:pt x="883841" y="358550"/>
                </a:moveTo>
                <a:cubicBezTo>
                  <a:pt x="889827" y="358550"/>
                  <a:pt x="894672" y="363399"/>
                  <a:pt x="894672" y="369381"/>
                </a:cubicBezTo>
                <a:cubicBezTo>
                  <a:pt x="894672" y="375326"/>
                  <a:pt x="889883" y="380159"/>
                  <a:pt x="883936" y="380212"/>
                </a:cubicBezTo>
                <a:cubicBezTo>
                  <a:pt x="877951" y="380264"/>
                  <a:pt x="873068" y="375458"/>
                  <a:pt x="873010" y="369476"/>
                </a:cubicBezTo>
                <a:cubicBezTo>
                  <a:pt x="873010" y="369445"/>
                  <a:pt x="873010" y="369412"/>
                  <a:pt x="873010" y="369381"/>
                </a:cubicBezTo>
                <a:cubicBezTo>
                  <a:pt x="873010" y="363399"/>
                  <a:pt x="877856" y="358550"/>
                  <a:pt x="883841" y="358550"/>
                </a:cubicBezTo>
                <a:close/>
                <a:moveTo>
                  <a:pt x="709222" y="358550"/>
                </a:moveTo>
                <a:cubicBezTo>
                  <a:pt x="715207" y="358550"/>
                  <a:pt x="720052" y="363399"/>
                  <a:pt x="720052" y="369381"/>
                </a:cubicBezTo>
                <a:cubicBezTo>
                  <a:pt x="720052" y="375363"/>
                  <a:pt x="715207" y="380212"/>
                  <a:pt x="709222" y="380212"/>
                </a:cubicBezTo>
                <a:cubicBezTo>
                  <a:pt x="703236" y="380212"/>
                  <a:pt x="698391" y="375363"/>
                  <a:pt x="698391" y="369381"/>
                </a:cubicBezTo>
                <a:cubicBezTo>
                  <a:pt x="698391" y="363399"/>
                  <a:pt x="703236" y="358550"/>
                  <a:pt x="709222" y="358550"/>
                </a:cubicBezTo>
                <a:close/>
                <a:moveTo>
                  <a:pt x="534981" y="358550"/>
                </a:moveTo>
                <a:cubicBezTo>
                  <a:pt x="540815" y="358756"/>
                  <a:pt x="545431" y="363545"/>
                  <a:pt x="545431" y="369381"/>
                </a:cubicBezTo>
                <a:cubicBezTo>
                  <a:pt x="545431" y="375363"/>
                  <a:pt x="540586" y="380212"/>
                  <a:pt x="534601" y="380212"/>
                </a:cubicBezTo>
                <a:cubicBezTo>
                  <a:pt x="528768" y="380006"/>
                  <a:pt x="524150" y="375217"/>
                  <a:pt x="524150" y="369381"/>
                </a:cubicBezTo>
                <a:cubicBezTo>
                  <a:pt x="524150" y="363399"/>
                  <a:pt x="528996" y="358550"/>
                  <a:pt x="534981" y="358550"/>
                </a:cubicBezTo>
                <a:close/>
                <a:moveTo>
                  <a:pt x="359982" y="358550"/>
                </a:moveTo>
                <a:cubicBezTo>
                  <a:pt x="365967" y="358550"/>
                  <a:pt x="370812" y="363399"/>
                  <a:pt x="370812" y="369381"/>
                </a:cubicBezTo>
                <a:cubicBezTo>
                  <a:pt x="370812" y="375363"/>
                  <a:pt x="365967" y="380212"/>
                  <a:pt x="359982" y="380212"/>
                </a:cubicBezTo>
                <a:cubicBezTo>
                  <a:pt x="353997" y="380212"/>
                  <a:pt x="349151" y="375363"/>
                  <a:pt x="349151" y="369381"/>
                </a:cubicBezTo>
                <a:cubicBezTo>
                  <a:pt x="349151" y="363399"/>
                  <a:pt x="353997" y="358550"/>
                  <a:pt x="359982" y="358550"/>
                </a:cubicBezTo>
                <a:close/>
                <a:moveTo>
                  <a:pt x="185362" y="358550"/>
                </a:moveTo>
                <a:cubicBezTo>
                  <a:pt x="191347" y="358550"/>
                  <a:pt x="196192" y="363399"/>
                  <a:pt x="196192" y="369381"/>
                </a:cubicBezTo>
                <a:cubicBezTo>
                  <a:pt x="196192" y="375363"/>
                  <a:pt x="191347" y="380212"/>
                  <a:pt x="185362" y="380212"/>
                </a:cubicBezTo>
                <a:cubicBezTo>
                  <a:pt x="179414" y="380159"/>
                  <a:pt x="174626" y="375326"/>
                  <a:pt x="174626" y="369381"/>
                </a:cubicBezTo>
                <a:cubicBezTo>
                  <a:pt x="174626" y="363436"/>
                  <a:pt x="179414" y="358603"/>
                  <a:pt x="185362" y="358550"/>
                </a:cubicBezTo>
                <a:close/>
                <a:moveTo>
                  <a:pt x="2629755" y="179370"/>
                </a:moveTo>
                <a:cubicBezTo>
                  <a:pt x="2635740" y="179370"/>
                  <a:pt x="2640586" y="184219"/>
                  <a:pt x="2640586" y="190201"/>
                </a:cubicBezTo>
                <a:cubicBezTo>
                  <a:pt x="2640586" y="196183"/>
                  <a:pt x="2635740" y="201032"/>
                  <a:pt x="2629755" y="201032"/>
                </a:cubicBezTo>
                <a:cubicBezTo>
                  <a:pt x="2623808" y="200979"/>
                  <a:pt x="2619019" y="196146"/>
                  <a:pt x="2619019" y="190201"/>
                </a:cubicBezTo>
                <a:cubicBezTo>
                  <a:pt x="2619019" y="184257"/>
                  <a:pt x="2623808" y="179423"/>
                  <a:pt x="2629755" y="179370"/>
                </a:cubicBezTo>
                <a:close/>
                <a:moveTo>
                  <a:pt x="1931370" y="179370"/>
                </a:moveTo>
                <a:cubicBezTo>
                  <a:pt x="1937356" y="179370"/>
                  <a:pt x="1942201" y="184219"/>
                  <a:pt x="1942201" y="190201"/>
                </a:cubicBezTo>
                <a:cubicBezTo>
                  <a:pt x="1942201" y="196183"/>
                  <a:pt x="1937356" y="201032"/>
                  <a:pt x="1931370" y="201032"/>
                </a:cubicBezTo>
                <a:cubicBezTo>
                  <a:pt x="1925442" y="200979"/>
                  <a:pt x="1920682" y="196130"/>
                  <a:pt x="1920730" y="190202"/>
                </a:cubicBezTo>
                <a:cubicBezTo>
                  <a:pt x="1920730" y="190202"/>
                  <a:pt x="1920730" y="190201"/>
                  <a:pt x="1920730" y="190201"/>
                </a:cubicBezTo>
                <a:cubicBezTo>
                  <a:pt x="1920673" y="184272"/>
                  <a:pt x="1925442" y="179423"/>
                  <a:pt x="1931370" y="179370"/>
                </a:cubicBezTo>
                <a:close/>
                <a:moveTo>
                  <a:pt x="1756846" y="179370"/>
                </a:moveTo>
                <a:cubicBezTo>
                  <a:pt x="1762793" y="179423"/>
                  <a:pt x="1767582" y="184257"/>
                  <a:pt x="1767582" y="190201"/>
                </a:cubicBezTo>
                <a:cubicBezTo>
                  <a:pt x="1767582" y="196146"/>
                  <a:pt x="1762793" y="200979"/>
                  <a:pt x="1756846" y="201032"/>
                </a:cubicBezTo>
                <a:cubicBezTo>
                  <a:pt x="1750861" y="201032"/>
                  <a:pt x="1746015" y="196183"/>
                  <a:pt x="1746015" y="190201"/>
                </a:cubicBezTo>
                <a:cubicBezTo>
                  <a:pt x="1746015" y="184219"/>
                  <a:pt x="1750861" y="179370"/>
                  <a:pt x="1756846" y="179370"/>
                </a:cubicBezTo>
                <a:close/>
                <a:moveTo>
                  <a:pt x="1582226" y="179370"/>
                </a:moveTo>
                <a:cubicBezTo>
                  <a:pt x="1588155" y="179370"/>
                  <a:pt x="1592962" y="184177"/>
                  <a:pt x="1592962" y="190106"/>
                </a:cubicBezTo>
                <a:cubicBezTo>
                  <a:pt x="1592962" y="190137"/>
                  <a:pt x="1592962" y="190170"/>
                  <a:pt x="1592962" y="190201"/>
                </a:cubicBezTo>
                <a:cubicBezTo>
                  <a:pt x="1593009" y="196130"/>
                  <a:pt x="1588250" y="200978"/>
                  <a:pt x="1582321" y="201032"/>
                </a:cubicBezTo>
                <a:cubicBezTo>
                  <a:pt x="1582293" y="201032"/>
                  <a:pt x="1582255" y="201032"/>
                  <a:pt x="1582226" y="201032"/>
                </a:cubicBezTo>
                <a:cubicBezTo>
                  <a:pt x="1576241" y="201032"/>
                  <a:pt x="1571395" y="196183"/>
                  <a:pt x="1571395" y="190201"/>
                </a:cubicBezTo>
                <a:cubicBezTo>
                  <a:pt x="1571395" y="184219"/>
                  <a:pt x="1576241" y="179370"/>
                  <a:pt x="1582226" y="179370"/>
                </a:cubicBezTo>
                <a:close/>
                <a:moveTo>
                  <a:pt x="1407701" y="179370"/>
                </a:moveTo>
                <a:cubicBezTo>
                  <a:pt x="1413648" y="179423"/>
                  <a:pt x="1418437" y="184257"/>
                  <a:pt x="1418437" y="190201"/>
                </a:cubicBezTo>
                <a:cubicBezTo>
                  <a:pt x="1418437" y="196146"/>
                  <a:pt x="1413648" y="200979"/>
                  <a:pt x="1407701" y="201032"/>
                </a:cubicBezTo>
                <a:cubicBezTo>
                  <a:pt x="1401716" y="201032"/>
                  <a:pt x="1396870" y="196183"/>
                  <a:pt x="1396870" y="190201"/>
                </a:cubicBezTo>
                <a:cubicBezTo>
                  <a:pt x="1396870" y="184219"/>
                  <a:pt x="1401716" y="179370"/>
                  <a:pt x="1407701" y="179370"/>
                </a:cubicBezTo>
                <a:close/>
                <a:moveTo>
                  <a:pt x="1232986" y="179370"/>
                </a:moveTo>
                <a:cubicBezTo>
                  <a:pt x="1238972" y="179370"/>
                  <a:pt x="1243817" y="184219"/>
                  <a:pt x="1243817" y="190201"/>
                </a:cubicBezTo>
                <a:cubicBezTo>
                  <a:pt x="1243817" y="196183"/>
                  <a:pt x="1238972" y="201032"/>
                  <a:pt x="1232986" y="201032"/>
                </a:cubicBezTo>
                <a:cubicBezTo>
                  <a:pt x="1227001" y="201032"/>
                  <a:pt x="1222155" y="196183"/>
                  <a:pt x="1222155" y="190201"/>
                </a:cubicBezTo>
                <a:cubicBezTo>
                  <a:pt x="1222155" y="184219"/>
                  <a:pt x="1227001" y="179370"/>
                  <a:pt x="1232986" y="179370"/>
                </a:cubicBezTo>
                <a:close/>
                <a:moveTo>
                  <a:pt x="534601" y="179370"/>
                </a:moveTo>
                <a:cubicBezTo>
                  <a:pt x="540586" y="179370"/>
                  <a:pt x="545431" y="184219"/>
                  <a:pt x="545431" y="190201"/>
                </a:cubicBezTo>
                <a:cubicBezTo>
                  <a:pt x="545431" y="196183"/>
                  <a:pt x="540586" y="201032"/>
                  <a:pt x="534601" y="201032"/>
                </a:cubicBezTo>
                <a:cubicBezTo>
                  <a:pt x="528768" y="200826"/>
                  <a:pt x="524150" y="196037"/>
                  <a:pt x="524150" y="190201"/>
                </a:cubicBezTo>
                <a:cubicBezTo>
                  <a:pt x="524150" y="184365"/>
                  <a:pt x="528768" y="179576"/>
                  <a:pt x="534601" y="179370"/>
                </a:cubicBezTo>
                <a:close/>
                <a:moveTo>
                  <a:pt x="359982" y="179370"/>
                </a:moveTo>
                <a:cubicBezTo>
                  <a:pt x="365967" y="179370"/>
                  <a:pt x="370812" y="184219"/>
                  <a:pt x="370812" y="190201"/>
                </a:cubicBezTo>
                <a:cubicBezTo>
                  <a:pt x="370812" y="196183"/>
                  <a:pt x="365967" y="201032"/>
                  <a:pt x="359982" y="201032"/>
                </a:cubicBezTo>
                <a:cubicBezTo>
                  <a:pt x="353997" y="201032"/>
                  <a:pt x="349151" y="196183"/>
                  <a:pt x="349151" y="190201"/>
                </a:cubicBezTo>
                <a:cubicBezTo>
                  <a:pt x="349151" y="184219"/>
                  <a:pt x="353997" y="179370"/>
                  <a:pt x="359982" y="179370"/>
                </a:cubicBezTo>
                <a:close/>
                <a:moveTo>
                  <a:pt x="185362" y="179370"/>
                </a:moveTo>
                <a:cubicBezTo>
                  <a:pt x="191347" y="179370"/>
                  <a:pt x="196192" y="184219"/>
                  <a:pt x="196192" y="190201"/>
                </a:cubicBezTo>
                <a:cubicBezTo>
                  <a:pt x="196192" y="196183"/>
                  <a:pt x="191347" y="201032"/>
                  <a:pt x="185362" y="201032"/>
                </a:cubicBezTo>
                <a:cubicBezTo>
                  <a:pt x="179414" y="200979"/>
                  <a:pt x="174626" y="196146"/>
                  <a:pt x="174626" y="190201"/>
                </a:cubicBezTo>
                <a:cubicBezTo>
                  <a:pt x="174626" y="184257"/>
                  <a:pt x="179414" y="179423"/>
                  <a:pt x="185362" y="179370"/>
                </a:cubicBezTo>
                <a:close/>
                <a:moveTo>
                  <a:pt x="11122" y="179370"/>
                </a:moveTo>
                <a:cubicBezTo>
                  <a:pt x="16956" y="179576"/>
                  <a:pt x="21572" y="184365"/>
                  <a:pt x="21572" y="190201"/>
                </a:cubicBezTo>
                <a:cubicBezTo>
                  <a:pt x="21572" y="196037"/>
                  <a:pt x="16956" y="200826"/>
                  <a:pt x="11122" y="201032"/>
                </a:cubicBezTo>
                <a:cubicBezTo>
                  <a:pt x="5137" y="201032"/>
                  <a:pt x="291" y="196183"/>
                  <a:pt x="291" y="190201"/>
                </a:cubicBezTo>
                <a:cubicBezTo>
                  <a:pt x="291" y="184219"/>
                  <a:pt x="5137" y="179370"/>
                  <a:pt x="11122" y="179370"/>
                </a:cubicBezTo>
                <a:close/>
                <a:moveTo>
                  <a:pt x="2454057" y="179330"/>
                </a:moveTo>
                <a:cubicBezTo>
                  <a:pt x="2460038" y="179330"/>
                  <a:pt x="2464887" y="184179"/>
                  <a:pt x="2464887" y="190161"/>
                </a:cubicBezTo>
                <a:cubicBezTo>
                  <a:pt x="2464887" y="196142"/>
                  <a:pt x="2460038" y="200991"/>
                  <a:pt x="2454057" y="200991"/>
                </a:cubicBezTo>
                <a:cubicBezTo>
                  <a:pt x="2448075" y="200991"/>
                  <a:pt x="2443226" y="196142"/>
                  <a:pt x="2443226" y="190161"/>
                </a:cubicBezTo>
                <a:cubicBezTo>
                  <a:pt x="2443226" y="184179"/>
                  <a:pt x="2448075" y="179330"/>
                  <a:pt x="2454057" y="179330"/>
                </a:cubicBezTo>
                <a:close/>
                <a:moveTo>
                  <a:pt x="2279532" y="179330"/>
                </a:moveTo>
                <a:cubicBezTo>
                  <a:pt x="2285513" y="179330"/>
                  <a:pt x="2290362" y="184179"/>
                  <a:pt x="2290362" y="190161"/>
                </a:cubicBezTo>
                <a:cubicBezTo>
                  <a:pt x="2290362" y="196142"/>
                  <a:pt x="2285513" y="200991"/>
                  <a:pt x="2279532" y="200991"/>
                </a:cubicBezTo>
                <a:cubicBezTo>
                  <a:pt x="2273550" y="200991"/>
                  <a:pt x="2268701" y="196142"/>
                  <a:pt x="2268701" y="190161"/>
                </a:cubicBezTo>
                <a:cubicBezTo>
                  <a:pt x="2268701" y="184179"/>
                  <a:pt x="2273550" y="179330"/>
                  <a:pt x="2279532" y="179330"/>
                </a:cubicBezTo>
                <a:close/>
                <a:moveTo>
                  <a:pt x="2104913" y="179330"/>
                </a:moveTo>
                <a:cubicBezTo>
                  <a:pt x="2110894" y="179330"/>
                  <a:pt x="2115743" y="184179"/>
                  <a:pt x="2115743" y="190161"/>
                </a:cubicBezTo>
                <a:cubicBezTo>
                  <a:pt x="2115743" y="196142"/>
                  <a:pt x="2110894" y="200991"/>
                  <a:pt x="2104913" y="200991"/>
                </a:cubicBezTo>
                <a:cubicBezTo>
                  <a:pt x="2098931" y="200991"/>
                  <a:pt x="2094082" y="196142"/>
                  <a:pt x="2094082" y="190161"/>
                </a:cubicBezTo>
                <a:cubicBezTo>
                  <a:pt x="2094082" y="184179"/>
                  <a:pt x="2098931" y="179330"/>
                  <a:pt x="2104913" y="179330"/>
                </a:cubicBezTo>
                <a:close/>
                <a:moveTo>
                  <a:pt x="1057287" y="179330"/>
                </a:moveTo>
                <a:cubicBezTo>
                  <a:pt x="1063269" y="179330"/>
                  <a:pt x="1068118" y="184179"/>
                  <a:pt x="1068118" y="190161"/>
                </a:cubicBezTo>
                <a:cubicBezTo>
                  <a:pt x="1068118" y="196142"/>
                  <a:pt x="1063269" y="200991"/>
                  <a:pt x="1057287" y="200991"/>
                </a:cubicBezTo>
                <a:cubicBezTo>
                  <a:pt x="1051306" y="200991"/>
                  <a:pt x="1046457" y="196142"/>
                  <a:pt x="1046457" y="190161"/>
                </a:cubicBezTo>
                <a:cubicBezTo>
                  <a:pt x="1046457" y="184179"/>
                  <a:pt x="1051306" y="179330"/>
                  <a:pt x="1057287" y="179330"/>
                </a:cubicBezTo>
                <a:close/>
                <a:moveTo>
                  <a:pt x="882667" y="179330"/>
                </a:moveTo>
                <a:cubicBezTo>
                  <a:pt x="888649" y="179330"/>
                  <a:pt x="893498" y="184179"/>
                  <a:pt x="893498" y="190161"/>
                </a:cubicBezTo>
                <a:cubicBezTo>
                  <a:pt x="893498" y="196142"/>
                  <a:pt x="888649" y="200991"/>
                  <a:pt x="882667" y="200991"/>
                </a:cubicBezTo>
                <a:cubicBezTo>
                  <a:pt x="876686" y="200991"/>
                  <a:pt x="871837" y="196142"/>
                  <a:pt x="871837" y="190161"/>
                </a:cubicBezTo>
                <a:cubicBezTo>
                  <a:pt x="871837" y="184179"/>
                  <a:pt x="876686" y="179330"/>
                  <a:pt x="882667" y="179330"/>
                </a:cubicBezTo>
                <a:close/>
                <a:moveTo>
                  <a:pt x="708142" y="179330"/>
                </a:moveTo>
                <a:cubicBezTo>
                  <a:pt x="714124" y="179330"/>
                  <a:pt x="718973" y="184179"/>
                  <a:pt x="718973" y="190161"/>
                </a:cubicBezTo>
                <a:cubicBezTo>
                  <a:pt x="718973" y="196142"/>
                  <a:pt x="714124" y="200991"/>
                  <a:pt x="708142" y="200991"/>
                </a:cubicBezTo>
                <a:cubicBezTo>
                  <a:pt x="702161" y="200991"/>
                  <a:pt x="697312" y="196142"/>
                  <a:pt x="697312" y="190161"/>
                </a:cubicBezTo>
                <a:cubicBezTo>
                  <a:pt x="697312" y="184179"/>
                  <a:pt x="702161" y="179330"/>
                  <a:pt x="708142" y="179330"/>
                </a:cubicBezTo>
                <a:close/>
                <a:moveTo>
                  <a:pt x="2629755" y="0"/>
                </a:moveTo>
                <a:cubicBezTo>
                  <a:pt x="2635740" y="0"/>
                  <a:pt x="2640586" y="4849"/>
                  <a:pt x="2640586" y="10831"/>
                </a:cubicBezTo>
                <a:cubicBezTo>
                  <a:pt x="2640586" y="16813"/>
                  <a:pt x="2635740" y="21662"/>
                  <a:pt x="2629755" y="21662"/>
                </a:cubicBezTo>
                <a:cubicBezTo>
                  <a:pt x="2623808" y="21609"/>
                  <a:pt x="2619019" y="16776"/>
                  <a:pt x="2619019" y="10831"/>
                </a:cubicBezTo>
                <a:cubicBezTo>
                  <a:pt x="2619019" y="4887"/>
                  <a:pt x="2623808" y="53"/>
                  <a:pt x="2629755" y="0"/>
                </a:cubicBezTo>
                <a:close/>
                <a:moveTo>
                  <a:pt x="2455230" y="0"/>
                </a:moveTo>
                <a:cubicBezTo>
                  <a:pt x="2461177" y="53"/>
                  <a:pt x="2465966" y="4887"/>
                  <a:pt x="2465966" y="10831"/>
                </a:cubicBezTo>
                <a:cubicBezTo>
                  <a:pt x="2465966" y="16776"/>
                  <a:pt x="2461177" y="21609"/>
                  <a:pt x="2455230" y="21662"/>
                </a:cubicBezTo>
                <a:cubicBezTo>
                  <a:pt x="2449245" y="21662"/>
                  <a:pt x="2444399" y="16813"/>
                  <a:pt x="2444399" y="10831"/>
                </a:cubicBezTo>
                <a:cubicBezTo>
                  <a:pt x="2444399" y="4849"/>
                  <a:pt x="2449245" y="0"/>
                  <a:pt x="2455230" y="0"/>
                </a:cubicBezTo>
                <a:close/>
                <a:moveTo>
                  <a:pt x="2280420" y="0"/>
                </a:moveTo>
                <a:cubicBezTo>
                  <a:pt x="2286406" y="0"/>
                  <a:pt x="2291251" y="4849"/>
                  <a:pt x="2291251" y="10831"/>
                </a:cubicBezTo>
                <a:cubicBezTo>
                  <a:pt x="2291251" y="16813"/>
                  <a:pt x="2286406" y="21662"/>
                  <a:pt x="2280420" y="21662"/>
                </a:cubicBezTo>
                <a:cubicBezTo>
                  <a:pt x="2274435" y="21662"/>
                  <a:pt x="2269589" y="16813"/>
                  <a:pt x="2269589" y="10831"/>
                </a:cubicBezTo>
                <a:cubicBezTo>
                  <a:pt x="2269589" y="4849"/>
                  <a:pt x="2274435" y="0"/>
                  <a:pt x="2280420" y="0"/>
                </a:cubicBezTo>
                <a:close/>
                <a:moveTo>
                  <a:pt x="2105990" y="0"/>
                </a:moveTo>
                <a:cubicBezTo>
                  <a:pt x="2111976" y="0"/>
                  <a:pt x="2116821" y="4849"/>
                  <a:pt x="2116821" y="10831"/>
                </a:cubicBezTo>
                <a:cubicBezTo>
                  <a:pt x="2116821" y="16813"/>
                  <a:pt x="2111976" y="21662"/>
                  <a:pt x="2105990" y="21662"/>
                </a:cubicBezTo>
                <a:cubicBezTo>
                  <a:pt x="2100005" y="21662"/>
                  <a:pt x="2095159" y="16813"/>
                  <a:pt x="2095159" y="10831"/>
                </a:cubicBezTo>
                <a:cubicBezTo>
                  <a:pt x="2095159" y="4849"/>
                  <a:pt x="2100005" y="0"/>
                  <a:pt x="2105990" y="0"/>
                </a:cubicBezTo>
                <a:close/>
                <a:moveTo>
                  <a:pt x="1931370" y="0"/>
                </a:moveTo>
                <a:cubicBezTo>
                  <a:pt x="1931399" y="0"/>
                  <a:pt x="1931437" y="0"/>
                  <a:pt x="1931465" y="0"/>
                </a:cubicBezTo>
                <a:cubicBezTo>
                  <a:pt x="1937412" y="53"/>
                  <a:pt x="1942201" y="4887"/>
                  <a:pt x="1942201" y="10831"/>
                </a:cubicBezTo>
                <a:cubicBezTo>
                  <a:pt x="1942201" y="16813"/>
                  <a:pt x="1937356" y="21662"/>
                  <a:pt x="1931370" y="21662"/>
                </a:cubicBezTo>
                <a:cubicBezTo>
                  <a:pt x="1925442" y="21609"/>
                  <a:pt x="1920682" y="16760"/>
                  <a:pt x="1920730" y="10832"/>
                </a:cubicBezTo>
                <a:cubicBezTo>
                  <a:pt x="1920730" y="10832"/>
                  <a:pt x="1920730" y="10831"/>
                  <a:pt x="1920730" y="10831"/>
                </a:cubicBezTo>
                <a:cubicBezTo>
                  <a:pt x="1920682" y="4902"/>
                  <a:pt x="1925442" y="54"/>
                  <a:pt x="1931370" y="0"/>
                </a:cubicBezTo>
                <a:close/>
                <a:moveTo>
                  <a:pt x="1756846" y="0"/>
                </a:moveTo>
                <a:cubicBezTo>
                  <a:pt x="1762793" y="53"/>
                  <a:pt x="1767582" y="4887"/>
                  <a:pt x="1767582" y="10831"/>
                </a:cubicBezTo>
                <a:cubicBezTo>
                  <a:pt x="1767582" y="16776"/>
                  <a:pt x="1762793" y="21609"/>
                  <a:pt x="1756846" y="21662"/>
                </a:cubicBezTo>
                <a:cubicBezTo>
                  <a:pt x="1750861" y="21662"/>
                  <a:pt x="1746015" y="16813"/>
                  <a:pt x="1746015" y="10831"/>
                </a:cubicBezTo>
                <a:cubicBezTo>
                  <a:pt x="1746015" y="4849"/>
                  <a:pt x="1750861" y="0"/>
                  <a:pt x="1756846" y="0"/>
                </a:cubicBezTo>
                <a:close/>
                <a:moveTo>
                  <a:pt x="1582226" y="0"/>
                </a:moveTo>
                <a:cubicBezTo>
                  <a:pt x="1588155" y="0"/>
                  <a:pt x="1592962" y="4807"/>
                  <a:pt x="1592962" y="10736"/>
                </a:cubicBezTo>
                <a:cubicBezTo>
                  <a:pt x="1592962" y="10767"/>
                  <a:pt x="1592962" y="10800"/>
                  <a:pt x="1592962" y="10831"/>
                </a:cubicBezTo>
                <a:cubicBezTo>
                  <a:pt x="1593009" y="16760"/>
                  <a:pt x="1588250" y="21608"/>
                  <a:pt x="1582321" y="21662"/>
                </a:cubicBezTo>
                <a:cubicBezTo>
                  <a:pt x="1582293" y="21662"/>
                  <a:pt x="1582255" y="21662"/>
                  <a:pt x="1582226" y="21662"/>
                </a:cubicBezTo>
                <a:cubicBezTo>
                  <a:pt x="1576241" y="21662"/>
                  <a:pt x="1571395" y="16813"/>
                  <a:pt x="1571395" y="10831"/>
                </a:cubicBezTo>
                <a:cubicBezTo>
                  <a:pt x="1571395" y="4849"/>
                  <a:pt x="1576241" y="0"/>
                  <a:pt x="1582226" y="0"/>
                </a:cubicBezTo>
                <a:close/>
                <a:moveTo>
                  <a:pt x="1407701" y="0"/>
                </a:moveTo>
                <a:cubicBezTo>
                  <a:pt x="1413648" y="53"/>
                  <a:pt x="1418437" y="4887"/>
                  <a:pt x="1418437" y="10831"/>
                </a:cubicBezTo>
                <a:cubicBezTo>
                  <a:pt x="1418437" y="16776"/>
                  <a:pt x="1413648" y="21609"/>
                  <a:pt x="1407701" y="21662"/>
                </a:cubicBezTo>
                <a:cubicBezTo>
                  <a:pt x="1401716" y="21662"/>
                  <a:pt x="1396870" y="16813"/>
                  <a:pt x="1396870" y="10831"/>
                </a:cubicBezTo>
                <a:cubicBezTo>
                  <a:pt x="1396870" y="4849"/>
                  <a:pt x="1401716" y="0"/>
                  <a:pt x="1407701" y="0"/>
                </a:cubicBezTo>
                <a:close/>
                <a:moveTo>
                  <a:pt x="1232986" y="0"/>
                </a:moveTo>
                <a:cubicBezTo>
                  <a:pt x="1238972" y="0"/>
                  <a:pt x="1243817" y="4849"/>
                  <a:pt x="1243817" y="10831"/>
                </a:cubicBezTo>
                <a:cubicBezTo>
                  <a:pt x="1243817" y="16813"/>
                  <a:pt x="1238972" y="21662"/>
                  <a:pt x="1232986" y="21662"/>
                </a:cubicBezTo>
                <a:cubicBezTo>
                  <a:pt x="1227001" y="21662"/>
                  <a:pt x="1222155" y="16813"/>
                  <a:pt x="1222155" y="10831"/>
                </a:cubicBezTo>
                <a:cubicBezTo>
                  <a:pt x="1222155" y="4849"/>
                  <a:pt x="1227001" y="0"/>
                  <a:pt x="1232986" y="0"/>
                </a:cubicBezTo>
                <a:close/>
                <a:moveTo>
                  <a:pt x="1058366" y="0"/>
                </a:moveTo>
                <a:cubicBezTo>
                  <a:pt x="1064351" y="0"/>
                  <a:pt x="1069197" y="4849"/>
                  <a:pt x="1069197" y="10831"/>
                </a:cubicBezTo>
                <a:cubicBezTo>
                  <a:pt x="1069197" y="16813"/>
                  <a:pt x="1064351" y="21662"/>
                  <a:pt x="1058366" y="21662"/>
                </a:cubicBezTo>
                <a:cubicBezTo>
                  <a:pt x="1052419" y="21609"/>
                  <a:pt x="1047630" y="16776"/>
                  <a:pt x="1047630" y="10831"/>
                </a:cubicBezTo>
                <a:cubicBezTo>
                  <a:pt x="1047630" y="4887"/>
                  <a:pt x="1052419" y="53"/>
                  <a:pt x="1058366" y="0"/>
                </a:cubicBezTo>
                <a:close/>
                <a:moveTo>
                  <a:pt x="883936" y="0"/>
                </a:moveTo>
                <a:cubicBezTo>
                  <a:pt x="889883" y="53"/>
                  <a:pt x="894672" y="4887"/>
                  <a:pt x="894672" y="10831"/>
                </a:cubicBezTo>
                <a:cubicBezTo>
                  <a:pt x="894672" y="16776"/>
                  <a:pt x="889883" y="21609"/>
                  <a:pt x="883936" y="21662"/>
                </a:cubicBezTo>
                <a:cubicBezTo>
                  <a:pt x="877951" y="21662"/>
                  <a:pt x="873105" y="16813"/>
                  <a:pt x="873105" y="10831"/>
                </a:cubicBezTo>
                <a:cubicBezTo>
                  <a:pt x="873105" y="4849"/>
                  <a:pt x="877951" y="0"/>
                  <a:pt x="883936" y="0"/>
                </a:cubicBezTo>
                <a:close/>
                <a:moveTo>
                  <a:pt x="709222" y="0"/>
                </a:moveTo>
                <a:cubicBezTo>
                  <a:pt x="715207" y="0"/>
                  <a:pt x="720052" y="4849"/>
                  <a:pt x="720052" y="10831"/>
                </a:cubicBezTo>
                <a:cubicBezTo>
                  <a:pt x="720052" y="16813"/>
                  <a:pt x="715207" y="21662"/>
                  <a:pt x="709222" y="21662"/>
                </a:cubicBezTo>
                <a:cubicBezTo>
                  <a:pt x="703236" y="21662"/>
                  <a:pt x="698391" y="16813"/>
                  <a:pt x="698391" y="10831"/>
                </a:cubicBezTo>
                <a:cubicBezTo>
                  <a:pt x="698391" y="4849"/>
                  <a:pt x="703236" y="0"/>
                  <a:pt x="709222" y="0"/>
                </a:cubicBezTo>
                <a:close/>
                <a:moveTo>
                  <a:pt x="534981" y="0"/>
                </a:moveTo>
                <a:cubicBezTo>
                  <a:pt x="540815" y="206"/>
                  <a:pt x="545431" y="4995"/>
                  <a:pt x="545431" y="10831"/>
                </a:cubicBezTo>
                <a:cubicBezTo>
                  <a:pt x="545431" y="16813"/>
                  <a:pt x="540586" y="21662"/>
                  <a:pt x="534601" y="21662"/>
                </a:cubicBezTo>
                <a:cubicBezTo>
                  <a:pt x="528768" y="21456"/>
                  <a:pt x="524150" y="16667"/>
                  <a:pt x="524150" y="10831"/>
                </a:cubicBezTo>
                <a:cubicBezTo>
                  <a:pt x="524150" y="4849"/>
                  <a:pt x="528996" y="0"/>
                  <a:pt x="534981" y="0"/>
                </a:cubicBezTo>
                <a:close/>
                <a:moveTo>
                  <a:pt x="359982" y="0"/>
                </a:moveTo>
                <a:cubicBezTo>
                  <a:pt x="365967" y="0"/>
                  <a:pt x="370812" y="4849"/>
                  <a:pt x="370812" y="10831"/>
                </a:cubicBezTo>
                <a:cubicBezTo>
                  <a:pt x="370812" y="16813"/>
                  <a:pt x="365967" y="21662"/>
                  <a:pt x="359982" y="21662"/>
                </a:cubicBezTo>
                <a:cubicBezTo>
                  <a:pt x="353997" y="21662"/>
                  <a:pt x="349151" y="16813"/>
                  <a:pt x="349151" y="10831"/>
                </a:cubicBezTo>
                <a:cubicBezTo>
                  <a:pt x="349151" y="4849"/>
                  <a:pt x="353997" y="0"/>
                  <a:pt x="359982" y="0"/>
                </a:cubicBezTo>
                <a:close/>
                <a:moveTo>
                  <a:pt x="185362" y="0"/>
                </a:moveTo>
                <a:cubicBezTo>
                  <a:pt x="191347" y="0"/>
                  <a:pt x="196192" y="4849"/>
                  <a:pt x="196192" y="10831"/>
                </a:cubicBezTo>
                <a:cubicBezTo>
                  <a:pt x="196192" y="16813"/>
                  <a:pt x="191347" y="21662"/>
                  <a:pt x="185362" y="21662"/>
                </a:cubicBezTo>
                <a:cubicBezTo>
                  <a:pt x="179414" y="21609"/>
                  <a:pt x="174626" y="16776"/>
                  <a:pt x="174626" y="10831"/>
                </a:cubicBezTo>
                <a:cubicBezTo>
                  <a:pt x="174626" y="4887"/>
                  <a:pt x="179414" y="53"/>
                  <a:pt x="185362" y="0"/>
                </a:cubicBezTo>
                <a:close/>
                <a:moveTo>
                  <a:pt x="11122" y="0"/>
                </a:moveTo>
                <a:cubicBezTo>
                  <a:pt x="16956" y="206"/>
                  <a:pt x="21572" y="4995"/>
                  <a:pt x="21572" y="10831"/>
                </a:cubicBezTo>
                <a:cubicBezTo>
                  <a:pt x="21572" y="16667"/>
                  <a:pt x="16956" y="21456"/>
                  <a:pt x="11122" y="21662"/>
                </a:cubicBezTo>
                <a:cubicBezTo>
                  <a:pt x="5137" y="21662"/>
                  <a:pt x="291" y="16813"/>
                  <a:pt x="291" y="10831"/>
                </a:cubicBezTo>
                <a:cubicBezTo>
                  <a:pt x="291" y="4849"/>
                  <a:pt x="5137" y="0"/>
                  <a:pt x="1112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4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zh-Hans-HK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DF246A8-4F36-FD77-C840-D652B519B827}"/>
              </a:ext>
            </a:extLst>
          </p:cNvPr>
          <p:cNvSpPr/>
          <p:nvPr/>
        </p:nvSpPr>
        <p:spPr>
          <a:xfrm>
            <a:off x="6021255" y="-333853"/>
            <a:ext cx="1134267" cy="1134267"/>
          </a:xfrm>
          <a:prstGeom prst="roundRect">
            <a:avLst>
              <a:gd name="adj" fmla="val 0"/>
            </a:avLst>
          </a:prstGeom>
          <a:solidFill>
            <a:schemeClr val="accent1">
              <a:alpha val="11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52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2AF1793-03FA-7C34-F19E-7DE4894C79B5}"/>
              </a:ext>
            </a:extLst>
          </p:cNvPr>
          <p:cNvSpPr/>
          <p:nvPr/>
        </p:nvSpPr>
        <p:spPr>
          <a:xfrm>
            <a:off x="-1199615" y="-1226035"/>
            <a:ext cx="1859518" cy="1859518"/>
          </a:xfrm>
          <a:prstGeom prst="roundRect">
            <a:avLst>
              <a:gd name="adj" fmla="val 4772"/>
            </a:avLst>
          </a:prstGeom>
          <a:noFill/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14EF6B-F715-AFCD-5E7A-C4B48A9D4436}"/>
              </a:ext>
            </a:extLst>
          </p:cNvPr>
          <p:cNvSpPr txBox="1"/>
          <p:nvPr/>
        </p:nvSpPr>
        <p:spPr>
          <a:xfrm>
            <a:off x="317096" y="233280"/>
            <a:ext cx="51773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06</a:t>
            </a:r>
            <a:endParaRPr lang="zh-CN" altLang="en-US" sz="287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A89AE8-EEB9-7F4E-04C8-DCAD2A2BB54D}"/>
              </a:ext>
            </a:extLst>
          </p:cNvPr>
          <p:cNvSpPr/>
          <p:nvPr/>
        </p:nvSpPr>
        <p:spPr>
          <a:xfrm>
            <a:off x="7370786" y="3857392"/>
            <a:ext cx="467952" cy="467952"/>
          </a:xfrm>
          <a:prstGeom prst="roundRect">
            <a:avLst>
              <a:gd name="adj" fmla="val 0"/>
            </a:avLst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3522D5-93EC-F4A8-B9AC-5CF8E7CF5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BF04A1-E7F1-7613-4896-E1507316C9D1}"/>
              </a:ext>
            </a:extLst>
          </p:cNvPr>
          <p:cNvSpPr txBox="1"/>
          <p:nvPr/>
        </p:nvSpPr>
        <p:spPr>
          <a:xfrm>
            <a:off x="4901884" y="2037986"/>
            <a:ext cx="4241825" cy="898631"/>
          </a:xfrm>
          <a:prstGeom prst="rect">
            <a:avLst/>
          </a:prstGeom>
          <a:noFill/>
          <a:effectLst/>
        </p:spPr>
        <p:txBody>
          <a:bodyPr wrap="square" lIns="158420" tIns="79210" rIns="158420" bIns="79210" rtlCol="0">
            <a:spAutoFit/>
          </a:bodyPr>
          <a:lstStyle/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服务器模块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D3609C8-5AA0-98E9-21C3-0E6A2F8C1AD0}"/>
              </a:ext>
            </a:extLst>
          </p:cNvPr>
          <p:cNvSpPr/>
          <p:nvPr/>
        </p:nvSpPr>
        <p:spPr>
          <a:xfrm>
            <a:off x="5084572" y="1628686"/>
            <a:ext cx="1284644" cy="392415"/>
          </a:xfrm>
          <a:prstGeom prst="roundRect">
            <a:avLst>
              <a:gd name="adj" fmla="val 118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672F34-ACF2-691F-BB5B-F13C118A346D}"/>
              </a:ext>
            </a:extLst>
          </p:cNvPr>
          <p:cNvSpPr txBox="1"/>
          <p:nvPr/>
        </p:nvSpPr>
        <p:spPr>
          <a:xfrm>
            <a:off x="5119035" y="1674852"/>
            <a:ext cx="12157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chemeClr val="bg1"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第六部分</a:t>
            </a:r>
            <a:endParaRPr lang="zh-Hans-HK" altLang="en-US" sz="1500" dirty="0">
              <a:solidFill>
                <a:schemeClr val="bg1">
                  <a:alpha val="6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139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梯形 27">
            <a:extLst>
              <a:ext uri="{FF2B5EF4-FFF2-40B4-BE49-F238E27FC236}">
                <a16:creationId xmlns:a16="http://schemas.microsoft.com/office/drawing/2014/main" id="{6C412A96-C9E2-C870-70E9-46F8D849FC58}"/>
              </a:ext>
            </a:extLst>
          </p:cNvPr>
          <p:cNvSpPr/>
          <p:nvPr/>
        </p:nvSpPr>
        <p:spPr>
          <a:xfrm>
            <a:off x="336550" y="3543084"/>
            <a:ext cx="9518650" cy="1695893"/>
          </a:xfrm>
          <a:prstGeom prst="trapezoid">
            <a:avLst>
              <a:gd name="adj" fmla="val 114080"/>
            </a:avLst>
          </a:prstGeom>
          <a:gradFill flip="none" rotWithShape="1">
            <a:gsLst>
              <a:gs pos="28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3000"/>
                  <a:lumOff val="7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-Medium"/>
              <a:ea typeface="阿里巴巴普惠体 R"/>
              <a:cs typeface="+mn-cs"/>
            </a:endParaRPr>
          </a:p>
        </p:txBody>
      </p:sp>
      <p:sp>
        <p:nvSpPr>
          <p:cNvPr id="37" name="!!矩形 3">
            <a:extLst>
              <a:ext uri="{FF2B5EF4-FFF2-40B4-BE49-F238E27FC236}">
                <a16:creationId xmlns:a16="http://schemas.microsoft.com/office/drawing/2014/main" id="{27BD5543-A4CE-9A1D-A01D-58880010E966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9A719-AD4C-6CCF-C77E-F26DA6CE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3296830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419D9A8-EE7D-CAAD-0341-F46B8A1AD885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DA04FB8-DD66-1F38-EBC3-AAC7341A49B8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8F035CF-25C4-7F6A-BFC3-B63B5B33AB2B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协议简介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21E0117-301C-8678-0B6C-18C4C56DEC57}"/>
              </a:ext>
            </a:extLst>
          </p:cNvPr>
          <p:cNvSpPr/>
          <p:nvPr/>
        </p:nvSpPr>
        <p:spPr>
          <a:xfrm>
            <a:off x="1840062" y="1344868"/>
            <a:ext cx="2869188" cy="3417237"/>
          </a:xfrm>
          <a:prstGeom prst="roundRect">
            <a:avLst>
              <a:gd name="adj" fmla="val 2702"/>
            </a:avLst>
          </a:prstGeom>
          <a:gradFill flip="none" rotWithShape="1">
            <a:gsLst>
              <a:gs pos="28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228600" dist="38100" dir="5400000" sx="97000" sy="97000" algn="t" rotWithShape="0">
              <a:schemeClr val="accent1">
                <a:alpha val="24000"/>
              </a:schemeClr>
            </a:outerShdw>
            <a:reflection blurRad="63500" stA="52000" endA="300" endPos="13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7831868-483B-E70E-0A96-14D91A3C6329}"/>
              </a:ext>
            </a:extLst>
          </p:cNvPr>
          <p:cNvSpPr/>
          <p:nvPr/>
        </p:nvSpPr>
        <p:spPr>
          <a:xfrm>
            <a:off x="1828950" y="924355"/>
            <a:ext cx="2869188" cy="409671"/>
          </a:xfrm>
          <a:prstGeom prst="roundRect">
            <a:avLst>
              <a:gd name="adj" fmla="val 12442"/>
            </a:avLst>
          </a:prstGeom>
          <a:gradFill flip="none" rotWithShape="1">
            <a:gsLst>
              <a:gs pos="0">
                <a:schemeClr val="accent1">
                  <a:lumMod val="88000"/>
                  <a:lumOff val="12000"/>
                </a:schemeClr>
              </a:gs>
              <a:gs pos="100000">
                <a:schemeClr val="accent1"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190500" dir="5400000" sx="97000" sy="97000" algn="t" rotWithShape="0">
              <a:schemeClr val="accent1">
                <a:alpha val="30000"/>
              </a:schemeClr>
            </a:outerShdw>
          </a:effectLst>
          <a:scene3d>
            <a:camera prst="orthographicFront"/>
            <a:lightRig rig="glow" dir="t"/>
          </a:scene3d>
          <a:sp3d>
            <a:bevelT w="6350" h="12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82F01F-CF48-CB24-669C-E2048804AB42}"/>
              </a:ext>
            </a:extLst>
          </p:cNvPr>
          <p:cNvSpPr txBox="1"/>
          <p:nvPr/>
        </p:nvSpPr>
        <p:spPr>
          <a:xfrm>
            <a:off x="1869563" y="938970"/>
            <a:ext cx="278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6389A90-D0DF-0E99-E200-27A49876C5E4}"/>
              </a:ext>
            </a:extLst>
          </p:cNvPr>
          <p:cNvGrpSpPr/>
          <p:nvPr/>
        </p:nvGrpSpPr>
        <p:grpSpPr>
          <a:xfrm>
            <a:off x="2075200" y="2535305"/>
            <a:ext cx="2417057" cy="2119822"/>
            <a:chOff x="1646425" y="3833827"/>
            <a:chExt cx="2632868" cy="1243013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4DF4800-8BDB-2760-7950-E04CA0D4D77F}"/>
                </a:ext>
              </a:extLst>
            </p:cNvPr>
            <p:cNvCxnSpPr/>
            <p:nvPr/>
          </p:nvCxnSpPr>
          <p:spPr>
            <a:xfrm>
              <a:off x="1646425" y="3833827"/>
              <a:ext cx="2632868" cy="0"/>
            </a:xfrm>
            <a:prstGeom prst="line">
              <a:avLst/>
            </a:prstGeom>
            <a:ln w="9525">
              <a:solidFill>
                <a:schemeClr val="accent1">
                  <a:alpha val="24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7FF9DA7-8E8A-5D12-ECF0-A87CFF5CC92E}"/>
                </a:ext>
              </a:extLst>
            </p:cNvPr>
            <p:cNvCxnSpPr/>
            <p:nvPr/>
          </p:nvCxnSpPr>
          <p:spPr>
            <a:xfrm>
              <a:off x="1646425" y="5076840"/>
              <a:ext cx="2632868" cy="0"/>
            </a:xfrm>
            <a:prstGeom prst="line">
              <a:avLst/>
            </a:prstGeom>
            <a:ln w="9525">
              <a:solidFill>
                <a:schemeClr val="accent1">
                  <a:alpha val="24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369C5BEC-C1C5-1BBA-6444-09FADE930C74}"/>
              </a:ext>
            </a:extLst>
          </p:cNvPr>
          <p:cNvSpPr txBox="1"/>
          <p:nvPr/>
        </p:nvSpPr>
        <p:spPr>
          <a:xfrm>
            <a:off x="1981582" y="1364472"/>
            <a:ext cx="2628900" cy="117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简单邮件传输协议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（英语：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Simple Mail Transfer Protocol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，缩写：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 一个在互联网上传输电子邮件的标准。 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BBFB9F0B-3D45-6F64-181B-91E44ABA3C17}"/>
              </a:ext>
            </a:extLst>
          </p:cNvPr>
          <p:cNvSpPr/>
          <p:nvPr/>
        </p:nvSpPr>
        <p:spPr>
          <a:xfrm>
            <a:off x="5526127" y="1339122"/>
            <a:ext cx="2869188" cy="3417237"/>
          </a:xfrm>
          <a:prstGeom prst="roundRect">
            <a:avLst>
              <a:gd name="adj" fmla="val 2702"/>
            </a:avLst>
          </a:prstGeom>
          <a:gradFill flip="none" rotWithShape="1">
            <a:gsLst>
              <a:gs pos="28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228600" dist="38100" dir="5400000" sx="97000" sy="97000" algn="t" rotWithShape="0">
              <a:schemeClr val="accent1">
                <a:alpha val="24000"/>
              </a:schemeClr>
            </a:outerShdw>
            <a:reflection blurRad="63500" stA="52000" endA="300" endPos="13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250940E-3F71-EED3-70E3-6BEC66C34A00}"/>
              </a:ext>
            </a:extLst>
          </p:cNvPr>
          <p:cNvSpPr/>
          <p:nvPr/>
        </p:nvSpPr>
        <p:spPr>
          <a:xfrm>
            <a:off x="5515015" y="918609"/>
            <a:ext cx="2869188" cy="409671"/>
          </a:xfrm>
          <a:prstGeom prst="roundRect">
            <a:avLst>
              <a:gd name="adj" fmla="val 12442"/>
            </a:avLst>
          </a:prstGeom>
          <a:gradFill flip="none" rotWithShape="1">
            <a:gsLst>
              <a:gs pos="0">
                <a:schemeClr val="accent1">
                  <a:lumMod val="88000"/>
                  <a:lumOff val="12000"/>
                </a:schemeClr>
              </a:gs>
              <a:gs pos="100000">
                <a:schemeClr val="accent1"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190500" dir="5400000" sx="97000" sy="97000" algn="t" rotWithShape="0">
              <a:schemeClr val="accent1">
                <a:alpha val="30000"/>
              </a:schemeClr>
            </a:outerShdw>
          </a:effectLst>
          <a:scene3d>
            <a:camera prst="orthographicFront"/>
            <a:lightRig rig="glow" dir="t"/>
          </a:scene3d>
          <a:sp3d>
            <a:bevelT w="6350" h="12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6CF3A27-CEDD-F9ED-46D5-DD18010C9C2C}"/>
              </a:ext>
            </a:extLst>
          </p:cNvPr>
          <p:cNvSpPr txBox="1"/>
          <p:nvPr/>
        </p:nvSpPr>
        <p:spPr>
          <a:xfrm>
            <a:off x="5555628" y="933224"/>
            <a:ext cx="278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３协议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9E1B693-3CAF-BD1D-E51D-72F7F55BDB5B}"/>
              </a:ext>
            </a:extLst>
          </p:cNvPr>
          <p:cNvGrpSpPr/>
          <p:nvPr/>
        </p:nvGrpSpPr>
        <p:grpSpPr>
          <a:xfrm>
            <a:off x="5761265" y="2535305"/>
            <a:ext cx="2417057" cy="2110758"/>
            <a:chOff x="1646425" y="3833827"/>
            <a:chExt cx="2632868" cy="1243013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30E96BE-85B0-DCDD-AAA7-88B22800A333}"/>
                </a:ext>
              </a:extLst>
            </p:cNvPr>
            <p:cNvCxnSpPr/>
            <p:nvPr/>
          </p:nvCxnSpPr>
          <p:spPr>
            <a:xfrm>
              <a:off x="1646425" y="3833827"/>
              <a:ext cx="2632868" cy="0"/>
            </a:xfrm>
            <a:prstGeom prst="line">
              <a:avLst/>
            </a:prstGeom>
            <a:ln w="9525">
              <a:solidFill>
                <a:schemeClr val="accent1">
                  <a:alpha val="24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372B2B70-92D2-E7A1-4A97-955309EAFEA9}"/>
                </a:ext>
              </a:extLst>
            </p:cNvPr>
            <p:cNvCxnSpPr/>
            <p:nvPr/>
          </p:nvCxnSpPr>
          <p:spPr>
            <a:xfrm>
              <a:off x="1646425" y="5076840"/>
              <a:ext cx="2632868" cy="0"/>
            </a:xfrm>
            <a:prstGeom prst="line">
              <a:avLst/>
            </a:prstGeom>
            <a:ln w="9525">
              <a:solidFill>
                <a:schemeClr val="accent1">
                  <a:alpha val="24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C83CEDE1-7AA8-BBEF-BF8D-64BDE8919481}"/>
              </a:ext>
            </a:extLst>
          </p:cNvPr>
          <p:cNvSpPr txBox="1"/>
          <p:nvPr/>
        </p:nvSpPr>
        <p:spPr>
          <a:xfrm>
            <a:off x="5655343" y="1361395"/>
            <a:ext cx="2628900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邮局协议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（英语：</a:t>
            </a:r>
            <a:r>
              <a:rPr lang="en-US" altLang="zh-CN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 Office Protocol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，缩写：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TCP/IP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协议族中的一员，其由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RFC 1939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定义，最新版本为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1FE573-CD47-B2DF-022E-0945C63C72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716E2FB0-7D30-0681-B38E-4386904ED3D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45" name="Text Box 241">
            <a:extLst>
              <a:ext uri="{FF2B5EF4-FFF2-40B4-BE49-F238E27FC236}">
                <a16:creationId xmlns:a16="http://schemas.microsoft.com/office/drawing/2014/main" id="{6CF76B8E-C253-091C-7C2D-9A69120985A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46" name="Text Box 246">
            <a:extLst>
              <a:ext uri="{FF2B5EF4-FFF2-40B4-BE49-F238E27FC236}">
                <a16:creationId xmlns:a16="http://schemas.microsoft.com/office/drawing/2014/main" id="{6B768BC8-02B0-AA75-099F-7E4073FB925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47" name="Text Box 251">
            <a:extLst>
              <a:ext uri="{FF2B5EF4-FFF2-40B4-BE49-F238E27FC236}">
                <a16:creationId xmlns:a16="http://schemas.microsoft.com/office/drawing/2014/main" id="{E8C7D497-0A80-CBC7-BCF4-17F98D0F028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服务器模块</a:t>
            </a:r>
          </a:p>
        </p:txBody>
      </p:sp>
      <p:sp>
        <p:nvSpPr>
          <p:cNvPr id="48" name="Text Box 251">
            <a:extLst>
              <a:ext uri="{FF2B5EF4-FFF2-40B4-BE49-F238E27FC236}">
                <a16:creationId xmlns:a16="http://schemas.microsoft.com/office/drawing/2014/main" id="{14D9D253-0AEF-FC21-BFA2-0A42D49CB0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49" name="Text Box 236">
            <a:extLst>
              <a:ext uri="{FF2B5EF4-FFF2-40B4-BE49-F238E27FC236}">
                <a16:creationId xmlns:a16="http://schemas.microsoft.com/office/drawing/2014/main" id="{4C4EF9A0-3F8A-EEBC-17E5-6FC184076EA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50" name="Text Box 231">
            <a:extLst>
              <a:ext uri="{FF2B5EF4-FFF2-40B4-BE49-F238E27FC236}">
                <a16:creationId xmlns:a16="http://schemas.microsoft.com/office/drawing/2014/main" id="{2ABFFF96-8465-312A-0A9D-999227A409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1CCFCB57-8BC5-E0F7-2A2C-97822FAB4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175" y="2543738"/>
            <a:ext cx="2600736" cy="199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TP是一种简单的文本协议，用于发送邮件。它通过TCP端口25工作，指定邮件接收者并传输消息内容。可以用Telnet工具测试SMTP服务器，并通过DNS的MX记录找到对应域的SMTP服务器。由于基于纯文本设计，它对二进制文件支持较差。</a:t>
            </a: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8BAA6C96-EF1F-AFE2-403F-1BEABCAE0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670" y="2543738"/>
            <a:ext cx="2600736" cy="1998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是一种离线邮件协议，客户端连接服务器后下载未读邮件，并将邮件从服务器转移到本地设备，如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。下载后，邮件通常会从服务器删除，但改进的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协议允许只下载邮件而不删除，方便多设备访问。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74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37B687-5441-B984-0370-9B21FD2806FD}"/>
              </a:ext>
            </a:extLst>
          </p:cNvPr>
          <p:cNvSpPr/>
          <p:nvPr/>
        </p:nvSpPr>
        <p:spPr>
          <a:xfrm flipH="1" flipV="1">
            <a:off x="291" y="0"/>
            <a:ext cx="9143419" cy="51435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6B3C28-5AAD-ADB6-0F37-76387D81CB38}"/>
              </a:ext>
            </a:extLst>
          </p:cNvPr>
          <p:cNvSpPr txBox="1"/>
          <p:nvPr/>
        </p:nvSpPr>
        <p:spPr>
          <a:xfrm>
            <a:off x="4901884" y="2037986"/>
            <a:ext cx="4241825" cy="898631"/>
          </a:xfrm>
          <a:prstGeom prst="rect">
            <a:avLst/>
          </a:prstGeom>
          <a:noFill/>
          <a:effectLst/>
        </p:spPr>
        <p:txBody>
          <a:bodyPr wrap="square" lIns="158420" tIns="79210" rIns="158420" bIns="79210" rtlCol="0">
            <a:spAutoFit/>
          </a:bodyPr>
          <a:lstStyle/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62E6FAC-49B4-9BC3-525A-B493425A3CBF}"/>
              </a:ext>
            </a:extLst>
          </p:cNvPr>
          <p:cNvSpPr/>
          <p:nvPr/>
        </p:nvSpPr>
        <p:spPr>
          <a:xfrm>
            <a:off x="5084572" y="1628686"/>
            <a:ext cx="1284644" cy="392415"/>
          </a:xfrm>
          <a:prstGeom prst="roundRect">
            <a:avLst>
              <a:gd name="adj" fmla="val 118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755FC1B-1B88-126E-43CA-0C1982E466AF}"/>
              </a:ext>
            </a:extLst>
          </p:cNvPr>
          <p:cNvSpPr txBox="1"/>
          <p:nvPr/>
        </p:nvSpPr>
        <p:spPr>
          <a:xfrm>
            <a:off x="5119035" y="1674852"/>
            <a:ext cx="12157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chemeClr val="bg1"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Hans-HK" altLang="en-US" sz="1500" dirty="0">
              <a:solidFill>
                <a:schemeClr val="bg1">
                  <a:alpha val="6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C3442AA-C1D4-1C74-F9FB-4A2A9940341C}"/>
              </a:ext>
            </a:extLst>
          </p:cNvPr>
          <p:cNvSpPr/>
          <p:nvPr/>
        </p:nvSpPr>
        <p:spPr>
          <a:xfrm>
            <a:off x="7652083" y="4114013"/>
            <a:ext cx="1980446" cy="1899633"/>
          </a:xfrm>
          <a:custGeom>
            <a:avLst/>
            <a:gdLst>
              <a:gd name="connsiteX0" fmla="*/ 2629755 w 2640595"/>
              <a:gd name="connsiteY0" fmla="*/ 2511278 h 2532844"/>
              <a:gd name="connsiteX1" fmla="*/ 2640586 w 2640595"/>
              <a:gd name="connsiteY1" fmla="*/ 2521918 h 2532844"/>
              <a:gd name="connsiteX2" fmla="*/ 2640586 w 2640595"/>
              <a:gd name="connsiteY2" fmla="*/ 2522013 h 2532844"/>
              <a:gd name="connsiteX3" fmla="*/ 2629755 w 2640595"/>
              <a:gd name="connsiteY3" fmla="*/ 2532844 h 2532844"/>
              <a:gd name="connsiteX4" fmla="*/ 2619019 w 2640595"/>
              <a:gd name="connsiteY4" fmla="*/ 2522013 h 2532844"/>
              <a:gd name="connsiteX5" fmla="*/ 2629755 w 2640595"/>
              <a:gd name="connsiteY5" fmla="*/ 2511278 h 2532844"/>
              <a:gd name="connsiteX6" fmla="*/ 2280325 w 2640595"/>
              <a:gd name="connsiteY6" fmla="*/ 2511278 h 2532844"/>
              <a:gd name="connsiteX7" fmla="*/ 2280420 w 2640595"/>
              <a:gd name="connsiteY7" fmla="*/ 2511278 h 2532844"/>
              <a:gd name="connsiteX8" fmla="*/ 2291251 w 2640595"/>
              <a:gd name="connsiteY8" fmla="*/ 2521918 h 2532844"/>
              <a:gd name="connsiteX9" fmla="*/ 2291251 w 2640595"/>
              <a:gd name="connsiteY9" fmla="*/ 2522013 h 2532844"/>
              <a:gd name="connsiteX10" fmla="*/ 2280420 w 2640595"/>
              <a:gd name="connsiteY10" fmla="*/ 2532844 h 2532844"/>
              <a:gd name="connsiteX11" fmla="*/ 2269589 w 2640595"/>
              <a:gd name="connsiteY11" fmla="*/ 2522013 h 2532844"/>
              <a:gd name="connsiteX12" fmla="*/ 2280325 w 2640595"/>
              <a:gd name="connsiteY12" fmla="*/ 2511278 h 2532844"/>
              <a:gd name="connsiteX13" fmla="*/ 2105895 w 2640595"/>
              <a:gd name="connsiteY13" fmla="*/ 2511278 h 2532844"/>
              <a:gd name="connsiteX14" fmla="*/ 2105990 w 2640595"/>
              <a:gd name="connsiteY14" fmla="*/ 2511278 h 2532844"/>
              <a:gd name="connsiteX15" fmla="*/ 2116821 w 2640595"/>
              <a:gd name="connsiteY15" fmla="*/ 2521918 h 2532844"/>
              <a:gd name="connsiteX16" fmla="*/ 2116821 w 2640595"/>
              <a:gd name="connsiteY16" fmla="*/ 2522013 h 2532844"/>
              <a:gd name="connsiteX17" fmla="*/ 2105990 w 2640595"/>
              <a:gd name="connsiteY17" fmla="*/ 2532844 h 2532844"/>
              <a:gd name="connsiteX18" fmla="*/ 2095159 w 2640595"/>
              <a:gd name="connsiteY18" fmla="*/ 2522013 h 2532844"/>
              <a:gd name="connsiteX19" fmla="*/ 2105895 w 2640595"/>
              <a:gd name="connsiteY19" fmla="*/ 2511278 h 2532844"/>
              <a:gd name="connsiteX20" fmla="*/ 1931180 w 2640595"/>
              <a:gd name="connsiteY20" fmla="*/ 2511278 h 2532844"/>
              <a:gd name="connsiteX21" fmla="*/ 1931371 w 2640595"/>
              <a:gd name="connsiteY21" fmla="*/ 2511278 h 2532844"/>
              <a:gd name="connsiteX22" fmla="*/ 1942201 w 2640595"/>
              <a:gd name="connsiteY22" fmla="*/ 2521918 h 2532844"/>
              <a:gd name="connsiteX23" fmla="*/ 1942201 w 2640595"/>
              <a:gd name="connsiteY23" fmla="*/ 2522013 h 2532844"/>
              <a:gd name="connsiteX24" fmla="*/ 1931371 w 2640595"/>
              <a:gd name="connsiteY24" fmla="*/ 2532844 h 2532844"/>
              <a:gd name="connsiteX25" fmla="*/ 1920635 w 2640595"/>
              <a:gd name="connsiteY25" fmla="*/ 2522108 h 2532844"/>
              <a:gd name="connsiteX26" fmla="*/ 1920635 w 2640595"/>
              <a:gd name="connsiteY26" fmla="*/ 2522013 h 2532844"/>
              <a:gd name="connsiteX27" fmla="*/ 1931180 w 2640595"/>
              <a:gd name="connsiteY27" fmla="*/ 2511278 h 2532844"/>
              <a:gd name="connsiteX28" fmla="*/ 1582131 w 2640595"/>
              <a:gd name="connsiteY28" fmla="*/ 2511278 h 2532844"/>
              <a:gd name="connsiteX29" fmla="*/ 1582226 w 2640595"/>
              <a:gd name="connsiteY29" fmla="*/ 2511278 h 2532844"/>
              <a:gd name="connsiteX30" fmla="*/ 1592962 w 2640595"/>
              <a:gd name="connsiteY30" fmla="*/ 2521823 h 2532844"/>
              <a:gd name="connsiteX31" fmla="*/ 1592962 w 2640595"/>
              <a:gd name="connsiteY31" fmla="*/ 2522013 h 2532844"/>
              <a:gd name="connsiteX32" fmla="*/ 1582321 w 2640595"/>
              <a:gd name="connsiteY32" fmla="*/ 2532844 h 2532844"/>
              <a:gd name="connsiteX33" fmla="*/ 1582226 w 2640595"/>
              <a:gd name="connsiteY33" fmla="*/ 2532844 h 2532844"/>
              <a:gd name="connsiteX34" fmla="*/ 1571395 w 2640595"/>
              <a:gd name="connsiteY34" fmla="*/ 2522013 h 2532844"/>
              <a:gd name="connsiteX35" fmla="*/ 1582131 w 2640595"/>
              <a:gd name="connsiteY35" fmla="*/ 2511278 h 2532844"/>
              <a:gd name="connsiteX36" fmla="*/ 1407511 w 2640595"/>
              <a:gd name="connsiteY36" fmla="*/ 2511278 h 2532844"/>
              <a:gd name="connsiteX37" fmla="*/ 1407606 w 2640595"/>
              <a:gd name="connsiteY37" fmla="*/ 2511278 h 2532844"/>
              <a:gd name="connsiteX38" fmla="*/ 1418437 w 2640595"/>
              <a:gd name="connsiteY38" fmla="*/ 2521918 h 2532844"/>
              <a:gd name="connsiteX39" fmla="*/ 1418437 w 2640595"/>
              <a:gd name="connsiteY39" fmla="*/ 2522013 h 2532844"/>
              <a:gd name="connsiteX40" fmla="*/ 1407606 w 2640595"/>
              <a:gd name="connsiteY40" fmla="*/ 2532844 h 2532844"/>
              <a:gd name="connsiteX41" fmla="*/ 1396775 w 2640595"/>
              <a:gd name="connsiteY41" fmla="*/ 2522013 h 2532844"/>
              <a:gd name="connsiteX42" fmla="*/ 1407511 w 2640595"/>
              <a:gd name="connsiteY42" fmla="*/ 2511278 h 2532844"/>
              <a:gd name="connsiteX43" fmla="*/ 1232891 w 2640595"/>
              <a:gd name="connsiteY43" fmla="*/ 2511278 h 2532844"/>
              <a:gd name="connsiteX44" fmla="*/ 1232986 w 2640595"/>
              <a:gd name="connsiteY44" fmla="*/ 2511278 h 2532844"/>
              <a:gd name="connsiteX45" fmla="*/ 1243817 w 2640595"/>
              <a:gd name="connsiteY45" fmla="*/ 2521918 h 2532844"/>
              <a:gd name="connsiteX46" fmla="*/ 1243817 w 2640595"/>
              <a:gd name="connsiteY46" fmla="*/ 2522013 h 2532844"/>
              <a:gd name="connsiteX47" fmla="*/ 1232986 w 2640595"/>
              <a:gd name="connsiteY47" fmla="*/ 2532844 h 2532844"/>
              <a:gd name="connsiteX48" fmla="*/ 1222155 w 2640595"/>
              <a:gd name="connsiteY48" fmla="*/ 2522013 h 2532844"/>
              <a:gd name="connsiteX49" fmla="*/ 1232891 w 2640595"/>
              <a:gd name="connsiteY49" fmla="*/ 2511278 h 2532844"/>
              <a:gd name="connsiteX50" fmla="*/ 1058366 w 2640595"/>
              <a:gd name="connsiteY50" fmla="*/ 2511278 h 2532844"/>
              <a:gd name="connsiteX51" fmla="*/ 1069197 w 2640595"/>
              <a:gd name="connsiteY51" fmla="*/ 2521918 h 2532844"/>
              <a:gd name="connsiteX52" fmla="*/ 1069197 w 2640595"/>
              <a:gd name="connsiteY52" fmla="*/ 2522013 h 2532844"/>
              <a:gd name="connsiteX53" fmla="*/ 1058366 w 2640595"/>
              <a:gd name="connsiteY53" fmla="*/ 2532844 h 2532844"/>
              <a:gd name="connsiteX54" fmla="*/ 1047630 w 2640595"/>
              <a:gd name="connsiteY54" fmla="*/ 2522013 h 2532844"/>
              <a:gd name="connsiteX55" fmla="*/ 1058366 w 2640595"/>
              <a:gd name="connsiteY55" fmla="*/ 2511278 h 2532844"/>
              <a:gd name="connsiteX56" fmla="*/ 709126 w 2640595"/>
              <a:gd name="connsiteY56" fmla="*/ 2511278 h 2532844"/>
              <a:gd name="connsiteX57" fmla="*/ 709222 w 2640595"/>
              <a:gd name="connsiteY57" fmla="*/ 2511278 h 2532844"/>
              <a:gd name="connsiteX58" fmla="*/ 720052 w 2640595"/>
              <a:gd name="connsiteY58" fmla="*/ 2521918 h 2532844"/>
              <a:gd name="connsiteX59" fmla="*/ 720052 w 2640595"/>
              <a:gd name="connsiteY59" fmla="*/ 2522013 h 2532844"/>
              <a:gd name="connsiteX60" fmla="*/ 709222 w 2640595"/>
              <a:gd name="connsiteY60" fmla="*/ 2532844 h 2532844"/>
              <a:gd name="connsiteX61" fmla="*/ 698391 w 2640595"/>
              <a:gd name="connsiteY61" fmla="*/ 2522013 h 2532844"/>
              <a:gd name="connsiteX62" fmla="*/ 709126 w 2640595"/>
              <a:gd name="connsiteY62" fmla="*/ 2511278 h 2532844"/>
              <a:gd name="connsiteX63" fmla="*/ 534507 w 2640595"/>
              <a:gd name="connsiteY63" fmla="*/ 2511278 h 2532844"/>
              <a:gd name="connsiteX64" fmla="*/ 534602 w 2640595"/>
              <a:gd name="connsiteY64" fmla="*/ 2511278 h 2532844"/>
              <a:gd name="connsiteX65" fmla="*/ 545432 w 2640595"/>
              <a:gd name="connsiteY65" fmla="*/ 2521918 h 2532844"/>
              <a:gd name="connsiteX66" fmla="*/ 545432 w 2640595"/>
              <a:gd name="connsiteY66" fmla="*/ 2522013 h 2532844"/>
              <a:gd name="connsiteX67" fmla="*/ 534602 w 2640595"/>
              <a:gd name="connsiteY67" fmla="*/ 2532844 h 2532844"/>
              <a:gd name="connsiteX68" fmla="*/ 523771 w 2640595"/>
              <a:gd name="connsiteY68" fmla="*/ 2522013 h 2532844"/>
              <a:gd name="connsiteX69" fmla="*/ 534507 w 2640595"/>
              <a:gd name="connsiteY69" fmla="*/ 2511278 h 2532844"/>
              <a:gd name="connsiteX70" fmla="*/ 359887 w 2640595"/>
              <a:gd name="connsiteY70" fmla="*/ 2511278 h 2532844"/>
              <a:gd name="connsiteX71" fmla="*/ 359982 w 2640595"/>
              <a:gd name="connsiteY71" fmla="*/ 2511278 h 2532844"/>
              <a:gd name="connsiteX72" fmla="*/ 370812 w 2640595"/>
              <a:gd name="connsiteY72" fmla="*/ 2521918 h 2532844"/>
              <a:gd name="connsiteX73" fmla="*/ 370812 w 2640595"/>
              <a:gd name="connsiteY73" fmla="*/ 2522013 h 2532844"/>
              <a:gd name="connsiteX74" fmla="*/ 359982 w 2640595"/>
              <a:gd name="connsiteY74" fmla="*/ 2532844 h 2532844"/>
              <a:gd name="connsiteX75" fmla="*/ 349151 w 2640595"/>
              <a:gd name="connsiteY75" fmla="*/ 2522013 h 2532844"/>
              <a:gd name="connsiteX76" fmla="*/ 359887 w 2640595"/>
              <a:gd name="connsiteY76" fmla="*/ 2511278 h 2532844"/>
              <a:gd name="connsiteX77" fmla="*/ 185362 w 2640595"/>
              <a:gd name="connsiteY77" fmla="*/ 2511278 h 2532844"/>
              <a:gd name="connsiteX78" fmla="*/ 196192 w 2640595"/>
              <a:gd name="connsiteY78" fmla="*/ 2521918 h 2532844"/>
              <a:gd name="connsiteX79" fmla="*/ 196192 w 2640595"/>
              <a:gd name="connsiteY79" fmla="*/ 2522013 h 2532844"/>
              <a:gd name="connsiteX80" fmla="*/ 185362 w 2640595"/>
              <a:gd name="connsiteY80" fmla="*/ 2532844 h 2532844"/>
              <a:gd name="connsiteX81" fmla="*/ 174626 w 2640595"/>
              <a:gd name="connsiteY81" fmla="*/ 2522013 h 2532844"/>
              <a:gd name="connsiteX82" fmla="*/ 185362 w 2640595"/>
              <a:gd name="connsiteY82" fmla="*/ 2511278 h 2532844"/>
              <a:gd name="connsiteX83" fmla="*/ 2455135 w 2640595"/>
              <a:gd name="connsiteY83" fmla="*/ 2511277 h 2532844"/>
              <a:gd name="connsiteX84" fmla="*/ 2455230 w 2640595"/>
              <a:gd name="connsiteY84" fmla="*/ 2511277 h 2532844"/>
              <a:gd name="connsiteX85" fmla="*/ 2465966 w 2640595"/>
              <a:gd name="connsiteY85" fmla="*/ 2522013 h 2532844"/>
              <a:gd name="connsiteX86" fmla="*/ 2455230 w 2640595"/>
              <a:gd name="connsiteY86" fmla="*/ 2532844 h 2532844"/>
              <a:gd name="connsiteX87" fmla="*/ 2444399 w 2640595"/>
              <a:gd name="connsiteY87" fmla="*/ 2522013 h 2532844"/>
              <a:gd name="connsiteX88" fmla="*/ 2455135 w 2640595"/>
              <a:gd name="connsiteY88" fmla="*/ 2511277 h 2532844"/>
              <a:gd name="connsiteX89" fmla="*/ 1756751 w 2640595"/>
              <a:gd name="connsiteY89" fmla="*/ 2511277 h 2532844"/>
              <a:gd name="connsiteX90" fmla="*/ 1756846 w 2640595"/>
              <a:gd name="connsiteY90" fmla="*/ 2511277 h 2532844"/>
              <a:gd name="connsiteX91" fmla="*/ 1767582 w 2640595"/>
              <a:gd name="connsiteY91" fmla="*/ 2522013 h 2532844"/>
              <a:gd name="connsiteX92" fmla="*/ 1756846 w 2640595"/>
              <a:gd name="connsiteY92" fmla="*/ 2532844 h 2532844"/>
              <a:gd name="connsiteX93" fmla="*/ 1746015 w 2640595"/>
              <a:gd name="connsiteY93" fmla="*/ 2522013 h 2532844"/>
              <a:gd name="connsiteX94" fmla="*/ 1756751 w 2640595"/>
              <a:gd name="connsiteY94" fmla="*/ 2511277 h 2532844"/>
              <a:gd name="connsiteX95" fmla="*/ 883841 w 2640595"/>
              <a:gd name="connsiteY95" fmla="*/ 2511277 h 2532844"/>
              <a:gd name="connsiteX96" fmla="*/ 883936 w 2640595"/>
              <a:gd name="connsiteY96" fmla="*/ 2511277 h 2532844"/>
              <a:gd name="connsiteX97" fmla="*/ 894672 w 2640595"/>
              <a:gd name="connsiteY97" fmla="*/ 2522013 h 2532844"/>
              <a:gd name="connsiteX98" fmla="*/ 883936 w 2640595"/>
              <a:gd name="connsiteY98" fmla="*/ 2532844 h 2532844"/>
              <a:gd name="connsiteX99" fmla="*/ 873105 w 2640595"/>
              <a:gd name="connsiteY99" fmla="*/ 2522013 h 2532844"/>
              <a:gd name="connsiteX100" fmla="*/ 883841 w 2640595"/>
              <a:gd name="connsiteY100" fmla="*/ 2511277 h 2532844"/>
              <a:gd name="connsiteX101" fmla="*/ 10742 w 2640595"/>
              <a:gd name="connsiteY101" fmla="*/ 2511277 h 2532844"/>
              <a:gd name="connsiteX102" fmla="*/ 10837 w 2640595"/>
              <a:gd name="connsiteY102" fmla="*/ 2511277 h 2532844"/>
              <a:gd name="connsiteX103" fmla="*/ 21572 w 2640595"/>
              <a:gd name="connsiteY103" fmla="*/ 2522013 h 2532844"/>
              <a:gd name="connsiteX104" fmla="*/ 10837 w 2640595"/>
              <a:gd name="connsiteY104" fmla="*/ 2532844 h 2532844"/>
              <a:gd name="connsiteX105" fmla="*/ 6 w 2640595"/>
              <a:gd name="connsiteY105" fmla="*/ 2522013 h 2532844"/>
              <a:gd name="connsiteX106" fmla="*/ 10742 w 2640595"/>
              <a:gd name="connsiteY106" fmla="*/ 2511277 h 2532844"/>
              <a:gd name="connsiteX107" fmla="*/ 2629755 w 2640595"/>
              <a:gd name="connsiteY107" fmla="*/ 2331812 h 2532844"/>
              <a:gd name="connsiteX108" fmla="*/ 2640586 w 2640595"/>
              <a:gd name="connsiteY108" fmla="*/ 2342643 h 2532844"/>
              <a:gd name="connsiteX109" fmla="*/ 2629755 w 2640595"/>
              <a:gd name="connsiteY109" fmla="*/ 2353474 h 2532844"/>
              <a:gd name="connsiteX110" fmla="*/ 2619019 w 2640595"/>
              <a:gd name="connsiteY110" fmla="*/ 2342643 h 2532844"/>
              <a:gd name="connsiteX111" fmla="*/ 2629755 w 2640595"/>
              <a:gd name="connsiteY111" fmla="*/ 2331812 h 2532844"/>
              <a:gd name="connsiteX112" fmla="*/ 2455230 w 2640595"/>
              <a:gd name="connsiteY112" fmla="*/ 2331812 h 2532844"/>
              <a:gd name="connsiteX113" fmla="*/ 2465966 w 2640595"/>
              <a:gd name="connsiteY113" fmla="*/ 2342643 h 2532844"/>
              <a:gd name="connsiteX114" fmla="*/ 2455230 w 2640595"/>
              <a:gd name="connsiteY114" fmla="*/ 2353474 h 2532844"/>
              <a:gd name="connsiteX115" fmla="*/ 2444399 w 2640595"/>
              <a:gd name="connsiteY115" fmla="*/ 2342643 h 2532844"/>
              <a:gd name="connsiteX116" fmla="*/ 2455230 w 2640595"/>
              <a:gd name="connsiteY116" fmla="*/ 2331812 h 2532844"/>
              <a:gd name="connsiteX117" fmla="*/ 2280420 w 2640595"/>
              <a:gd name="connsiteY117" fmla="*/ 2331812 h 2532844"/>
              <a:gd name="connsiteX118" fmla="*/ 2291251 w 2640595"/>
              <a:gd name="connsiteY118" fmla="*/ 2342643 h 2532844"/>
              <a:gd name="connsiteX119" fmla="*/ 2280420 w 2640595"/>
              <a:gd name="connsiteY119" fmla="*/ 2353474 h 2532844"/>
              <a:gd name="connsiteX120" fmla="*/ 2269589 w 2640595"/>
              <a:gd name="connsiteY120" fmla="*/ 2342643 h 2532844"/>
              <a:gd name="connsiteX121" fmla="*/ 2280420 w 2640595"/>
              <a:gd name="connsiteY121" fmla="*/ 2331812 h 2532844"/>
              <a:gd name="connsiteX122" fmla="*/ 2105990 w 2640595"/>
              <a:gd name="connsiteY122" fmla="*/ 2331812 h 2532844"/>
              <a:gd name="connsiteX123" fmla="*/ 2116821 w 2640595"/>
              <a:gd name="connsiteY123" fmla="*/ 2342643 h 2532844"/>
              <a:gd name="connsiteX124" fmla="*/ 2105990 w 2640595"/>
              <a:gd name="connsiteY124" fmla="*/ 2353474 h 2532844"/>
              <a:gd name="connsiteX125" fmla="*/ 2095159 w 2640595"/>
              <a:gd name="connsiteY125" fmla="*/ 2342643 h 2532844"/>
              <a:gd name="connsiteX126" fmla="*/ 2105990 w 2640595"/>
              <a:gd name="connsiteY126" fmla="*/ 2331812 h 2532844"/>
              <a:gd name="connsiteX127" fmla="*/ 1931370 w 2640595"/>
              <a:gd name="connsiteY127" fmla="*/ 2331812 h 2532844"/>
              <a:gd name="connsiteX128" fmla="*/ 1931465 w 2640595"/>
              <a:gd name="connsiteY128" fmla="*/ 2331812 h 2532844"/>
              <a:gd name="connsiteX129" fmla="*/ 1942201 w 2640595"/>
              <a:gd name="connsiteY129" fmla="*/ 2342643 h 2532844"/>
              <a:gd name="connsiteX130" fmla="*/ 1931370 w 2640595"/>
              <a:gd name="connsiteY130" fmla="*/ 2353474 h 2532844"/>
              <a:gd name="connsiteX131" fmla="*/ 1920730 w 2640595"/>
              <a:gd name="connsiteY131" fmla="*/ 2342643 h 2532844"/>
              <a:gd name="connsiteX132" fmla="*/ 1931370 w 2640595"/>
              <a:gd name="connsiteY132" fmla="*/ 2331812 h 2532844"/>
              <a:gd name="connsiteX133" fmla="*/ 1756846 w 2640595"/>
              <a:gd name="connsiteY133" fmla="*/ 2331812 h 2532844"/>
              <a:gd name="connsiteX134" fmla="*/ 1767582 w 2640595"/>
              <a:gd name="connsiteY134" fmla="*/ 2342643 h 2532844"/>
              <a:gd name="connsiteX135" fmla="*/ 1756846 w 2640595"/>
              <a:gd name="connsiteY135" fmla="*/ 2353474 h 2532844"/>
              <a:gd name="connsiteX136" fmla="*/ 1746015 w 2640595"/>
              <a:gd name="connsiteY136" fmla="*/ 2342643 h 2532844"/>
              <a:gd name="connsiteX137" fmla="*/ 1756846 w 2640595"/>
              <a:gd name="connsiteY137" fmla="*/ 2331812 h 2532844"/>
              <a:gd name="connsiteX138" fmla="*/ 1582226 w 2640595"/>
              <a:gd name="connsiteY138" fmla="*/ 2331812 h 2532844"/>
              <a:gd name="connsiteX139" fmla="*/ 1592962 w 2640595"/>
              <a:gd name="connsiteY139" fmla="*/ 2342548 h 2532844"/>
              <a:gd name="connsiteX140" fmla="*/ 1592962 w 2640595"/>
              <a:gd name="connsiteY140" fmla="*/ 2342643 h 2532844"/>
              <a:gd name="connsiteX141" fmla="*/ 1582321 w 2640595"/>
              <a:gd name="connsiteY141" fmla="*/ 2353474 h 2532844"/>
              <a:gd name="connsiteX142" fmla="*/ 1582226 w 2640595"/>
              <a:gd name="connsiteY142" fmla="*/ 2353474 h 2532844"/>
              <a:gd name="connsiteX143" fmla="*/ 1571395 w 2640595"/>
              <a:gd name="connsiteY143" fmla="*/ 2342643 h 2532844"/>
              <a:gd name="connsiteX144" fmla="*/ 1582226 w 2640595"/>
              <a:gd name="connsiteY144" fmla="*/ 2331812 h 2532844"/>
              <a:gd name="connsiteX145" fmla="*/ 1407606 w 2640595"/>
              <a:gd name="connsiteY145" fmla="*/ 2331812 h 2532844"/>
              <a:gd name="connsiteX146" fmla="*/ 1418437 w 2640595"/>
              <a:gd name="connsiteY146" fmla="*/ 2342643 h 2532844"/>
              <a:gd name="connsiteX147" fmla="*/ 1407606 w 2640595"/>
              <a:gd name="connsiteY147" fmla="*/ 2353474 h 2532844"/>
              <a:gd name="connsiteX148" fmla="*/ 1396775 w 2640595"/>
              <a:gd name="connsiteY148" fmla="*/ 2342643 h 2532844"/>
              <a:gd name="connsiteX149" fmla="*/ 1407606 w 2640595"/>
              <a:gd name="connsiteY149" fmla="*/ 2331812 h 2532844"/>
              <a:gd name="connsiteX150" fmla="*/ 1232986 w 2640595"/>
              <a:gd name="connsiteY150" fmla="*/ 2331812 h 2532844"/>
              <a:gd name="connsiteX151" fmla="*/ 1243817 w 2640595"/>
              <a:gd name="connsiteY151" fmla="*/ 2342643 h 2532844"/>
              <a:gd name="connsiteX152" fmla="*/ 1232986 w 2640595"/>
              <a:gd name="connsiteY152" fmla="*/ 2353474 h 2532844"/>
              <a:gd name="connsiteX153" fmla="*/ 1222155 w 2640595"/>
              <a:gd name="connsiteY153" fmla="*/ 2342643 h 2532844"/>
              <a:gd name="connsiteX154" fmla="*/ 1232986 w 2640595"/>
              <a:gd name="connsiteY154" fmla="*/ 2331812 h 2532844"/>
              <a:gd name="connsiteX155" fmla="*/ 1058366 w 2640595"/>
              <a:gd name="connsiteY155" fmla="*/ 2331812 h 2532844"/>
              <a:gd name="connsiteX156" fmla="*/ 1069197 w 2640595"/>
              <a:gd name="connsiteY156" fmla="*/ 2342643 h 2532844"/>
              <a:gd name="connsiteX157" fmla="*/ 1058366 w 2640595"/>
              <a:gd name="connsiteY157" fmla="*/ 2353474 h 2532844"/>
              <a:gd name="connsiteX158" fmla="*/ 1047630 w 2640595"/>
              <a:gd name="connsiteY158" fmla="*/ 2342643 h 2532844"/>
              <a:gd name="connsiteX159" fmla="*/ 1058366 w 2640595"/>
              <a:gd name="connsiteY159" fmla="*/ 2331812 h 2532844"/>
              <a:gd name="connsiteX160" fmla="*/ 883936 w 2640595"/>
              <a:gd name="connsiteY160" fmla="*/ 2331812 h 2532844"/>
              <a:gd name="connsiteX161" fmla="*/ 894672 w 2640595"/>
              <a:gd name="connsiteY161" fmla="*/ 2342643 h 2532844"/>
              <a:gd name="connsiteX162" fmla="*/ 883936 w 2640595"/>
              <a:gd name="connsiteY162" fmla="*/ 2353474 h 2532844"/>
              <a:gd name="connsiteX163" fmla="*/ 873105 w 2640595"/>
              <a:gd name="connsiteY163" fmla="*/ 2342643 h 2532844"/>
              <a:gd name="connsiteX164" fmla="*/ 883936 w 2640595"/>
              <a:gd name="connsiteY164" fmla="*/ 2331812 h 2532844"/>
              <a:gd name="connsiteX165" fmla="*/ 709222 w 2640595"/>
              <a:gd name="connsiteY165" fmla="*/ 2331812 h 2532844"/>
              <a:gd name="connsiteX166" fmla="*/ 720052 w 2640595"/>
              <a:gd name="connsiteY166" fmla="*/ 2342643 h 2532844"/>
              <a:gd name="connsiteX167" fmla="*/ 709222 w 2640595"/>
              <a:gd name="connsiteY167" fmla="*/ 2353474 h 2532844"/>
              <a:gd name="connsiteX168" fmla="*/ 698391 w 2640595"/>
              <a:gd name="connsiteY168" fmla="*/ 2342643 h 2532844"/>
              <a:gd name="connsiteX169" fmla="*/ 709222 w 2640595"/>
              <a:gd name="connsiteY169" fmla="*/ 2331812 h 2532844"/>
              <a:gd name="connsiteX170" fmla="*/ 534981 w 2640595"/>
              <a:gd name="connsiteY170" fmla="*/ 2331812 h 2532844"/>
              <a:gd name="connsiteX171" fmla="*/ 545431 w 2640595"/>
              <a:gd name="connsiteY171" fmla="*/ 2342643 h 2532844"/>
              <a:gd name="connsiteX172" fmla="*/ 534601 w 2640595"/>
              <a:gd name="connsiteY172" fmla="*/ 2353474 h 2532844"/>
              <a:gd name="connsiteX173" fmla="*/ 524150 w 2640595"/>
              <a:gd name="connsiteY173" fmla="*/ 2342643 h 2532844"/>
              <a:gd name="connsiteX174" fmla="*/ 534981 w 2640595"/>
              <a:gd name="connsiteY174" fmla="*/ 2331812 h 2532844"/>
              <a:gd name="connsiteX175" fmla="*/ 359982 w 2640595"/>
              <a:gd name="connsiteY175" fmla="*/ 2331812 h 2532844"/>
              <a:gd name="connsiteX176" fmla="*/ 370812 w 2640595"/>
              <a:gd name="connsiteY176" fmla="*/ 2342643 h 2532844"/>
              <a:gd name="connsiteX177" fmla="*/ 359982 w 2640595"/>
              <a:gd name="connsiteY177" fmla="*/ 2353474 h 2532844"/>
              <a:gd name="connsiteX178" fmla="*/ 349151 w 2640595"/>
              <a:gd name="connsiteY178" fmla="*/ 2342643 h 2532844"/>
              <a:gd name="connsiteX179" fmla="*/ 359982 w 2640595"/>
              <a:gd name="connsiteY179" fmla="*/ 2331812 h 2532844"/>
              <a:gd name="connsiteX180" fmla="*/ 185362 w 2640595"/>
              <a:gd name="connsiteY180" fmla="*/ 2331812 h 2532844"/>
              <a:gd name="connsiteX181" fmla="*/ 196192 w 2640595"/>
              <a:gd name="connsiteY181" fmla="*/ 2342643 h 2532844"/>
              <a:gd name="connsiteX182" fmla="*/ 185362 w 2640595"/>
              <a:gd name="connsiteY182" fmla="*/ 2353474 h 2532844"/>
              <a:gd name="connsiteX183" fmla="*/ 174626 w 2640595"/>
              <a:gd name="connsiteY183" fmla="*/ 2342643 h 2532844"/>
              <a:gd name="connsiteX184" fmla="*/ 185362 w 2640595"/>
              <a:gd name="connsiteY184" fmla="*/ 2331812 h 2532844"/>
              <a:gd name="connsiteX185" fmla="*/ 10837 w 2640595"/>
              <a:gd name="connsiteY185" fmla="*/ 2331812 h 2532844"/>
              <a:gd name="connsiteX186" fmla="*/ 21572 w 2640595"/>
              <a:gd name="connsiteY186" fmla="*/ 2342643 h 2532844"/>
              <a:gd name="connsiteX187" fmla="*/ 10837 w 2640595"/>
              <a:gd name="connsiteY187" fmla="*/ 2353474 h 2532844"/>
              <a:gd name="connsiteX188" fmla="*/ 6 w 2640595"/>
              <a:gd name="connsiteY188" fmla="*/ 2342643 h 2532844"/>
              <a:gd name="connsiteX189" fmla="*/ 10837 w 2640595"/>
              <a:gd name="connsiteY189" fmla="*/ 2331812 h 2532844"/>
              <a:gd name="connsiteX190" fmla="*/ 2105990 w 2640595"/>
              <a:gd name="connsiteY190" fmla="*/ 2152822 h 2532844"/>
              <a:gd name="connsiteX191" fmla="*/ 2116821 w 2640595"/>
              <a:gd name="connsiteY191" fmla="*/ 2163273 h 2532844"/>
              <a:gd name="connsiteX192" fmla="*/ 2106380 w 2640595"/>
              <a:gd name="connsiteY192" fmla="*/ 2174474 h 2532844"/>
              <a:gd name="connsiteX193" fmla="*/ 2105990 w 2640595"/>
              <a:gd name="connsiteY193" fmla="*/ 2174484 h 2532844"/>
              <a:gd name="connsiteX194" fmla="*/ 2095159 w 2640595"/>
              <a:gd name="connsiteY194" fmla="*/ 2163653 h 2532844"/>
              <a:gd name="connsiteX195" fmla="*/ 2105990 w 2640595"/>
              <a:gd name="connsiteY195" fmla="*/ 2152822 h 2532844"/>
              <a:gd name="connsiteX196" fmla="*/ 1407701 w 2640595"/>
              <a:gd name="connsiteY196" fmla="*/ 2152822 h 2532844"/>
              <a:gd name="connsiteX197" fmla="*/ 1418437 w 2640595"/>
              <a:gd name="connsiteY197" fmla="*/ 2163273 h 2532844"/>
              <a:gd name="connsiteX198" fmla="*/ 1407996 w 2640595"/>
              <a:gd name="connsiteY198" fmla="*/ 2174474 h 2532844"/>
              <a:gd name="connsiteX199" fmla="*/ 1407701 w 2640595"/>
              <a:gd name="connsiteY199" fmla="*/ 2174484 h 2532844"/>
              <a:gd name="connsiteX200" fmla="*/ 1396870 w 2640595"/>
              <a:gd name="connsiteY200" fmla="*/ 2163653 h 2532844"/>
              <a:gd name="connsiteX201" fmla="*/ 1407701 w 2640595"/>
              <a:gd name="connsiteY201" fmla="*/ 2152822 h 2532844"/>
              <a:gd name="connsiteX202" fmla="*/ 534602 w 2640595"/>
              <a:gd name="connsiteY202" fmla="*/ 2152822 h 2532844"/>
              <a:gd name="connsiteX203" fmla="*/ 545432 w 2640595"/>
              <a:gd name="connsiteY203" fmla="*/ 2163273 h 2532844"/>
              <a:gd name="connsiteX204" fmla="*/ 534991 w 2640595"/>
              <a:gd name="connsiteY204" fmla="*/ 2174474 h 2532844"/>
              <a:gd name="connsiteX205" fmla="*/ 534602 w 2640595"/>
              <a:gd name="connsiteY205" fmla="*/ 2174484 h 2532844"/>
              <a:gd name="connsiteX206" fmla="*/ 523771 w 2640595"/>
              <a:gd name="connsiteY206" fmla="*/ 2163653 h 2532844"/>
              <a:gd name="connsiteX207" fmla="*/ 534602 w 2640595"/>
              <a:gd name="connsiteY207" fmla="*/ 2152822 h 2532844"/>
              <a:gd name="connsiteX208" fmla="*/ 11122 w 2640595"/>
              <a:gd name="connsiteY208" fmla="*/ 2152822 h 2532844"/>
              <a:gd name="connsiteX209" fmla="*/ 21572 w 2640595"/>
              <a:gd name="connsiteY209" fmla="*/ 2163273 h 2532844"/>
              <a:gd name="connsiteX210" fmla="*/ 11131 w 2640595"/>
              <a:gd name="connsiteY210" fmla="*/ 2174484 h 2532844"/>
              <a:gd name="connsiteX211" fmla="*/ 11122 w 2640595"/>
              <a:gd name="connsiteY211" fmla="*/ 2174484 h 2532844"/>
              <a:gd name="connsiteX212" fmla="*/ 291 w 2640595"/>
              <a:gd name="connsiteY212" fmla="*/ 2163653 h 2532844"/>
              <a:gd name="connsiteX213" fmla="*/ 11122 w 2640595"/>
              <a:gd name="connsiteY213" fmla="*/ 2152822 h 2532844"/>
              <a:gd name="connsiteX214" fmla="*/ 2629755 w 2640595"/>
              <a:gd name="connsiteY214" fmla="*/ 2152442 h 2532844"/>
              <a:gd name="connsiteX215" fmla="*/ 2640586 w 2640595"/>
              <a:gd name="connsiteY215" fmla="*/ 2163273 h 2532844"/>
              <a:gd name="connsiteX216" fmla="*/ 2629755 w 2640595"/>
              <a:gd name="connsiteY216" fmla="*/ 2174104 h 2532844"/>
              <a:gd name="connsiteX217" fmla="*/ 2619019 w 2640595"/>
              <a:gd name="connsiteY217" fmla="*/ 2163273 h 2532844"/>
              <a:gd name="connsiteX218" fmla="*/ 2629755 w 2640595"/>
              <a:gd name="connsiteY218" fmla="*/ 2152442 h 2532844"/>
              <a:gd name="connsiteX219" fmla="*/ 2455230 w 2640595"/>
              <a:gd name="connsiteY219" fmla="*/ 2152442 h 2532844"/>
              <a:gd name="connsiteX220" fmla="*/ 2465966 w 2640595"/>
              <a:gd name="connsiteY220" fmla="*/ 2163273 h 2532844"/>
              <a:gd name="connsiteX221" fmla="*/ 2455230 w 2640595"/>
              <a:gd name="connsiteY221" fmla="*/ 2174104 h 2532844"/>
              <a:gd name="connsiteX222" fmla="*/ 2444399 w 2640595"/>
              <a:gd name="connsiteY222" fmla="*/ 2163273 h 2532844"/>
              <a:gd name="connsiteX223" fmla="*/ 2455230 w 2640595"/>
              <a:gd name="connsiteY223" fmla="*/ 2152442 h 2532844"/>
              <a:gd name="connsiteX224" fmla="*/ 2280420 w 2640595"/>
              <a:gd name="connsiteY224" fmla="*/ 2152442 h 2532844"/>
              <a:gd name="connsiteX225" fmla="*/ 2291251 w 2640595"/>
              <a:gd name="connsiteY225" fmla="*/ 2163273 h 2532844"/>
              <a:gd name="connsiteX226" fmla="*/ 2280420 w 2640595"/>
              <a:gd name="connsiteY226" fmla="*/ 2174104 h 2532844"/>
              <a:gd name="connsiteX227" fmla="*/ 2269589 w 2640595"/>
              <a:gd name="connsiteY227" fmla="*/ 2163273 h 2532844"/>
              <a:gd name="connsiteX228" fmla="*/ 2280420 w 2640595"/>
              <a:gd name="connsiteY228" fmla="*/ 2152442 h 2532844"/>
              <a:gd name="connsiteX229" fmla="*/ 1931275 w 2640595"/>
              <a:gd name="connsiteY229" fmla="*/ 2152442 h 2532844"/>
              <a:gd name="connsiteX230" fmla="*/ 1931371 w 2640595"/>
              <a:gd name="connsiteY230" fmla="*/ 2152442 h 2532844"/>
              <a:gd name="connsiteX231" fmla="*/ 1942201 w 2640595"/>
              <a:gd name="connsiteY231" fmla="*/ 2163273 h 2532844"/>
              <a:gd name="connsiteX232" fmla="*/ 1931371 w 2640595"/>
              <a:gd name="connsiteY232" fmla="*/ 2174104 h 2532844"/>
              <a:gd name="connsiteX233" fmla="*/ 1920635 w 2640595"/>
              <a:gd name="connsiteY233" fmla="*/ 2163368 h 2532844"/>
              <a:gd name="connsiteX234" fmla="*/ 1920635 w 2640595"/>
              <a:gd name="connsiteY234" fmla="*/ 2163273 h 2532844"/>
              <a:gd name="connsiteX235" fmla="*/ 1931275 w 2640595"/>
              <a:gd name="connsiteY235" fmla="*/ 2152442 h 2532844"/>
              <a:gd name="connsiteX236" fmla="*/ 1756846 w 2640595"/>
              <a:gd name="connsiteY236" fmla="*/ 2152442 h 2532844"/>
              <a:gd name="connsiteX237" fmla="*/ 1767582 w 2640595"/>
              <a:gd name="connsiteY237" fmla="*/ 2163273 h 2532844"/>
              <a:gd name="connsiteX238" fmla="*/ 1756846 w 2640595"/>
              <a:gd name="connsiteY238" fmla="*/ 2174104 h 2532844"/>
              <a:gd name="connsiteX239" fmla="*/ 1746015 w 2640595"/>
              <a:gd name="connsiteY239" fmla="*/ 2163273 h 2532844"/>
              <a:gd name="connsiteX240" fmla="*/ 1756846 w 2640595"/>
              <a:gd name="connsiteY240" fmla="*/ 2152442 h 2532844"/>
              <a:gd name="connsiteX241" fmla="*/ 1582226 w 2640595"/>
              <a:gd name="connsiteY241" fmla="*/ 2152442 h 2532844"/>
              <a:gd name="connsiteX242" fmla="*/ 1592962 w 2640595"/>
              <a:gd name="connsiteY242" fmla="*/ 2163178 h 2532844"/>
              <a:gd name="connsiteX243" fmla="*/ 1592962 w 2640595"/>
              <a:gd name="connsiteY243" fmla="*/ 2163273 h 2532844"/>
              <a:gd name="connsiteX244" fmla="*/ 1582321 w 2640595"/>
              <a:gd name="connsiteY244" fmla="*/ 2174104 h 2532844"/>
              <a:gd name="connsiteX245" fmla="*/ 1582226 w 2640595"/>
              <a:gd name="connsiteY245" fmla="*/ 2174104 h 2532844"/>
              <a:gd name="connsiteX246" fmla="*/ 1571395 w 2640595"/>
              <a:gd name="connsiteY246" fmla="*/ 2163273 h 2532844"/>
              <a:gd name="connsiteX247" fmla="*/ 1582226 w 2640595"/>
              <a:gd name="connsiteY247" fmla="*/ 2152442 h 2532844"/>
              <a:gd name="connsiteX248" fmla="*/ 1232986 w 2640595"/>
              <a:gd name="connsiteY248" fmla="*/ 2152442 h 2532844"/>
              <a:gd name="connsiteX249" fmla="*/ 1243817 w 2640595"/>
              <a:gd name="connsiteY249" fmla="*/ 2163273 h 2532844"/>
              <a:gd name="connsiteX250" fmla="*/ 1232986 w 2640595"/>
              <a:gd name="connsiteY250" fmla="*/ 2174104 h 2532844"/>
              <a:gd name="connsiteX251" fmla="*/ 1222155 w 2640595"/>
              <a:gd name="connsiteY251" fmla="*/ 2163273 h 2532844"/>
              <a:gd name="connsiteX252" fmla="*/ 1232986 w 2640595"/>
              <a:gd name="connsiteY252" fmla="*/ 2152442 h 2532844"/>
              <a:gd name="connsiteX253" fmla="*/ 1058366 w 2640595"/>
              <a:gd name="connsiteY253" fmla="*/ 2152442 h 2532844"/>
              <a:gd name="connsiteX254" fmla="*/ 1069197 w 2640595"/>
              <a:gd name="connsiteY254" fmla="*/ 2163273 h 2532844"/>
              <a:gd name="connsiteX255" fmla="*/ 1058366 w 2640595"/>
              <a:gd name="connsiteY255" fmla="*/ 2174104 h 2532844"/>
              <a:gd name="connsiteX256" fmla="*/ 1047630 w 2640595"/>
              <a:gd name="connsiteY256" fmla="*/ 2163273 h 2532844"/>
              <a:gd name="connsiteX257" fmla="*/ 1058366 w 2640595"/>
              <a:gd name="connsiteY257" fmla="*/ 2152442 h 2532844"/>
              <a:gd name="connsiteX258" fmla="*/ 883936 w 2640595"/>
              <a:gd name="connsiteY258" fmla="*/ 2152442 h 2532844"/>
              <a:gd name="connsiteX259" fmla="*/ 894672 w 2640595"/>
              <a:gd name="connsiteY259" fmla="*/ 2163273 h 2532844"/>
              <a:gd name="connsiteX260" fmla="*/ 883936 w 2640595"/>
              <a:gd name="connsiteY260" fmla="*/ 2174104 h 2532844"/>
              <a:gd name="connsiteX261" fmla="*/ 873105 w 2640595"/>
              <a:gd name="connsiteY261" fmla="*/ 2163273 h 2532844"/>
              <a:gd name="connsiteX262" fmla="*/ 883936 w 2640595"/>
              <a:gd name="connsiteY262" fmla="*/ 2152442 h 2532844"/>
              <a:gd name="connsiteX263" fmla="*/ 709222 w 2640595"/>
              <a:gd name="connsiteY263" fmla="*/ 2152442 h 2532844"/>
              <a:gd name="connsiteX264" fmla="*/ 720052 w 2640595"/>
              <a:gd name="connsiteY264" fmla="*/ 2163273 h 2532844"/>
              <a:gd name="connsiteX265" fmla="*/ 709222 w 2640595"/>
              <a:gd name="connsiteY265" fmla="*/ 2174104 h 2532844"/>
              <a:gd name="connsiteX266" fmla="*/ 698391 w 2640595"/>
              <a:gd name="connsiteY266" fmla="*/ 2163273 h 2532844"/>
              <a:gd name="connsiteX267" fmla="*/ 709222 w 2640595"/>
              <a:gd name="connsiteY267" fmla="*/ 2152442 h 2532844"/>
              <a:gd name="connsiteX268" fmla="*/ 359982 w 2640595"/>
              <a:gd name="connsiteY268" fmla="*/ 2152442 h 2532844"/>
              <a:gd name="connsiteX269" fmla="*/ 370812 w 2640595"/>
              <a:gd name="connsiteY269" fmla="*/ 2163273 h 2532844"/>
              <a:gd name="connsiteX270" fmla="*/ 359982 w 2640595"/>
              <a:gd name="connsiteY270" fmla="*/ 2174104 h 2532844"/>
              <a:gd name="connsiteX271" fmla="*/ 349151 w 2640595"/>
              <a:gd name="connsiteY271" fmla="*/ 2163273 h 2532844"/>
              <a:gd name="connsiteX272" fmla="*/ 359982 w 2640595"/>
              <a:gd name="connsiteY272" fmla="*/ 2152442 h 2532844"/>
              <a:gd name="connsiteX273" fmla="*/ 185362 w 2640595"/>
              <a:gd name="connsiteY273" fmla="*/ 2152442 h 2532844"/>
              <a:gd name="connsiteX274" fmla="*/ 196192 w 2640595"/>
              <a:gd name="connsiteY274" fmla="*/ 2163273 h 2532844"/>
              <a:gd name="connsiteX275" fmla="*/ 185362 w 2640595"/>
              <a:gd name="connsiteY275" fmla="*/ 2174104 h 2532844"/>
              <a:gd name="connsiteX276" fmla="*/ 174626 w 2640595"/>
              <a:gd name="connsiteY276" fmla="*/ 2163273 h 2532844"/>
              <a:gd name="connsiteX277" fmla="*/ 185362 w 2640595"/>
              <a:gd name="connsiteY277" fmla="*/ 2152442 h 2532844"/>
              <a:gd name="connsiteX278" fmla="*/ 2629755 w 2640595"/>
              <a:gd name="connsiteY278" fmla="*/ 1973072 h 2532844"/>
              <a:gd name="connsiteX279" fmla="*/ 2640586 w 2640595"/>
              <a:gd name="connsiteY279" fmla="*/ 1983903 h 2532844"/>
              <a:gd name="connsiteX280" fmla="*/ 2629755 w 2640595"/>
              <a:gd name="connsiteY280" fmla="*/ 1994734 h 2532844"/>
              <a:gd name="connsiteX281" fmla="*/ 2619019 w 2640595"/>
              <a:gd name="connsiteY281" fmla="*/ 1983903 h 2532844"/>
              <a:gd name="connsiteX282" fmla="*/ 2629755 w 2640595"/>
              <a:gd name="connsiteY282" fmla="*/ 1973072 h 2532844"/>
              <a:gd name="connsiteX283" fmla="*/ 1931275 w 2640595"/>
              <a:gd name="connsiteY283" fmla="*/ 1973072 h 2532844"/>
              <a:gd name="connsiteX284" fmla="*/ 1931371 w 2640595"/>
              <a:gd name="connsiteY284" fmla="*/ 1973072 h 2532844"/>
              <a:gd name="connsiteX285" fmla="*/ 1942201 w 2640595"/>
              <a:gd name="connsiteY285" fmla="*/ 1983903 h 2532844"/>
              <a:gd name="connsiteX286" fmla="*/ 1931371 w 2640595"/>
              <a:gd name="connsiteY286" fmla="*/ 1994734 h 2532844"/>
              <a:gd name="connsiteX287" fmla="*/ 1920635 w 2640595"/>
              <a:gd name="connsiteY287" fmla="*/ 1983998 h 2532844"/>
              <a:gd name="connsiteX288" fmla="*/ 1920635 w 2640595"/>
              <a:gd name="connsiteY288" fmla="*/ 1983903 h 2532844"/>
              <a:gd name="connsiteX289" fmla="*/ 1931275 w 2640595"/>
              <a:gd name="connsiteY289" fmla="*/ 1973072 h 2532844"/>
              <a:gd name="connsiteX290" fmla="*/ 1756846 w 2640595"/>
              <a:gd name="connsiteY290" fmla="*/ 1973072 h 2532844"/>
              <a:gd name="connsiteX291" fmla="*/ 1767582 w 2640595"/>
              <a:gd name="connsiteY291" fmla="*/ 1983903 h 2532844"/>
              <a:gd name="connsiteX292" fmla="*/ 1756846 w 2640595"/>
              <a:gd name="connsiteY292" fmla="*/ 1994734 h 2532844"/>
              <a:gd name="connsiteX293" fmla="*/ 1746015 w 2640595"/>
              <a:gd name="connsiteY293" fmla="*/ 1983903 h 2532844"/>
              <a:gd name="connsiteX294" fmla="*/ 1756846 w 2640595"/>
              <a:gd name="connsiteY294" fmla="*/ 1973072 h 2532844"/>
              <a:gd name="connsiteX295" fmla="*/ 1582226 w 2640595"/>
              <a:gd name="connsiteY295" fmla="*/ 1973072 h 2532844"/>
              <a:gd name="connsiteX296" fmla="*/ 1592962 w 2640595"/>
              <a:gd name="connsiteY296" fmla="*/ 1983808 h 2532844"/>
              <a:gd name="connsiteX297" fmla="*/ 1592962 w 2640595"/>
              <a:gd name="connsiteY297" fmla="*/ 1983903 h 2532844"/>
              <a:gd name="connsiteX298" fmla="*/ 1582321 w 2640595"/>
              <a:gd name="connsiteY298" fmla="*/ 1994734 h 2532844"/>
              <a:gd name="connsiteX299" fmla="*/ 1582226 w 2640595"/>
              <a:gd name="connsiteY299" fmla="*/ 1994734 h 2532844"/>
              <a:gd name="connsiteX300" fmla="*/ 1571395 w 2640595"/>
              <a:gd name="connsiteY300" fmla="*/ 1983903 h 2532844"/>
              <a:gd name="connsiteX301" fmla="*/ 1582226 w 2640595"/>
              <a:gd name="connsiteY301" fmla="*/ 1973072 h 2532844"/>
              <a:gd name="connsiteX302" fmla="*/ 1407606 w 2640595"/>
              <a:gd name="connsiteY302" fmla="*/ 1973072 h 2532844"/>
              <a:gd name="connsiteX303" fmla="*/ 1407701 w 2640595"/>
              <a:gd name="connsiteY303" fmla="*/ 1973072 h 2532844"/>
              <a:gd name="connsiteX304" fmla="*/ 1418437 w 2640595"/>
              <a:gd name="connsiteY304" fmla="*/ 1983903 h 2532844"/>
              <a:gd name="connsiteX305" fmla="*/ 1407606 w 2640595"/>
              <a:gd name="connsiteY305" fmla="*/ 1994734 h 2532844"/>
              <a:gd name="connsiteX306" fmla="*/ 1396775 w 2640595"/>
              <a:gd name="connsiteY306" fmla="*/ 1983903 h 2532844"/>
              <a:gd name="connsiteX307" fmla="*/ 1407606 w 2640595"/>
              <a:gd name="connsiteY307" fmla="*/ 1973072 h 2532844"/>
              <a:gd name="connsiteX308" fmla="*/ 1232986 w 2640595"/>
              <a:gd name="connsiteY308" fmla="*/ 1973072 h 2532844"/>
              <a:gd name="connsiteX309" fmla="*/ 1243817 w 2640595"/>
              <a:gd name="connsiteY309" fmla="*/ 1983903 h 2532844"/>
              <a:gd name="connsiteX310" fmla="*/ 1232986 w 2640595"/>
              <a:gd name="connsiteY310" fmla="*/ 1994734 h 2532844"/>
              <a:gd name="connsiteX311" fmla="*/ 1222155 w 2640595"/>
              <a:gd name="connsiteY311" fmla="*/ 1983903 h 2532844"/>
              <a:gd name="connsiteX312" fmla="*/ 1232986 w 2640595"/>
              <a:gd name="connsiteY312" fmla="*/ 1973072 h 2532844"/>
              <a:gd name="connsiteX313" fmla="*/ 534602 w 2640595"/>
              <a:gd name="connsiteY313" fmla="*/ 1973072 h 2532844"/>
              <a:gd name="connsiteX314" fmla="*/ 545432 w 2640595"/>
              <a:gd name="connsiteY314" fmla="*/ 1983903 h 2532844"/>
              <a:gd name="connsiteX315" fmla="*/ 534602 w 2640595"/>
              <a:gd name="connsiteY315" fmla="*/ 1994734 h 2532844"/>
              <a:gd name="connsiteX316" fmla="*/ 523771 w 2640595"/>
              <a:gd name="connsiteY316" fmla="*/ 1983903 h 2532844"/>
              <a:gd name="connsiteX317" fmla="*/ 534602 w 2640595"/>
              <a:gd name="connsiteY317" fmla="*/ 1973072 h 2532844"/>
              <a:gd name="connsiteX318" fmla="*/ 359982 w 2640595"/>
              <a:gd name="connsiteY318" fmla="*/ 1973072 h 2532844"/>
              <a:gd name="connsiteX319" fmla="*/ 370812 w 2640595"/>
              <a:gd name="connsiteY319" fmla="*/ 1983903 h 2532844"/>
              <a:gd name="connsiteX320" fmla="*/ 359982 w 2640595"/>
              <a:gd name="connsiteY320" fmla="*/ 1994734 h 2532844"/>
              <a:gd name="connsiteX321" fmla="*/ 349151 w 2640595"/>
              <a:gd name="connsiteY321" fmla="*/ 1983903 h 2532844"/>
              <a:gd name="connsiteX322" fmla="*/ 359982 w 2640595"/>
              <a:gd name="connsiteY322" fmla="*/ 1973072 h 2532844"/>
              <a:gd name="connsiteX323" fmla="*/ 185362 w 2640595"/>
              <a:gd name="connsiteY323" fmla="*/ 1973072 h 2532844"/>
              <a:gd name="connsiteX324" fmla="*/ 196192 w 2640595"/>
              <a:gd name="connsiteY324" fmla="*/ 1983903 h 2532844"/>
              <a:gd name="connsiteX325" fmla="*/ 185362 w 2640595"/>
              <a:gd name="connsiteY325" fmla="*/ 1994734 h 2532844"/>
              <a:gd name="connsiteX326" fmla="*/ 174626 w 2640595"/>
              <a:gd name="connsiteY326" fmla="*/ 1983903 h 2532844"/>
              <a:gd name="connsiteX327" fmla="*/ 185362 w 2640595"/>
              <a:gd name="connsiteY327" fmla="*/ 1973072 h 2532844"/>
              <a:gd name="connsiteX328" fmla="*/ 10837 w 2640595"/>
              <a:gd name="connsiteY328" fmla="*/ 1973072 h 2532844"/>
              <a:gd name="connsiteX329" fmla="*/ 11122 w 2640595"/>
              <a:gd name="connsiteY329" fmla="*/ 1973072 h 2532844"/>
              <a:gd name="connsiteX330" fmla="*/ 21572 w 2640595"/>
              <a:gd name="connsiteY330" fmla="*/ 1983903 h 2532844"/>
              <a:gd name="connsiteX331" fmla="*/ 10837 w 2640595"/>
              <a:gd name="connsiteY331" fmla="*/ 1994734 h 2532844"/>
              <a:gd name="connsiteX332" fmla="*/ 6 w 2640595"/>
              <a:gd name="connsiteY332" fmla="*/ 1983903 h 2532844"/>
              <a:gd name="connsiteX333" fmla="*/ 10837 w 2640595"/>
              <a:gd name="connsiteY333" fmla="*/ 1973072 h 2532844"/>
              <a:gd name="connsiteX334" fmla="*/ 2454057 w 2640595"/>
              <a:gd name="connsiteY334" fmla="*/ 1973032 h 2532844"/>
              <a:gd name="connsiteX335" fmla="*/ 2464887 w 2640595"/>
              <a:gd name="connsiteY335" fmla="*/ 1983862 h 2532844"/>
              <a:gd name="connsiteX336" fmla="*/ 2454057 w 2640595"/>
              <a:gd name="connsiteY336" fmla="*/ 1994693 h 2532844"/>
              <a:gd name="connsiteX337" fmla="*/ 2443226 w 2640595"/>
              <a:gd name="connsiteY337" fmla="*/ 1983862 h 2532844"/>
              <a:gd name="connsiteX338" fmla="*/ 2454057 w 2640595"/>
              <a:gd name="connsiteY338" fmla="*/ 1973032 h 2532844"/>
              <a:gd name="connsiteX339" fmla="*/ 2279532 w 2640595"/>
              <a:gd name="connsiteY339" fmla="*/ 1973032 h 2532844"/>
              <a:gd name="connsiteX340" fmla="*/ 2290362 w 2640595"/>
              <a:gd name="connsiteY340" fmla="*/ 1983862 h 2532844"/>
              <a:gd name="connsiteX341" fmla="*/ 2279532 w 2640595"/>
              <a:gd name="connsiteY341" fmla="*/ 1994693 h 2532844"/>
              <a:gd name="connsiteX342" fmla="*/ 2268701 w 2640595"/>
              <a:gd name="connsiteY342" fmla="*/ 1983862 h 2532844"/>
              <a:gd name="connsiteX343" fmla="*/ 2279532 w 2640595"/>
              <a:gd name="connsiteY343" fmla="*/ 1973032 h 2532844"/>
              <a:gd name="connsiteX344" fmla="*/ 2104913 w 2640595"/>
              <a:gd name="connsiteY344" fmla="*/ 1973032 h 2532844"/>
              <a:gd name="connsiteX345" fmla="*/ 2115743 w 2640595"/>
              <a:gd name="connsiteY345" fmla="*/ 1983862 h 2532844"/>
              <a:gd name="connsiteX346" fmla="*/ 2104913 w 2640595"/>
              <a:gd name="connsiteY346" fmla="*/ 1994693 h 2532844"/>
              <a:gd name="connsiteX347" fmla="*/ 2094082 w 2640595"/>
              <a:gd name="connsiteY347" fmla="*/ 1983862 h 2532844"/>
              <a:gd name="connsiteX348" fmla="*/ 2104913 w 2640595"/>
              <a:gd name="connsiteY348" fmla="*/ 1973032 h 2532844"/>
              <a:gd name="connsiteX349" fmla="*/ 1057287 w 2640595"/>
              <a:gd name="connsiteY349" fmla="*/ 1973032 h 2532844"/>
              <a:gd name="connsiteX350" fmla="*/ 1068118 w 2640595"/>
              <a:gd name="connsiteY350" fmla="*/ 1983862 h 2532844"/>
              <a:gd name="connsiteX351" fmla="*/ 1057287 w 2640595"/>
              <a:gd name="connsiteY351" fmla="*/ 1994693 h 2532844"/>
              <a:gd name="connsiteX352" fmla="*/ 1046457 w 2640595"/>
              <a:gd name="connsiteY352" fmla="*/ 1983862 h 2532844"/>
              <a:gd name="connsiteX353" fmla="*/ 1057287 w 2640595"/>
              <a:gd name="connsiteY353" fmla="*/ 1973032 h 2532844"/>
              <a:gd name="connsiteX354" fmla="*/ 882667 w 2640595"/>
              <a:gd name="connsiteY354" fmla="*/ 1973032 h 2532844"/>
              <a:gd name="connsiteX355" fmla="*/ 893498 w 2640595"/>
              <a:gd name="connsiteY355" fmla="*/ 1983862 h 2532844"/>
              <a:gd name="connsiteX356" fmla="*/ 882667 w 2640595"/>
              <a:gd name="connsiteY356" fmla="*/ 1994693 h 2532844"/>
              <a:gd name="connsiteX357" fmla="*/ 871837 w 2640595"/>
              <a:gd name="connsiteY357" fmla="*/ 1983862 h 2532844"/>
              <a:gd name="connsiteX358" fmla="*/ 882667 w 2640595"/>
              <a:gd name="connsiteY358" fmla="*/ 1973032 h 2532844"/>
              <a:gd name="connsiteX359" fmla="*/ 708142 w 2640595"/>
              <a:gd name="connsiteY359" fmla="*/ 1973032 h 2532844"/>
              <a:gd name="connsiteX360" fmla="*/ 718973 w 2640595"/>
              <a:gd name="connsiteY360" fmla="*/ 1983862 h 2532844"/>
              <a:gd name="connsiteX361" fmla="*/ 708142 w 2640595"/>
              <a:gd name="connsiteY361" fmla="*/ 1994693 h 2532844"/>
              <a:gd name="connsiteX362" fmla="*/ 697312 w 2640595"/>
              <a:gd name="connsiteY362" fmla="*/ 1983862 h 2532844"/>
              <a:gd name="connsiteX363" fmla="*/ 708142 w 2640595"/>
              <a:gd name="connsiteY363" fmla="*/ 1973032 h 2532844"/>
              <a:gd name="connsiteX364" fmla="*/ 2629755 w 2640595"/>
              <a:gd name="connsiteY364" fmla="*/ 1793702 h 2532844"/>
              <a:gd name="connsiteX365" fmla="*/ 2640586 w 2640595"/>
              <a:gd name="connsiteY365" fmla="*/ 1804533 h 2532844"/>
              <a:gd name="connsiteX366" fmla="*/ 2629755 w 2640595"/>
              <a:gd name="connsiteY366" fmla="*/ 1815364 h 2532844"/>
              <a:gd name="connsiteX367" fmla="*/ 2619019 w 2640595"/>
              <a:gd name="connsiteY367" fmla="*/ 1804533 h 2532844"/>
              <a:gd name="connsiteX368" fmla="*/ 2629755 w 2640595"/>
              <a:gd name="connsiteY368" fmla="*/ 1793702 h 2532844"/>
              <a:gd name="connsiteX369" fmla="*/ 1931275 w 2640595"/>
              <a:gd name="connsiteY369" fmla="*/ 1793702 h 2532844"/>
              <a:gd name="connsiteX370" fmla="*/ 1931371 w 2640595"/>
              <a:gd name="connsiteY370" fmla="*/ 1793702 h 2532844"/>
              <a:gd name="connsiteX371" fmla="*/ 1942201 w 2640595"/>
              <a:gd name="connsiteY371" fmla="*/ 1804533 h 2532844"/>
              <a:gd name="connsiteX372" fmla="*/ 1931371 w 2640595"/>
              <a:gd name="connsiteY372" fmla="*/ 1815364 h 2532844"/>
              <a:gd name="connsiteX373" fmla="*/ 1920635 w 2640595"/>
              <a:gd name="connsiteY373" fmla="*/ 1804628 h 2532844"/>
              <a:gd name="connsiteX374" fmla="*/ 1920635 w 2640595"/>
              <a:gd name="connsiteY374" fmla="*/ 1804533 h 2532844"/>
              <a:gd name="connsiteX375" fmla="*/ 1931275 w 2640595"/>
              <a:gd name="connsiteY375" fmla="*/ 1793702 h 2532844"/>
              <a:gd name="connsiteX376" fmla="*/ 1756846 w 2640595"/>
              <a:gd name="connsiteY376" fmla="*/ 1793702 h 2532844"/>
              <a:gd name="connsiteX377" fmla="*/ 1767582 w 2640595"/>
              <a:gd name="connsiteY377" fmla="*/ 1804533 h 2532844"/>
              <a:gd name="connsiteX378" fmla="*/ 1756846 w 2640595"/>
              <a:gd name="connsiteY378" fmla="*/ 1815364 h 2532844"/>
              <a:gd name="connsiteX379" fmla="*/ 1746015 w 2640595"/>
              <a:gd name="connsiteY379" fmla="*/ 1804533 h 2532844"/>
              <a:gd name="connsiteX380" fmla="*/ 1756846 w 2640595"/>
              <a:gd name="connsiteY380" fmla="*/ 1793702 h 2532844"/>
              <a:gd name="connsiteX381" fmla="*/ 1582226 w 2640595"/>
              <a:gd name="connsiteY381" fmla="*/ 1793702 h 2532844"/>
              <a:gd name="connsiteX382" fmla="*/ 1592962 w 2640595"/>
              <a:gd name="connsiteY382" fmla="*/ 1804438 h 2532844"/>
              <a:gd name="connsiteX383" fmla="*/ 1592962 w 2640595"/>
              <a:gd name="connsiteY383" fmla="*/ 1804533 h 2532844"/>
              <a:gd name="connsiteX384" fmla="*/ 1582321 w 2640595"/>
              <a:gd name="connsiteY384" fmla="*/ 1815364 h 2532844"/>
              <a:gd name="connsiteX385" fmla="*/ 1582226 w 2640595"/>
              <a:gd name="connsiteY385" fmla="*/ 1815364 h 2532844"/>
              <a:gd name="connsiteX386" fmla="*/ 1571395 w 2640595"/>
              <a:gd name="connsiteY386" fmla="*/ 1804533 h 2532844"/>
              <a:gd name="connsiteX387" fmla="*/ 1582226 w 2640595"/>
              <a:gd name="connsiteY387" fmla="*/ 1793702 h 2532844"/>
              <a:gd name="connsiteX388" fmla="*/ 1407701 w 2640595"/>
              <a:gd name="connsiteY388" fmla="*/ 1793702 h 2532844"/>
              <a:gd name="connsiteX389" fmla="*/ 1418437 w 2640595"/>
              <a:gd name="connsiteY389" fmla="*/ 1804533 h 2532844"/>
              <a:gd name="connsiteX390" fmla="*/ 1407701 w 2640595"/>
              <a:gd name="connsiteY390" fmla="*/ 1815364 h 2532844"/>
              <a:gd name="connsiteX391" fmla="*/ 1396870 w 2640595"/>
              <a:gd name="connsiteY391" fmla="*/ 1804533 h 2532844"/>
              <a:gd name="connsiteX392" fmla="*/ 1407701 w 2640595"/>
              <a:gd name="connsiteY392" fmla="*/ 1793702 h 2532844"/>
              <a:gd name="connsiteX393" fmla="*/ 1232986 w 2640595"/>
              <a:gd name="connsiteY393" fmla="*/ 1793702 h 2532844"/>
              <a:gd name="connsiteX394" fmla="*/ 1243817 w 2640595"/>
              <a:gd name="connsiteY394" fmla="*/ 1804533 h 2532844"/>
              <a:gd name="connsiteX395" fmla="*/ 1232986 w 2640595"/>
              <a:gd name="connsiteY395" fmla="*/ 1815364 h 2532844"/>
              <a:gd name="connsiteX396" fmla="*/ 1222155 w 2640595"/>
              <a:gd name="connsiteY396" fmla="*/ 1804533 h 2532844"/>
              <a:gd name="connsiteX397" fmla="*/ 1232986 w 2640595"/>
              <a:gd name="connsiteY397" fmla="*/ 1793702 h 2532844"/>
              <a:gd name="connsiteX398" fmla="*/ 534602 w 2640595"/>
              <a:gd name="connsiteY398" fmla="*/ 1793702 h 2532844"/>
              <a:gd name="connsiteX399" fmla="*/ 545432 w 2640595"/>
              <a:gd name="connsiteY399" fmla="*/ 1804533 h 2532844"/>
              <a:gd name="connsiteX400" fmla="*/ 534602 w 2640595"/>
              <a:gd name="connsiteY400" fmla="*/ 1815364 h 2532844"/>
              <a:gd name="connsiteX401" fmla="*/ 523771 w 2640595"/>
              <a:gd name="connsiteY401" fmla="*/ 1804533 h 2532844"/>
              <a:gd name="connsiteX402" fmla="*/ 534602 w 2640595"/>
              <a:gd name="connsiteY402" fmla="*/ 1793702 h 2532844"/>
              <a:gd name="connsiteX403" fmla="*/ 359982 w 2640595"/>
              <a:gd name="connsiteY403" fmla="*/ 1793702 h 2532844"/>
              <a:gd name="connsiteX404" fmla="*/ 370812 w 2640595"/>
              <a:gd name="connsiteY404" fmla="*/ 1804533 h 2532844"/>
              <a:gd name="connsiteX405" fmla="*/ 359982 w 2640595"/>
              <a:gd name="connsiteY405" fmla="*/ 1815364 h 2532844"/>
              <a:gd name="connsiteX406" fmla="*/ 349151 w 2640595"/>
              <a:gd name="connsiteY406" fmla="*/ 1804533 h 2532844"/>
              <a:gd name="connsiteX407" fmla="*/ 359982 w 2640595"/>
              <a:gd name="connsiteY407" fmla="*/ 1793702 h 2532844"/>
              <a:gd name="connsiteX408" fmla="*/ 185362 w 2640595"/>
              <a:gd name="connsiteY408" fmla="*/ 1793702 h 2532844"/>
              <a:gd name="connsiteX409" fmla="*/ 196192 w 2640595"/>
              <a:gd name="connsiteY409" fmla="*/ 1804533 h 2532844"/>
              <a:gd name="connsiteX410" fmla="*/ 185362 w 2640595"/>
              <a:gd name="connsiteY410" fmla="*/ 1815364 h 2532844"/>
              <a:gd name="connsiteX411" fmla="*/ 174626 w 2640595"/>
              <a:gd name="connsiteY411" fmla="*/ 1804533 h 2532844"/>
              <a:gd name="connsiteX412" fmla="*/ 185362 w 2640595"/>
              <a:gd name="connsiteY412" fmla="*/ 1793702 h 2532844"/>
              <a:gd name="connsiteX413" fmla="*/ 11122 w 2640595"/>
              <a:gd name="connsiteY413" fmla="*/ 1793702 h 2532844"/>
              <a:gd name="connsiteX414" fmla="*/ 21572 w 2640595"/>
              <a:gd name="connsiteY414" fmla="*/ 1804533 h 2532844"/>
              <a:gd name="connsiteX415" fmla="*/ 11122 w 2640595"/>
              <a:gd name="connsiteY415" fmla="*/ 1815364 h 2532844"/>
              <a:gd name="connsiteX416" fmla="*/ 291 w 2640595"/>
              <a:gd name="connsiteY416" fmla="*/ 1804533 h 2532844"/>
              <a:gd name="connsiteX417" fmla="*/ 11122 w 2640595"/>
              <a:gd name="connsiteY417" fmla="*/ 1793702 h 2532844"/>
              <a:gd name="connsiteX418" fmla="*/ 2454057 w 2640595"/>
              <a:gd name="connsiteY418" fmla="*/ 1793662 h 2532844"/>
              <a:gd name="connsiteX419" fmla="*/ 2464887 w 2640595"/>
              <a:gd name="connsiteY419" fmla="*/ 1804493 h 2532844"/>
              <a:gd name="connsiteX420" fmla="*/ 2454057 w 2640595"/>
              <a:gd name="connsiteY420" fmla="*/ 1815323 h 2532844"/>
              <a:gd name="connsiteX421" fmla="*/ 2443226 w 2640595"/>
              <a:gd name="connsiteY421" fmla="*/ 1804493 h 2532844"/>
              <a:gd name="connsiteX422" fmla="*/ 2454057 w 2640595"/>
              <a:gd name="connsiteY422" fmla="*/ 1793662 h 2532844"/>
              <a:gd name="connsiteX423" fmla="*/ 2279532 w 2640595"/>
              <a:gd name="connsiteY423" fmla="*/ 1793662 h 2532844"/>
              <a:gd name="connsiteX424" fmla="*/ 2290362 w 2640595"/>
              <a:gd name="connsiteY424" fmla="*/ 1804493 h 2532844"/>
              <a:gd name="connsiteX425" fmla="*/ 2279532 w 2640595"/>
              <a:gd name="connsiteY425" fmla="*/ 1815323 h 2532844"/>
              <a:gd name="connsiteX426" fmla="*/ 2268701 w 2640595"/>
              <a:gd name="connsiteY426" fmla="*/ 1804493 h 2532844"/>
              <a:gd name="connsiteX427" fmla="*/ 2279532 w 2640595"/>
              <a:gd name="connsiteY427" fmla="*/ 1793662 h 2532844"/>
              <a:gd name="connsiteX428" fmla="*/ 2104913 w 2640595"/>
              <a:gd name="connsiteY428" fmla="*/ 1793662 h 2532844"/>
              <a:gd name="connsiteX429" fmla="*/ 2115743 w 2640595"/>
              <a:gd name="connsiteY429" fmla="*/ 1804493 h 2532844"/>
              <a:gd name="connsiteX430" fmla="*/ 2104913 w 2640595"/>
              <a:gd name="connsiteY430" fmla="*/ 1815323 h 2532844"/>
              <a:gd name="connsiteX431" fmla="*/ 2094082 w 2640595"/>
              <a:gd name="connsiteY431" fmla="*/ 1804493 h 2532844"/>
              <a:gd name="connsiteX432" fmla="*/ 2104913 w 2640595"/>
              <a:gd name="connsiteY432" fmla="*/ 1793662 h 2532844"/>
              <a:gd name="connsiteX433" fmla="*/ 1057287 w 2640595"/>
              <a:gd name="connsiteY433" fmla="*/ 1793662 h 2532844"/>
              <a:gd name="connsiteX434" fmla="*/ 1068118 w 2640595"/>
              <a:gd name="connsiteY434" fmla="*/ 1804493 h 2532844"/>
              <a:gd name="connsiteX435" fmla="*/ 1057287 w 2640595"/>
              <a:gd name="connsiteY435" fmla="*/ 1815323 h 2532844"/>
              <a:gd name="connsiteX436" fmla="*/ 1046457 w 2640595"/>
              <a:gd name="connsiteY436" fmla="*/ 1804493 h 2532844"/>
              <a:gd name="connsiteX437" fmla="*/ 1057287 w 2640595"/>
              <a:gd name="connsiteY437" fmla="*/ 1793662 h 2532844"/>
              <a:gd name="connsiteX438" fmla="*/ 882667 w 2640595"/>
              <a:gd name="connsiteY438" fmla="*/ 1793662 h 2532844"/>
              <a:gd name="connsiteX439" fmla="*/ 893498 w 2640595"/>
              <a:gd name="connsiteY439" fmla="*/ 1804493 h 2532844"/>
              <a:gd name="connsiteX440" fmla="*/ 882667 w 2640595"/>
              <a:gd name="connsiteY440" fmla="*/ 1815323 h 2532844"/>
              <a:gd name="connsiteX441" fmla="*/ 871837 w 2640595"/>
              <a:gd name="connsiteY441" fmla="*/ 1804493 h 2532844"/>
              <a:gd name="connsiteX442" fmla="*/ 882667 w 2640595"/>
              <a:gd name="connsiteY442" fmla="*/ 1793662 h 2532844"/>
              <a:gd name="connsiteX443" fmla="*/ 708142 w 2640595"/>
              <a:gd name="connsiteY443" fmla="*/ 1793662 h 2532844"/>
              <a:gd name="connsiteX444" fmla="*/ 718973 w 2640595"/>
              <a:gd name="connsiteY444" fmla="*/ 1804493 h 2532844"/>
              <a:gd name="connsiteX445" fmla="*/ 708142 w 2640595"/>
              <a:gd name="connsiteY445" fmla="*/ 1815323 h 2532844"/>
              <a:gd name="connsiteX446" fmla="*/ 697312 w 2640595"/>
              <a:gd name="connsiteY446" fmla="*/ 1804493 h 2532844"/>
              <a:gd name="connsiteX447" fmla="*/ 708142 w 2640595"/>
              <a:gd name="connsiteY447" fmla="*/ 1793662 h 2532844"/>
              <a:gd name="connsiteX448" fmla="*/ 2629755 w 2640595"/>
              <a:gd name="connsiteY448" fmla="*/ 1614331 h 2532844"/>
              <a:gd name="connsiteX449" fmla="*/ 2640586 w 2640595"/>
              <a:gd name="connsiteY449" fmla="*/ 1625162 h 2532844"/>
              <a:gd name="connsiteX450" fmla="*/ 2629755 w 2640595"/>
              <a:gd name="connsiteY450" fmla="*/ 1635993 h 2532844"/>
              <a:gd name="connsiteX451" fmla="*/ 2619019 w 2640595"/>
              <a:gd name="connsiteY451" fmla="*/ 1625162 h 2532844"/>
              <a:gd name="connsiteX452" fmla="*/ 2629755 w 2640595"/>
              <a:gd name="connsiteY452" fmla="*/ 1614331 h 2532844"/>
              <a:gd name="connsiteX453" fmla="*/ 2455230 w 2640595"/>
              <a:gd name="connsiteY453" fmla="*/ 1614331 h 2532844"/>
              <a:gd name="connsiteX454" fmla="*/ 2465966 w 2640595"/>
              <a:gd name="connsiteY454" fmla="*/ 1625162 h 2532844"/>
              <a:gd name="connsiteX455" fmla="*/ 2455230 w 2640595"/>
              <a:gd name="connsiteY455" fmla="*/ 1635993 h 2532844"/>
              <a:gd name="connsiteX456" fmla="*/ 2444399 w 2640595"/>
              <a:gd name="connsiteY456" fmla="*/ 1625162 h 2532844"/>
              <a:gd name="connsiteX457" fmla="*/ 2455230 w 2640595"/>
              <a:gd name="connsiteY457" fmla="*/ 1614331 h 2532844"/>
              <a:gd name="connsiteX458" fmla="*/ 2280420 w 2640595"/>
              <a:gd name="connsiteY458" fmla="*/ 1614331 h 2532844"/>
              <a:gd name="connsiteX459" fmla="*/ 2291251 w 2640595"/>
              <a:gd name="connsiteY459" fmla="*/ 1625162 h 2532844"/>
              <a:gd name="connsiteX460" fmla="*/ 2280420 w 2640595"/>
              <a:gd name="connsiteY460" fmla="*/ 1635993 h 2532844"/>
              <a:gd name="connsiteX461" fmla="*/ 2269589 w 2640595"/>
              <a:gd name="connsiteY461" fmla="*/ 1625162 h 2532844"/>
              <a:gd name="connsiteX462" fmla="*/ 2280420 w 2640595"/>
              <a:gd name="connsiteY462" fmla="*/ 1614331 h 2532844"/>
              <a:gd name="connsiteX463" fmla="*/ 1931275 w 2640595"/>
              <a:gd name="connsiteY463" fmla="*/ 1614331 h 2532844"/>
              <a:gd name="connsiteX464" fmla="*/ 1931371 w 2640595"/>
              <a:gd name="connsiteY464" fmla="*/ 1614331 h 2532844"/>
              <a:gd name="connsiteX465" fmla="*/ 1942201 w 2640595"/>
              <a:gd name="connsiteY465" fmla="*/ 1625162 h 2532844"/>
              <a:gd name="connsiteX466" fmla="*/ 1931371 w 2640595"/>
              <a:gd name="connsiteY466" fmla="*/ 1635993 h 2532844"/>
              <a:gd name="connsiteX467" fmla="*/ 1920635 w 2640595"/>
              <a:gd name="connsiteY467" fmla="*/ 1625257 h 2532844"/>
              <a:gd name="connsiteX468" fmla="*/ 1920635 w 2640595"/>
              <a:gd name="connsiteY468" fmla="*/ 1625162 h 2532844"/>
              <a:gd name="connsiteX469" fmla="*/ 1931275 w 2640595"/>
              <a:gd name="connsiteY469" fmla="*/ 1614331 h 2532844"/>
              <a:gd name="connsiteX470" fmla="*/ 1756846 w 2640595"/>
              <a:gd name="connsiteY470" fmla="*/ 1614331 h 2532844"/>
              <a:gd name="connsiteX471" fmla="*/ 1767582 w 2640595"/>
              <a:gd name="connsiteY471" fmla="*/ 1625162 h 2532844"/>
              <a:gd name="connsiteX472" fmla="*/ 1756846 w 2640595"/>
              <a:gd name="connsiteY472" fmla="*/ 1635993 h 2532844"/>
              <a:gd name="connsiteX473" fmla="*/ 1746015 w 2640595"/>
              <a:gd name="connsiteY473" fmla="*/ 1625162 h 2532844"/>
              <a:gd name="connsiteX474" fmla="*/ 1756846 w 2640595"/>
              <a:gd name="connsiteY474" fmla="*/ 1614331 h 2532844"/>
              <a:gd name="connsiteX475" fmla="*/ 1582226 w 2640595"/>
              <a:gd name="connsiteY475" fmla="*/ 1614331 h 2532844"/>
              <a:gd name="connsiteX476" fmla="*/ 1592962 w 2640595"/>
              <a:gd name="connsiteY476" fmla="*/ 1625067 h 2532844"/>
              <a:gd name="connsiteX477" fmla="*/ 1592962 w 2640595"/>
              <a:gd name="connsiteY477" fmla="*/ 1625162 h 2532844"/>
              <a:gd name="connsiteX478" fmla="*/ 1582321 w 2640595"/>
              <a:gd name="connsiteY478" fmla="*/ 1635993 h 2532844"/>
              <a:gd name="connsiteX479" fmla="*/ 1582226 w 2640595"/>
              <a:gd name="connsiteY479" fmla="*/ 1635993 h 2532844"/>
              <a:gd name="connsiteX480" fmla="*/ 1571395 w 2640595"/>
              <a:gd name="connsiteY480" fmla="*/ 1625162 h 2532844"/>
              <a:gd name="connsiteX481" fmla="*/ 1582226 w 2640595"/>
              <a:gd name="connsiteY481" fmla="*/ 1614331 h 2532844"/>
              <a:gd name="connsiteX482" fmla="*/ 1232986 w 2640595"/>
              <a:gd name="connsiteY482" fmla="*/ 1614331 h 2532844"/>
              <a:gd name="connsiteX483" fmla="*/ 1243817 w 2640595"/>
              <a:gd name="connsiteY483" fmla="*/ 1625162 h 2532844"/>
              <a:gd name="connsiteX484" fmla="*/ 1232986 w 2640595"/>
              <a:gd name="connsiteY484" fmla="*/ 1635993 h 2532844"/>
              <a:gd name="connsiteX485" fmla="*/ 1222155 w 2640595"/>
              <a:gd name="connsiteY485" fmla="*/ 1625162 h 2532844"/>
              <a:gd name="connsiteX486" fmla="*/ 1232986 w 2640595"/>
              <a:gd name="connsiteY486" fmla="*/ 1614331 h 2532844"/>
              <a:gd name="connsiteX487" fmla="*/ 1058366 w 2640595"/>
              <a:gd name="connsiteY487" fmla="*/ 1614331 h 2532844"/>
              <a:gd name="connsiteX488" fmla="*/ 1069197 w 2640595"/>
              <a:gd name="connsiteY488" fmla="*/ 1625162 h 2532844"/>
              <a:gd name="connsiteX489" fmla="*/ 1058366 w 2640595"/>
              <a:gd name="connsiteY489" fmla="*/ 1635993 h 2532844"/>
              <a:gd name="connsiteX490" fmla="*/ 1047630 w 2640595"/>
              <a:gd name="connsiteY490" fmla="*/ 1625162 h 2532844"/>
              <a:gd name="connsiteX491" fmla="*/ 1058366 w 2640595"/>
              <a:gd name="connsiteY491" fmla="*/ 1614331 h 2532844"/>
              <a:gd name="connsiteX492" fmla="*/ 883936 w 2640595"/>
              <a:gd name="connsiteY492" fmla="*/ 1614331 h 2532844"/>
              <a:gd name="connsiteX493" fmla="*/ 894672 w 2640595"/>
              <a:gd name="connsiteY493" fmla="*/ 1625162 h 2532844"/>
              <a:gd name="connsiteX494" fmla="*/ 883936 w 2640595"/>
              <a:gd name="connsiteY494" fmla="*/ 1635993 h 2532844"/>
              <a:gd name="connsiteX495" fmla="*/ 873105 w 2640595"/>
              <a:gd name="connsiteY495" fmla="*/ 1625162 h 2532844"/>
              <a:gd name="connsiteX496" fmla="*/ 883936 w 2640595"/>
              <a:gd name="connsiteY496" fmla="*/ 1614331 h 2532844"/>
              <a:gd name="connsiteX497" fmla="*/ 709222 w 2640595"/>
              <a:gd name="connsiteY497" fmla="*/ 1614331 h 2532844"/>
              <a:gd name="connsiteX498" fmla="*/ 720052 w 2640595"/>
              <a:gd name="connsiteY498" fmla="*/ 1625162 h 2532844"/>
              <a:gd name="connsiteX499" fmla="*/ 709222 w 2640595"/>
              <a:gd name="connsiteY499" fmla="*/ 1635993 h 2532844"/>
              <a:gd name="connsiteX500" fmla="*/ 698391 w 2640595"/>
              <a:gd name="connsiteY500" fmla="*/ 1625162 h 2532844"/>
              <a:gd name="connsiteX501" fmla="*/ 709222 w 2640595"/>
              <a:gd name="connsiteY501" fmla="*/ 1614331 h 2532844"/>
              <a:gd name="connsiteX502" fmla="*/ 359982 w 2640595"/>
              <a:gd name="connsiteY502" fmla="*/ 1614331 h 2532844"/>
              <a:gd name="connsiteX503" fmla="*/ 370812 w 2640595"/>
              <a:gd name="connsiteY503" fmla="*/ 1625162 h 2532844"/>
              <a:gd name="connsiteX504" fmla="*/ 359982 w 2640595"/>
              <a:gd name="connsiteY504" fmla="*/ 1635993 h 2532844"/>
              <a:gd name="connsiteX505" fmla="*/ 349151 w 2640595"/>
              <a:gd name="connsiteY505" fmla="*/ 1625162 h 2532844"/>
              <a:gd name="connsiteX506" fmla="*/ 359982 w 2640595"/>
              <a:gd name="connsiteY506" fmla="*/ 1614331 h 2532844"/>
              <a:gd name="connsiteX507" fmla="*/ 185362 w 2640595"/>
              <a:gd name="connsiteY507" fmla="*/ 1614331 h 2532844"/>
              <a:gd name="connsiteX508" fmla="*/ 196192 w 2640595"/>
              <a:gd name="connsiteY508" fmla="*/ 1625162 h 2532844"/>
              <a:gd name="connsiteX509" fmla="*/ 185362 w 2640595"/>
              <a:gd name="connsiteY509" fmla="*/ 1635993 h 2532844"/>
              <a:gd name="connsiteX510" fmla="*/ 174626 w 2640595"/>
              <a:gd name="connsiteY510" fmla="*/ 1625162 h 2532844"/>
              <a:gd name="connsiteX511" fmla="*/ 185362 w 2640595"/>
              <a:gd name="connsiteY511" fmla="*/ 1614331 h 2532844"/>
              <a:gd name="connsiteX512" fmla="*/ 10447 w 2640595"/>
              <a:gd name="connsiteY512" fmla="*/ 1613952 h 2532844"/>
              <a:gd name="connsiteX513" fmla="*/ 11122 w 2640595"/>
              <a:gd name="connsiteY513" fmla="*/ 1613952 h 2532844"/>
              <a:gd name="connsiteX514" fmla="*/ 21572 w 2640595"/>
              <a:gd name="connsiteY514" fmla="*/ 1625153 h 2532844"/>
              <a:gd name="connsiteX515" fmla="*/ 21572 w 2640595"/>
              <a:gd name="connsiteY515" fmla="*/ 1625162 h 2532844"/>
              <a:gd name="connsiteX516" fmla="*/ 10836 w 2640595"/>
              <a:gd name="connsiteY516" fmla="*/ 1635993 h 2532844"/>
              <a:gd name="connsiteX517" fmla="*/ 6 w 2640595"/>
              <a:gd name="connsiteY517" fmla="*/ 1625162 h 2532844"/>
              <a:gd name="connsiteX518" fmla="*/ 10447 w 2640595"/>
              <a:gd name="connsiteY518" fmla="*/ 1613952 h 2532844"/>
              <a:gd name="connsiteX519" fmla="*/ 2105991 w 2640595"/>
              <a:gd name="connsiteY519" fmla="*/ 1613951 h 2532844"/>
              <a:gd name="connsiteX520" fmla="*/ 2116831 w 2640595"/>
              <a:gd name="connsiteY520" fmla="*/ 1624773 h 2532844"/>
              <a:gd name="connsiteX521" fmla="*/ 2116822 w 2640595"/>
              <a:gd name="connsiteY521" fmla="*/ 1625162 h 2532844"/>
              <a:gd name="connsiteX522" fmla="*/ 2105991 w 2640595"/>
              <a:gd name="connsiteY522" fmla="*/ 1635993 h 2532844"/>
              <a:gd name="connsiteX523" fmla="*/ 2095160 w 2640595"/>
              <a:gd name="connsiteY523" fmla="*/ 1625162 h 2532844"/>
              <a:gd name="connsiteX524" fmla="*/ 2105601 w 2640595"/>
              <a:gd name="connsiteY524" fmla="*/ 1613961 h 2532844"/>
              <a:gd name="connsiteX525" fmla="*/ 2105991 w 2640595"/>
              <a:gd name="connsiteY525" fmla="*/ 1613951 h 2532844"/>
              <a:gd name="connsiteX526" fmla="*/ 1407701 w 2640595"/>
              <a:gd name="connsiteY526" fmla="*/ 1613951 h 2532844"/>
              <a:gd name="connsiteX527" fmla="*/ 1418446 w 2640595"/>
              <a:gd name="connsiteY527" fmla="*/ 1624868 h 2532844"/>
              <a:gd name="connsiteX528" fmla="*/ 1418437 w 2640595"/>
              <a:gd name="connsiteY528" fmla="*/ 1625162 h 2532844"/>
              <a:gd name="connsiteX529" fmla="*/ 1407606 w 2640595"/>
              <a:gd name="connsiteY529" fmla="*/ 1635993 h 2532844"/>
              <a:gd name="connsiteX530" fmla="*/ 1396775 w 2640595"/>
              <a:gd name="connsiteY530" fmla="*/ 1625162 h 2532844"/>
              <a:gd name="connsiteX531" fmla="*/ 1407216 w 2640595"/>
              <a:gd name="connsiteY531" fmla="*/ 1613961 h 2532844"/>
              <a:gd name="connsiteX532" fmla="*/ 1407701 w 2640595"/>
              <a:gd name="connsiteY532" fmla="*/ 1613951 h 2532844"/>
              <a:gd name="connsiteX533" fmla="*/ 534601 w 2640595"/>
              <a:gd name="connsiteY533" fmla="*/ 1613951 h 2532844"/>
              <a:gd name="connsiteX534" fmla="*/ 545442 w 2640595"/>
              <a:gd name="connsiteY534" fmla="*/ 1624773 h 2532844"/>
              <a:gd name="connsiteX535" fmla="*/ 545432 w 2640595"/>
              <a:gd name="connsiteY535" fmla="*/ 1625162 h 2532844"/>
              <a:gd name="connsiteX536" fmla="*/ 534601 w 2640595"/>
              <a:gd name="connsiteY536" fmla="*/ 1635993 h 2532844"/>
              <a:gd name="connsiteX537" fmla="*/ 523771 w 2640595"/>
              <a:gd name="connsiteY537" fmla="*/ 1625162 h 2532844"/>
              <a:gd name="connsiteX538" fmla="*/ 534212 w 2640595"/>
              <a:gd name="connsiteY538" fmla="*/ 1613961 h 2532844"/>
              <a:gd name="connsiteX539" fmla="*/ 534601 w 2640595"/>
              <a:gd name="connsiteY539" fmla="*/ 1613951 h 2532844"/>
              <a:gd name="connsiteX540" fmla="*/ 2629755 w 2640595"/>
              <a:gd name="connsiteY540" fmla="*/ 1434961 h 2532844"/>
              <a:gd name="connsiteX541" fmla="*/ 2640586 w 2640595"/>
              <a:gd name="connsiteY541" fmla="*/ 1445792 h 2532844"/>
              <a:gd name="connsiteX542" fmla="*/ 2629755 w 2640595"/>
              <a:gd name="connsiteY542" fmla="*/ 1456623 h 2532844"/>
              <a:gd name="connsiteX543" fmla="*/ 2619019 w 2640595"/>
              <a:gd name="connsiteY543" fmla="*/ 1445792 h 2532844"/>
              <a:gd name="connsiteX544" fmla="*/ 2629755 w 2640595"/>
              <a:gd name="connsiteY544" fmla="*/ 1434961 h 2532844"/>
              <a:gd name="connsiteX545" fmla="*/ 2455230 w 2640595"/>
              <a:gd name="connsiteY545" fmla="*/ 1434961 h 2532844"/>
              <a:gd name="connsiteX546" fmla="*/ 2465966 w 2640595"/>
              <a:gd name="connsiteY546" fmla="*/ 1445792 h 2532844"/>
              <a:gd name="connsiteX547" fmla="*/ 2455230 w 2640595"/>
              <a:gd name="connsiteY547" fmla="*/ 1456623 h 2532844"/>
              <a:gd name="connsiteX548" fmla="*/ 2444399 w 2640595"/>
              <a:gd name="connsiteY548" fmla="*/ 1445792 h 2532844"/>
              <a:gd name="connsiteX549" fmla="*/ 2455230 w 2640595"/>
              <a:gd name="connsiteY549" fmla="*/ 1434961 h 2532844"/>
              <a:gd name="connsiteX550" fmla="*/ 2280420 w 2640595"/>
              <a:gd name="connsiteY550" fmla="*/ 1434961 h 2532844"/>
              <a:gd name="connsiteX551" fmla="*/ 2291251 w 2640595"/>
              <a:gd name="connsiteY551" fmla="*/ 1445792 h 2532844"/>
              <a:gd name="connsiteX552" fmla="*/ 2280420 w 2640595"/>
              <a:gd name="connsiteY552" fmla="*/ 1456623 h 2532844"/>
              <a:gd name="connsiteX553" fmla="*/ 2269589 w 2640595"/>
              <a:gd name="connsiteY553" fmla="*/ 1445792 h 2532844"/>
              <a:gd name="connsiteX554" fmla="*/ 2280420 w 2640595"/>
              <a:gd name="connsiteY554" fmla="*/ 1434961 h 2532844"/>
              <a:gd name="connsiteX555" fmla="*/ 2105990 w 2640595"/>
              <a:gd name="connsiteY555" fmla="*/ 1434961 h 2532844"/>
              <a:gd name="connsiteX556" fmla="*/ 2116821 w 2640595"/>
              <a:gd name="connsiteY556" fmla="*/ 1445792 h 2532844"/>
              <a:gd name="connsiteX557" fmla="*/ 2105990 w 2640595"/>
              <a:gd name="connsiteY557" fmla="*/ 1456623 h 2532844"/>
              <a:gd name="connsiteX558" fmla="*/ 2095159 w 2640595"/>
              <a:gd name="connsiteY558" fmla="*/ 1445792 h 2532844"/>
              <a:gd name="connsiteX559" fmla="*/ 2105990 w 2640595"/>
              <a:gd name="connsiteY559" fmla="*/ 1434961 h 2532844"/>
              <a:gd name="connsiteX560" fmla="*/ 1931370 w 2640595"/>
              <a:gd name="connsiteY560" fmla="*/ 1434961 h 2532844"/>
              <a:gd name="connsiteX561" fmla="*/ 1931465 w 2640595"/>
              <a:gd name="connsiteY561" fmla="*/ 1434961 h 2532844"/>
              <a:gd name="connsiteX562" fmla="*/ 1942201 w 2640595"/>
              <a:gd name="connsiteY562" fmla="*/ 1445792 h 2532844"/>
              <a:gd name="connsiteX563" fmla="*/ 1931370 w 2640595"/>
              <a:gd name="connsiteY563" fmla="*/ 1456623 h 2532844"/>
              <a:gd name="connsiteX564" fmla="*/ 1920730 w 2640595"/>
              <a:gd name="connsiteY564" fmla="*/ 1445792 h 2532844"/>
              <a:gd name="connsiteX565" fmla="*/ 1931370 w 2640595"/>
              <a:gd name="connsiteY565" fmla="*/ 1434961 h 2532844"/>
              <a:gd name="connsiteX566" fmla="*/ 1756846 w 2640595"/>
              <a:gd name="connsiteY566" fmla="*/ 1434961 h 2532844"/>
              <a:gd name="connsiteX567" fmla="*/ 1767582 w 2640595"/>
              <a:gd name="connsiteY567" fmla="*/ 1445792 h 2532844"/>
              <a:gd name="connsiteX568" fmla="*/ 1756846 w 2640595"/>
              <a:gd name="connsiteY568" fmla="*/ 1456623 h 2532844"/>
              <a:gd name="connsiteX569" fmla="*/ 1746015 w 2640595"/>
              <a:gd name="connsiteY569" fmla="*/ 1445792 h 2532844"/>
              <a:gd name="connsiteX570" fmla="*/ 1756846 w 2640595"/>
              <a:gd name="connsiteY570" fmla="*/ 1434961 h 2532844"/>
              <a:gd name="connsiteX571" fmla="*/ 1582226 w 2640595"/>
              <a:gd name="connsiteY571" fmla="*/ 1434961 h 2532844"/>
              <a:gd name="connsiteX572" fmla="*/ 1592962 w 2640595"/>
              <a:gd name="connsiteY572" fmla="*/ 1445697 h 2532844"/>
              <a:gd name="connsiteX573" fmla="*/ 1592962 w 2640595"/>
              <a:gd name="connsiteY573" fmla="*/ 1445792 h 2532844"/>
              <a:gd name="connsiteX574" fmla="*/ 1582321 w 2640595"/>
              <a:gd name="connsiteY574" fmla="*/ 1456623 h 2532844"/>
              <a:gd name="connsiteX575" fmla="*/ 1582226 w 2640595"/>
              <a:gd name="connsiteY575" fmla="*/ 1456623 h 2532844"/>
              <a:gd name="connsiteX576" fmla="*/ 1571395 w 2640595"/>
              <a:gd name="connsiteY576" fmla="*/ 1445792 h 2532844"/>
              <a:gd name="connsiteX577" fmla="*/ 1582226 w 2640595"/>
              <a:gd name="connsiteY577" fmla="*/ 1434961 h 2532844"/>
              <a:gd name="connsiteX578" fmla="*/ 1407606 w 2640595"/>
              <a:gd name="connsiteY578" fmla="*/ 1434961 h 2532844"/>
              <a:gd name="connsiteX579" fmla="*/ 1418437 w 2640595"/>
              <a:gd name="connsiteY579" fmla="*/ 1445792 h 2532844"/>
              <a:gd name="connsiteX580" fmla="*/ 1407606 w 2640595"/>
              <a:gd name="connsiteY580" fmla="*/ 1456623 h 2532844"/>
              <a:gd name="connsiteX581" fmla="*/ 1396775 w 2640595"/>
              <a:gd name="connsiteY581" fmla="*/ 1445792 h 2532844"/>
              <a:gd name="connsiteX582" fmla="*/ 1407606 w 2640595"/>
              <a:gd name="connsiteY582" fmla="*/ 1434961 h 2532844"/>
              <a:gd name="connsiteX583" fmla="*/ 1232986 w 2640595"/>
              <a:gd name="connsiteY583" fmla="*/ 1434961 h 2532844"/>
              <a:gd name="connsiteX584" fmla="*/ 1243817 w 2640595"/>
              <a:gd name="connsiteY584" fmla="*/ 1445792 h 2532844"/>
              <a:gd name="connsiteX585" fmla="*/ 1232986 w 2640595"/>
              <a:gd name="connsiteY585" fmla="*/ 1456623 h 2532844"/>
              <a:gd name="connsiteX586" fmla="*/ 1222155 w 2640595"/>
              <a:gd name="connsiteY586" fmla="*/ 1445792 h 2532844"/>
              <a:gd name="connsiteX587" fmla="*/ 1232986 w 2640595"/>
              <a:gd name="connsiteY587" fmla="*/ 1434961 h 2532844"/>
              <a:gd name="connsiteX588" fmla="*/ 1058366 w 2640595"/>
              <a:gd name="connsiteY588" fmla="*/ 1434961 h 2532844"/>
              <a:gd name="connsiteX589" fmla="*/ 1069197 w 2640595"/>
              <a:gd name="connsiteY589" fmla="*/ 1445792 h 2532844"/>
              <a:gd name="connsiteX590" fmla="*/ 1058366 w 2640595"/>
              <a:gd name="connsiteY590" fmla="*/ 1456623 h 2532844"/>
              <a:gd name="connsiteX591" fmla="*/ 1047630 w 2640595"/>
              <a:gd name="connsiteY591" fmla="*/ 1445792 h 2532844"/>
              <a:gd name="connsiteX592" fmla="*/ 1058366 w 2640595"/>
              <a:gd name="connsiteY592" fmla="*/ 1434961 h 2532844"/>
              <a:gd name="connsiteX593" fmla="*/ 883936 w 2640595"/>
              <a:gd name="connsiteY593" fmla="*/ 1434961 h 2532844"/>
              <a:gd name="connsiteX594" fmla="*/ 894672 w 2640595"/>
              <a:gd name="connsiteY594" fmla="*/ 1445792 h 2532844"/>
              <a:gd name="connsiteX595" fmla="*/ 883936 w 2640595"/>
              <a:gd name="connsiteY595" fmla="*/ 1456623 h 2532844"/>
              <a:gd name="connsiteX596" fmla="*/ 873105 w 2640595"/>
              <a:gd name="connsiteY596" fmla="*/ 1445792 h 2532844"/>
              <a:gd name="connsiteX597" fmla="*/ 883936 w 2640595"/>
              <a:gd name="connsiteY597" fmla="*/ 1434961 h 2532844"/>
              <a:gd name="connsiteX598" fmla="*/ 709222 w 2640595"/>
              <a:gd name="connsiteY598" fmla="*/ 1434961 h 2532844"/>
              <a:gd name="connsiteX599" fmla="*/ 720052 w 2640595"/>
              <a:gd name="connsiteY599" fmla="*/ 1445792 h 2532844"/>
              <a:gd name="connsiteX600" fmla="*/ 709222 w 2640595"/>
              <a:gd name="connsiteY600" fmla="*/ 1456623 h 2532844"/>
              <a:gd name="connsiteX601" fmla="*/ 698391 w 2640595"/>
              <a:gd name="connsiteY601" fmla="*/ 1445792 h 2532844"/>
              <a:gd name="connsiteX602" fmla="*/ 709222 w 2640595"/>
              <a:gd name="connsiteY602" fmla="*/ 1434961 h 2532844"/>
              <a:gd name="connsiteX603" fmla="*/ 534981 w 2640595"/>
              <a:gd name="connsiteY603" fmla="*/ 1434961 h 2532844"/>
              <a:gd name="connsiteX604" fmla="*/ 545431 w 2640595"/>
              <a:gd name="connsiteY604" fmla="*/ 1445792 h 2532844"/>
              <a:gd name="connsiteX605" fmla="*/ 534601 w 2640595"/>
              <a:gd name="connsiteY605" fmla="*/ 1456623 h 2532844"/>
              <a:gd name="connsiteX606" fmla="*/ 524150 w 2640595"/>
              <a:gd name="connsiteY606" fmla="*/ 1445792 h 2532844"/>
              <a:gd name="connsiteX607" fmla="*/ 534981 w 2640595"/>
              <a:gd name="connsiteY607" fmla="*/ 1434961 h 2532844"/>
              <a:gd name="connsiteX608" fmla="*/ 359982 w 2640595"/>
              <a:gd name="connsiteY608" fmla="*/ 1434961 h 2532844"/>
              <a:gd name="connsiteX609" fmla="*/ 370812 w 2640595"/>
              <a:gd name="connsiteY609" fmla="*/ 1445792 h 2532844"/>
              <a:gd name="connsiteX610" fmla="*/ 359982 w 2640595"/>
              <a:gd name="connsiteY610" fmla="*/ 1456623 h 2532844"/>
              <a:gd name="connsiteX611" fmla="*/ 349151 w 2640595"/>
              <a:gd name="connsiteY611" fmla="*/ 1445792 h 2532844"/>
              <a:gd name="connsiteX612" fmla="*/ 359982 w 2640595"/>
              <a:gd name="connsiteY612" fmla="*/ 1434961 h 2532844"/>
              <a:gd name="connsiteX613" fmla="*/ 185362 w 2640595"/>
              <a:gd name="connsiteY613" fmla="*/ 1434961 h 2532844"/>
              <a:gd name="connsiteX614" fmla="*/ 196192 w 2640595"/>
              <a:gd name="connsiteY614" fmla="*/ 1445792 h 2532844"/>
              <a:gd name="connsiteX615" fmla="*/ 185362 w 2640595"/>
              <a:gd name="connsiteY615" fmla="*/ 1456623 h 2532844"/>
              <a:gd name="connsiteX616" fmla="*/ 174626 w 2640595"/>
              <a:gd name="connsiteY616" fmla="*/ 1445792 h 2532844"/>
              <a:gd name="connsiteX617" fmla="*/ 185362 w 2640595"/>
              <a:gd name="connsiteY617" fmla="*/ 1434961 h 2532844"/>
              <a:gd name="connsiteX618" fmla="*/ 10837 w 2640595"/>
              <a:gd name="connsiteY618" fmla="*/ 1434961 h 2532844"/>
              <a:gd name="connsiteX619" fmla="*/ 21572 w 2640595"/>
              <a:gd name="connsiteY619" fmla="*/ 1445792 h 2532844"/>
              <a:gd name="connsiteX620" fmla="*/ 10837 w 2640595"/>
              <a:gd name="connsiteY620" fmla="*/ 1456623 h 2532844"/>
              <a:gd name="connsiteX621" fmla="*/ 6 w 2640595"/>
              <a:gd name="connsiteY621" fmla="*/ 1445792 h 2532844"/>
              <a:gd name="connsiteX622" fmla="*/ 10837 w 2640595"/>
              <a:gd name="connsiteY622" fmla="*/ 1434961 h 2532844"/>
              <a:gd name="connsiteX623" fmla="*/ 2629755 w 2640595"/>
              <a:gd name="connsiteY623" fmla="*/ 1255591 h 2532844"/>
              <a:gd name="connsiteX624" fmla="*/ 2640586 w 2640595"/>
              <a:gd name="connsiteY624" fmla="*/ 1266422 h 2532844"/>
              <a:gd name="connsiteX625" fmla="*/ 2629755 w 2640595"/>
              <a:gd name="connsiteY625" fmla="*/ 1277253 h 2532844"/>
              <a:gd name="connsiteX626" fmla="*/ 2619019 w 2640595"/>
              <a:gd name="connsiteY626" fmla="*/ 1266422 h 2532844"/>
              <a:gd name="connsiteX627" fmla="*/ 2629755 w 2640595"/>
              <a:gd name="connsiteY627" fmla="*/ 1255591 h 2532844"/>
              <a:gd name="connsiteX628" fmla="*/ 2455230 w 2640595"/>
              <a:gd name="connsiteY628" fmla="*/ 1255591 h 2532844"/>
              <a:gd name="connsiteX629" fmla="*/ 2465966 w 2640595"/>
              <a:gd name="connsiteY629" fmla="*/ 1266422 h 2532844"/>
              <a:gd name="connsiteX630" fmla="*/ 2455230 w 2640595"/>
              <a:gd name="connsiteY630" fmla="*/ 1277253 h 2532844"/>
              <a:gd name="connsiteX631" fmla="*/ 2444399 w 2640595"/>
              <a:gd name="connsiteY631" fmla="*/ 1266422 h 2532844"/>
              <a:gd name="connsiteX632" fmla="*/ 2455230 w 2640595"/>
              <a:gd name="connsiteY632" fmla="*/ 1255591 h 2532844"/>
              <a:gd name="connsiteX633" fmla="*/ 2280420 w 2640595"/>
              <a:gd name="connsiteY633" fmla="*/ 1255591 h 2532844"/>
              <a:gd name="connsiteX634" fmla="*/ 2291251 w 2640595"/>
              <a:gd name="connsiteY634" fmla="*/ 1266422 h 2532844"/>
              <a:gd name="connsiteX635" fmla="*/ 2280420 w 2640595"/>
              <a:gd name="connsiteY635" fmla="*/ 1277253 h 2532844"/>
              <a:gd name="connsiteX636" fmla="*/ 2269589 w 2640595"/>
              <a:gd name="connsiteY636" fmla="*/ 1266422 h 2532844"/>
              <a:gd name="connsiteX637" fmla="*/ 2280420 w 2640595"/>
              <a:gd name="connsiteY637" fmla="*/ 1255591 h 2532844"/>
              <a:gd name="connsiteX638" fmla="*/ 2105990 w 2640595"/>
              <a:gd name="connsiteY638" fmla="*/ 1255591 h 2532844"/>
              <a:gd name="connsiteX639" fmla="*/ 2116821 w 2640595"/>
              <a:gd name="connsiteY639" fmla="*/ 1266422 h 2532844"/>
              <a:gd name="connsiteX640" fmla="*/ 2105990 w 2640595"/>
              <a:gd name="connsiteY640" fmla="*/ 1277253 h 2532844"/>
              <a:gd name="connsiteX641" fmla="*/ 2095159 w 2640595"/>
              <a:gd name="connsiteY641" fmla="*/ 1266422 h 2532844"/>
              <a:gd name="connsiteX642" fmla="*/ 2105990 w 2640595"/>
              <a:gd name="connsiteY642" fmla="*/ 1255591 h 2532844"/>
              <a:gd name="connsiteX643" fmla="*/ 1931275 w 2640595"/>
              <a:gd name="connsiteY643" fmla="*/ 1255591 h 2532844"/>
              <a:gd name="connsiteX644" fmla="*/ 1931371 w 2640595"/>
              <a:gd name="connsiteY644" fmla="*/ 1255591 h 2532844"/>
              <a:gd name="connsiteX645" fmla="*/ 1942201 w 2640595"/>
              <a:gd name="connsiteY645" fmla="*/ 1266422 h 2532844"/>
              <a:gd name="connsiteX646" fmla="*/ 1931371 w 2640595"/>
              <a:gd name="connsiteY646" fmla="*/ 1277253 h 2532844"/>
              <a:gd name="connsiteX647" fmla="*/ 1920635 w 2640595"/>
              <a:gd name="connsiteY647" fmla="*/ 1266517 h 2532844"/>
              <a:gd name="connsiteX648" fmla="*/ 1920635 w 2640595"/>
              <a:gd name="connsiteY648" fmla="*/ 1266422 h 2532844"/>
              <a:gd name="connsiteX649" fmla="*/ 1931275 w 2640595"/>
              <a:gd name="connsiteY649" fmla="*/ 1255591 h 2532844"/>
              <a:gd name="connsiteX650" fmla="*/ 1756846 w 2640595"/>
              <a:gd name="connsiteY650" fmla="*/ 1255591 h 2532844"/>
              <a:gd name="connsiteX651" fmla="*/ 1767582 w 2640595"/>
              <a:gd name="connsiteY651" fmla="*/ 1266422 h 2532844"/>
              <a:gd name="connsiteX652" fmla="*/ 1756846 w 2640595"/>
              <a:gd name="connsiteY652" fmla="*/ 1277253 h 2532844"/>
              <a:gd name="connsiteX653" fmla="*/ 1746015 w 2640595"/>
              <a:gd name="connsiteY653" fmla="*/ 1266422 h 2532844"/>
              <a:gd name="connsiteX654" fmla="*/ 1756846 w 2640595"/>
              <a:gd name="connsiteY654" fmla="*/ 1255591 h 2532844"/>
              <a:gd name="connsiteX655" fmla="*/ 1582226 w 2640595"/>
              <a:gd name="connsiteY655" fmla="*/ 1255591 h 2532844"/>
              <a:gd name="connsiteX656" fmla="*/ 1592962 w 2640595"/>
              <a:gd name="connsiteY656" fmla="*/ 1266327 h 2532844"/>
              <a:gd name="connsiteX657" fmla="*/ 1592962 w 2640595"/>
              <a:gd name="connsiteY657" fmla="*/ 1266422 h 2532844"/>
              <a:gd name="connsiteX658" fmla="*/ 1582321 w 2640595"/>
              <a:gd name="connsiteY658" fmla="*/ 1277253 h 2532844"/>
              <a:gd name="connsiteX659" fmla="*/ 1582226 w 2640595"/>
              <a:gd name="connsiteY659" fmla="*/ 1277253 h 2532844"/>
              <a:gd name="connsiteX660" fmla="*/ 1571395 w 2640595"/>
              <a:gd name="connsiteY660" fmla="*/ 1266422 h 2532844"/>
              <a:gd name="connsiteX661" fmla="*/ 1582226 w 2640595"/>
              <a:gd name="connsiteY661" fmla="*/ 1255591 h 2532844"/>
              <a:gd name="connsiteX662" fmla="*/ 1407606 w 2640595"/>
              <a:gd name="connsiteY662" fmla="*/ 1255591 h 2532844"/>
              <a:gd name="connsiteX663" fmla="*/ 1418437 w 2640595"/>
              <a:gd name="connsiteY663" fmla="*/ 1266422 h 2532844"/>
              <a:gd name="connsiteX664" fmla="*/ 1407606 w 2640595"/>
              <a:gd name="connsiteY664" fmla="*/ 1277253 h 2532844"/>
              <a:gd name="connsiteX665" fmla="*/ 1396775 w 2640595"/>
              <a:gd name="connsiteY665" fmla="*/ 1266422 h 2532844"/>
              <a:gd name="connsiteX666" fmla="*/ 1407606 w 2640595"/>
              <a:gd name="connsiteY666" fmla="*/ 1255591 h 2532844"/>
              <a:gd name="connsiteX667" fmla="*/ 1232986 w 2640595"/>
              <a:gd name="connsiteY667" fmla="*/ 1255591 h 2532844"/>
              <a:gd name="connsiteX668" fmla="*/ 1243817 w 2640595"/>
              <a:gd name="connsiteY668" fmla="*/ 1266422 h 2532844"/>
              <a:gd name="connsiteX669" fmla="*/ 1232986 w 2640595"/>
              <a:gd name="connsiteY669" fmla="*/ 1277253 h 2532844"/>
              <a:gd name="connsiteX670" fmla="*/ 1222155 w 2640595"/>
              <a:gd name="connsiteY670" fmla="*/ 1266422 h 2532844"/>
              <a:gd name="connsiteX671" fmla="*/ 1232986 w 2640595"/>
              <a:gd name="connsiteY671" fmla="*/ 1255591 h 2532844"/>
              <a:gd name="connsiteX672" fmla="*/ 1058366 w 2640595"/>
              <a:gd name="connsiteY672" fmla="*/ 1255591 h 2532844"/>
              <a:gd name="connsiteX673" fmla="*/ 1069197 w 2640595"/>
              <a:gd name="connsiteY673" fmla="*/ 1266422 h 2532844"/>
              <a:gd name="connsiteX674" fmla="*/ 1058366 w 2640595"/>
              <a:gd name="connsiteY674" fmla="*/ 1277253 h 2532844"/>
              <a:gd name="connsiteX675" fmla="*/ 1047630 w 2640595"/>
              <a:gd name="connsiteY675" fmla="*/ 1266422 h 2532844"/>
              <a:gd name="connsiteX676" fmla="*/ 1058366 w 2640595"/>
              <a:gd name="connsiteY676" fmla="*/ 1255591 h 2532844"/>
              <a:gd name="connsiteX677" fmla="*/ 883936 w 2640595"/>
              <a:gd name="connsiteY677" fmla="*/ 1255591 h 2532844"/>
              <a:gd name="connsiteX678" fmla="*/ 894672 w 2640595"/>
              <a:gd name="connsiteY678" fmla="*/ 1266422 h 2532844"/>
              <a:gd name="connsiteX679" fmla="*/ 883936 w 2640595"/>
              <a:gd name="connsiteY679" fmla="*/ 1277253 h 2532844"/>
              <a:gd name="connsiteX680" fmla="*/ 873105 w 2640595"/>
              <a:gd name="connsiteY680" fmla="*/ 1266422 h 2532844"/>
              <a:gd name="connsiteX681" fmla="*/ 883936 w 2640595"/>
              <a:gd name="connsiteY681" fmla="*/ 1255591 h 2532844"/>
              <a:gd name="connsiteX682" fmla="*/ 709222 w 2640595"/>
              <a:gd name="connsiteY682" fmla="*/ 1255591 h 2532844"/>
              <a:gd name="connsiteX683" fmla="*/ 720052 w 2640595"/>
              <a:gd name="connsiteY683" fmla="*/ 1266422 h 2532844"/>
              <a:gd name="connsiteX684" fmla="*/ 709222 w 2640595"/>
              <a:gd name="connsiteY684" fmla="*/ 1277253 h 2532844"/>
              <a:gd name="connsiteX685" fmla="*/ 698391 w 2640595"/>
              <a:gd name="connsiteY685" fmla="*/ 1266422 h 2532844"/>
              <a:gd name="connsiteX686" fmla="*/ 709222 w 2640595"/>
              <a:gd name="connsiteY686" fmla="*/ 1255591 h 2532844"/>
              <a:gd name="connsiteX687" fmla="*/ 534602 w 2640595"/>
              <a:gd name="connsiteY687" fmla="*/ 1255591 h 2532844"/>
              <a:gd name="connsiteX688" fmla="*/ 545432 w 2640595"/>
              <a:gd name="connsiteY688" fmla="*/ 1266422 h 2532844"/>
              <a:gd name="connsiteX689" fmla="*/ 534602 w 2640595"/>
              <a:gd name="connsiteY689" fmla="*/ 1277253 h 2532844"/>
              <a:gd name="connsiteX690" fmla="*/ 523771 w 2640595"/>
              <a:gd name="connsiteY690" fmla="*/ 1266422 h 2532844"/>
              <a:gd name="connsiteX691" fmla="*/ 534602 w 2640595"/>
              <a:gd name="connsiteY691" fmla="*/ 1255591 h 2532844"/>
              <a:gd name="connsiteX692" fmla="*/ 359982 w 2640595"/>
              <a:gd name="connsiteY692" fmla="*/ 1255591 h 2532844"/>
              <a:gd name="connsiteX693" fmla="*/ 370812 w 2640595"/>
              <a:gd name="connsiteY693" fmla="*/ 1266422 h 2532844"/>
              <a:gd name="connsiteX694" fmla="*/ 359982 w 2640595"/>
              <a:gd name="connsiteY694" fmla="*/ 1277253 h 2532844"/>
              <a:gd name="connsiteX695" fmla="*/ 349151 w 2640595"/>
              <a:gd name="connsiteY695" fmla="*/ 1266422 h 2532844"/>
              <a:gd name="connsiteX696" fmla="*/ 359982 w 2640595"/>
              <a:gd name="connsiteY696" fmla="*/ 1255591 h 2532844"/>
              <a:gd name="connsiteX697" fmla="*/ 185362 w 2640595"/>
              <a:gd name="connsiteY697" fmla="*/ 1255591 h 2532844"/>
              <a:gd name="connsiteX698" fmla="*/ 196192 w 2640595"/>
              <a:gd name="connsiteY698" fmla="*/ 1266422 h 2532844"/>
              <a:gd name="connsiteX699" fmla="*/ 185362 w 2640595"/>
              <a:gd name="connsiteY699" fmla="*/ 1277253 h 2532844"/>
              <a:gd name="connsiteX700" fmla="*/ 174626 w 2640595"/>
              <a:gd name="connsiteY700" fmla="*/ 1266422 h 2532844"/>
              <a:gd name="connsiteX701" fmla="*/ 185362 w 2640595"/>
              <a:gd name="connsiteY701" fmla="*/ 1255591 h 2532844"/>
              <a:gd name="connsiteX702" fmla="*/ 10837 w 2640595"/>
              <a:gd name="connsiteY702" fmla="*/ 1255591 h 2532844"/>
              <a:gd name="connsiteX703" fmla="*/ 21572 w 2640595"/>
              <a:gd name="connsiteY703" fmla="*/ 1266422 h 2532844"/>
              <a:gd name="connsiteX704" fmla="*/ 10837 w 2640595"/>
              <a:gd name="connsiteY704" fmla="*/ 1277253 h 2532844"/>
              <a:gd name="connsiteX705" fmla="*/ 6 w 2640595"/>
              <a:gd name="connsiteY705" fmla="*/ 1266422 h 2532844"/>
              <a:gd name="connsiteX706" fmla="*/ 10837 w 2640595"/>
              <a:gd name="connsiteY706" fmla="*/ 1255591 h 2532844"/>
              <a:gd name="connsiteX707" fmla="*/ 2629755 w 2640595"/>
              <a:gd name="connsiteY707" fmla="*/ 1076221 h 2532844"/>
              <a:gd name="connsiteX708" fmla="*/ 2640586 w 2640595"/>
              <a:gd name="connsiteY708" fmla="*/ 1087052 h 2532844"/>
              <a:gd name="connsiteX709" fmla="*/ 2629755 w 2640595"/>
              <a:gd name="connsiteY709" fmla="*/ 1097883 h 2532844"/>
              <a:gd name="connsiteX710" fmla="*/ 2619019 w 2640595"/>
              <a:gd name="connsiteY710" fmla="*/ 1087052 h 2532844"/>
              <a:gd name="connsiteX711" fmla="*/ 2629755 w 2640595"/>
              <a:gd name="connsiteY711" fmla="*/ 1076221 h 2532844"/>
              <a:gd name="connsiteX712" fmla="*/ 1931275 w 2640595"/>
              <a:gd name="connsiteY712" fmla="*/ 1076221 h 2532844"/>
              <a:gd name="connsiteX713" fmla="*/ 1931371 w 2640595"/>
              <a:gd name="connsiteY713" fmla="*/ 1076221 h 2532844"/>
              <a:gd name="connsiteX714" fmla="*/ 1942201 w 2640595"/>
              <a:gd name="connsiteY714" fmla="*/ 1087052 h 2532844"/>
              <a:gd name="connsiteX715" fmla="*/ 1931371 w 2640595"/>
              <a:gd name="connsiteY715" fmla="*/ 1097883 h 2532844"/>
              <a:gd name="connsiteX716" fmla="*/ 1920635 w 2640595"/>
              <a:gd name="connsiteY716" fmla="*/ 1087147 h 2532844"/>
              <a:gd name="connsiteX717" fmla="*/ 1920635 w 2640595"/>
              <a:gd name="connsiteY717" fmla="*/ 1087052 h 2532844"/>
              <a:gd name="connsiteX718" fmla="*/ 1931275 w 2640595"/>
              <a:gd name="connsiteY718" fmla="*/ 1076221 h 2532844"/>
              <a:gd name="connsiteX719" fmla="*/ 1756846 w 2640595"/>
              <a:gd name="connsiteY719" fmla="*/ 1076221 h 2532844"/>
              <a:gd name="connsiteX720" fmla="*/ 1767582 w 2640595"/>
              <a:gd name="connsiteY720" fmla="*/ 1087052 h 2532844"/>
              <a:gd name="connsiteX721" fmla="*/ 1756846 w 2640595"/>
              <a:gd name="connsiteY721" fmla="*/ 1097883 h 2532844"/>
              <a:gd name="connsiteX722" fmla="*/ 1746015 w 2640595"/>
              <a:gd name="connsiteY722" fmla="*/ 1087052 h 2532844"/>
              <a:gd name="connsiteX723" fmla="*/ 1756846 w 2640595"/>
              <a:gd name="connsiteY723" fmla="*/ 1076221 h 2532844"/>
              <a:gd name="connsiteX724" fmla="*/ 1582226 w 2640595"/>
              <a:gd name="connsiteY724" fmla="*/ 1076221 h 2532844"/>
              <a:gd name="connsiteX725" fmla="*/ 1592962 w 2640595"/>
              <a:gd name="connsiteY725" fmla="*/ 1086957 h 2532844"/>
              <a:gd name="connsiteX726" fmla="*/ 1592962 w 2640595"/>
              <a:gd name="connsiteY726" fmla="*/ 1087052 h 2532844"/>
              <a:gd name="connsiteX727" fmla="*/ 1582321 w 2640595"/>
              <a:gd name="connsiteY727" fmla="*/ 1097883 h 2532844"/>
              <a:gd name="connsiteX728" fmla="*/ 1582226 w 2640595"/>
              <a:gd name="connsiteY728" fmla="*/ 1097883 h 2532844"/>
              <a:gd name="connsiteX729" fmla="*/ 1571395 w 2640595"/>
              <a:gd name="connsiteY729" fmla="*/ 1087052 h 2532844"/>
              <a:gd name="connsiteX730" fmla="*/ 1582226 w 2640595"/>
              <a:gd name="connsiteY730" fmla="*/ 1076221 h 2532844"/>
              <a:gd name="connsiteX731" fmla="*/ 1407606 w 2640595"/>
              <a:gd name="connsiteY731" fmla="*/ 1076221 h 2532844"/>
              <a:gd name="connsiteX732" fmla="*/ 1407701 w 2640595"/>
              <a:gd name="connsiteY732" fmla="*/ 1076221 h 2532844"/>
              <a:gd name="connsiteX733" fmla="*/ 1418437 w 2640595"/>
              <a:gd name="connsiteY733" fmla="*/ 1087052 h 2532844"/>
              <a:gd name="connsiteX734" fmla="*/ 1407606 w 2640595"/>
              <a:gd name="connsiteY734" fmla="*/ 1097883 h 2532844"/>
              <a:gd name="connsiteX735" fmla="*/ 1396775 w 2640595"/>
              <a:gd name="connsiteY735" fmla="*/ 1087052 h 2532844"/>
              <a:gd name="connsiteX736" fmla="*/ 1407606 w 2640595"/>
              <a:gd name="connsiteY736" fmla="*/ 1076221 h 2532844"/>
              <a:gd name="connsiteX737" fmla="*/ 1232986 w 2640595"/>
              <a:gd name="connsiteY737" fmla="*/ 1076221 h 2532844"/>
              <a:gd name="connsiteX738" fmla="*/ 1243817 w 2640595"/>
              <a:gd name="connsiteY738" fmla="*/ 1087052 h 2532844"/>
              <a:gd name="connsiteX739" fmla="*/ 1232986 w 2640595"/>
              <a:gd name="connsiteY739" fmla="*/ 1097883 h 2532844"/>
              <a:gd name="connsiteX740" fmla="*/ 1222155 w 2640595"/>
              <a:gd name="connsiteY740" fmla="*/ 1087052 h 2532844"/>
              <a:gd name="connsiteX741" fmla="*/ 1232986 w 2640595"/>
              <a:gd name="connsiteY741" fmla="*/ 1076221 h 2532844"/>
              <a:gd name="connsiteX742" fmla="*/ 534602 w 2640595"/>
              <a:gd name="connsiteY742" fmla="*/ 1076221 h 2532844"/>
              <a:gd name="connsiteX743" fmla="*/ 545432 w 2640595"/>
              <a:gd name="connsiteY743" fmla="*/ 1087052 h 2532844"/>
              <a:gd name="connsiteX744" fmla="*/ 534602 w 2640595"/>
              <a:gd name="connsiteY744" fmla="*/ 1097883 h 2532844"/>
              <a:gd name="connsiteX745" fmla="*/ 523771 w 2640595"/>
              <a:gd name="connsiteY745" fmla="*/ 1087052 h 2532844"/>
              <a:gd name="connsiteX746" fmla="*/ 534602 w 2640595"/>
              <a:gd name="connsiteY746" fmla="*/ 1076221 h 2532844"/>
              <a:gd name="connsiteX747" fmla="*/ 359982 w 2640595"/>
              <a:gd name="connsiteY747" fmla="*/ 1076221 h 2532844"/>
              <a:gd name="connsiteX748" fmla="*/ 370812 w 2640595"/>
              <a:gd name="connsiteY748" fmla="*/ 1087052 h 2532844"/>
              <a:gd name="connsiteX749" fmla="*/ 359982 w 2640595"/>
              <a:gd name="connsiteY749" fmla="*/ 1097883 h 2532844"/>
              <a:gd name="connsiteX750" fmla="*/ 349151 w 2640595"/>
              <a:gd name="connsiteY750" fmla="*/ 1087052 h 2532844"/>
              <a:gd name="connsiteX751" fmla="*/ 359982 w 2640595"/>
              <a:gd name="connsiteY751" fmla="*/ 1076221 h 2532844"/>
              <a:gd name="connsiteX752" fmla="*/ 185362 w 2640595"/>
              <a:gd name="connsiteY752" fmla="*/ 1076221 h 2532844"/>
              <a:gd name="connsiteX753" fmla="*/ 196192 w 2640595"/>
              <a:gd name="connsiteY753" fmla="*/ 1087052 h 2532844"/>
              <a:gd name="connsiteX754" fmla="*/ 185362 w 2640595"/>
              <a:gd name="connsiteY754" fmla="*/ 1097883 h 2532844"/>
              <a:gd name="connsiteX755" fmla="*/ 174626 w 2640595"/>
              <a:gd name="connsiteY755" fmla="*/ 1087052 h 2532844"/>
              <a:gd name="connsiteX756" fmla="*/ 185362 w 2640595"/>
              <a:gd name="connsiteY756" fmla="*/ 1076221 h 2532844"/>
              <a:gd name="connsiteX757" fmla="*/ 10837 w 2640595"/>
              <a:gd name="connsiteY757" fmla="*/ 1076221 h 2532844"/>
              <a:gd name="connsiteX758" fmla="*/ 11122 w 2640595"/>
              <a:gd name="connsiteY758" fmla="*/ 1076221 h 2532844"/>
              <a:gd name="connsiteX759" fmla="*/ 21572 w 2640595"/>
              <a:gd name="connsiteY759" fmla="*/ 1087052 h 2532844"/>
              <a:gd name="connsiteX760" fmla="*/ 10837 w 2640595"/>
              <a:gd name="connsiteY760" fmla="*/ 1097883 h 2532844"/>
              <a:gd name="connsiteX761" fmla="*/ 6 w 2640595"/>
              <a:gd name="connsiteY761" fmla="*/ 1087052 h 2532844"/>
              <a:gd name="connsiteX762" fmla="*/ 10837 w 2640595"/>
              <a:gd name="connsiteY762" fmla="*/ 1076221 h 2532844"/>
              <a:gd name="connsiteX763" fmla="*/ 2454057 w 2640595"/>
              <a:gd name="connsiteY763" fmla="*/ 1076181 h 2532844"/>
              <a:gd name="connsiteX764" fmla="*/ 2464887 w 2640595"/>
              <a:gd name="connsiteY764" fmla="*/ 1087012 h 2532844"/>
              <a:gd name="connsiteX765" fmla="*/ 2454057 w 2640595"/>
              <a:gd name="connsiteY765" fmla="*/ 1097842 h 2532844"/>
              <a:gd name="connsiteX766" fmla="*/ 2443226 w 2640595"/>
              <a:gd name="connsiteY766" fmla="*/ 1087012 h 2532844"/>
              <a:gd name="connsiteX767" fmla="*/ 2454057 w 2640595"/>
              <a:gd name="connsiteY767" fmla="*/ 1076181 h 2532844"/>
              <a:gd name="connsiteX768" fmla="*/ 2279532 w 2640595"/>
              <a:gd name="connsiteY768" fmla="*/ 1076181 h 2532844"/>
              <a:gd name="connsiteX769" fmla="*/ 2290362 w 2640595"/>
              <a:gd name="connsiteY769" fmla="*/ 1087012 h 2532844"/>
              <a:gd name="connsiteX770" fmla="*/ 2279532 w 2640595"/>
              <a:gd name="connsiteY770" fmla="*/ 1097842 h 2532844"/>
              <a:gd name="connsiteX771" fmla="*/ 2268701 w 2640595"/>
              <a:gd name="connsiteY771" fmla="*/ 1087012 h 2532844"/>
              <a:gd name="connsiteX772" fmla="*/ 2279532 w 2640595"/>
              <a:gd name="connsiteY772" fmla="*/ 1076181 h 2532844"/>
              <a:gd name="connsiteX773" fmla="*/ 2104913 w 2640595"/>
              <a:gd name="connsiteY773" fmla="*/ 1076181 h 2532844"/>
              <a:gd name="connsiteX774" fmla="*/ 2115743 w 2640595"/>
              <a:gd name="connsiteY774" fmla="*/ 1087012 h 2532844"/>
              <a:gd name="connsiteX775" fmla="*/ 2104913 w 2640595"/>
              <a:gd name="connsiteY775" fmla="*/ 1097842 h 2532844"/>
              <a:gd name="connsiteX776" fmla="*/ 2094082 w 2640595"/>
              <a:gd name="connsiteY776" fmla="*/ 1087012 h 2532844"/>
              <a:gd name="connsiteX777" fmla="*/ 2104913 w 2640595"/>
              <a:gd name="connsiteY777" fmla="*/ 1076181 h 2532844"/>
              <a:gd name="connsiteX778" fmla="*/ 1057287 w 2640595"/>
              <a:gd name="connsiteY778" fmla="*/ 1076181 h 2532844"/>
              <a:gd name="connsiteX779" fmla="*/ 1068118 w 2640595"/>
              <a:gd name="connsiteY779" fmla="*/ 1087012 h 2532844"/>
              <a:gd name="connsiteX780" fmla="*/ 1057287 w 2640595"/>
              <a:gd name="connsiteY780" fmla="*/ 1097842 h 2532844"/>
              <a:gd name="connsiteX781" fmla="*/ 1046457 w 2640595"/>
              <a:gd name="connsiteY781" fmla="*/ 1087012 h 2532844"/>
              <a:gd name="connsiteX782" fmla="*/ 1057287 w 2640595"/>
              <a:gd name="connsiteY782" fmla="*/ 1076181 h 2532844"/>
              <a:gd name="connsiteX783" fmla="*/ 882667 w 2640595"/>
              <a:gd name="connsiteY783" fmla="*/ 1076181 h 2532844"/>
              <a:gd name="connsiteX784" fmla="*/ 893498 w 2640595"/>
              <a:gd name="connsiteY784" fmla="*/ 1087012 h 2532844"/>
              <a:gd name="connsiteX785" fmla="*/ 882667 w 2640595"/>
              <a:gd name="connsiteY785" fmla="*/ 1097842 h 2532844"/>
              <a:gd name="connsiteX786" fmla="*/ 871837 w 2640595"/>
              <a:gd name="connsiteY786" fmla="*/ 1087012 h 2532844"/>
              <a:gd name="connsiteX787" fmla="*/ 882667 w 2640595"/>
              <a:gd name="connsiteY787" fmla="*/ 1076181 h 2532844"/>
              <a:gd name="connsiteX788" fmla="*/ 708142 w 2640595"/>
              <a:gd name="connsiteY788" fmla="*/ 1076181 h 2532844"/>
              <a:gd name="connsiteX789" fmla="*/ 718973 w 2640595"/>
              <a:gd name="connsiteY789" fmla="*/ 1087012 h 2532844"/>
              <a:gd name="connsiteX790" fmla="*/ 708142 w 2640595"/>
              <a:gd name="connsiteY790" fmla="*/ 1097842 h 2532844"/>
              <a:gd name="connsiteX791" fmla="*/ 697312 w 2640595"/>
              <a:gd name="connsiteY791" fmla="*/ 1087012 h 2532844"/>
              <a:gd name="connsiteX792" fmla="*/ 708142 w 2640595"/>
              <a:gd name="connsiteY792" fmla="*/ 1076181 h 2532844"/>
              <a:gd name="connsiteX793" fmla="*/ 2629755 w 2640595"/>
              <a:gd name="connsiteY793" fmla="*/ 896851 h 2532844"/>
              <a:gd name="connsiteX794" fmla="*/ 2640586 w 2640595"/>
              <a:gd name="connsiteY794" fmla="*/ 907682 h 2532844"/>
              <a:gd name="connsiteX795" fmla="*/ 2629755 w 2640595"/>
              <a:gd name="connsiteY795" fmla="*/ 918513 h 2532844"/>
              <a:gd name="connsiteX796" fmla="*/ 2619019 w 2640595"/>
              <a:gd name="connsiteY796" fmla="*/ 907682 h 2532844"/>
              <a:gd name="connsiteX797" fmla="*/ 2629755 w 2640595"/>
              <a:gd name="connsiteY797" fmla="*/ 896851 h 2532844"/>
              <a:gd name="connsiteX798" fmla="*/ 1931275 w 2640595"/>
              <a:gd name="connsiteY798" fmla="*/ 896851 h 2532844"/>
              <a:gd name="connsiteX799" fmla="*/ 1931371 w 2640595"/>
              <a:gd name="connsiteY799" fmla="*/ 896851 h 2532844"/>
              <a:gd name="connsiteX800" fmla="*/ 1942201 w 2640595"/>
              <a:gd name="connsiteY800" fmla="*/ 907682 h 2532844"/>
              <a:gd name="connsiteX801" fmla="*/ 1931371 w 2640595"/>
              <a:gd name="connsiteY801" fmla="*/ 918513 h 2532844"/>
              <a:gd name="connsiteX802" fmla="*/ 1920635 w 2640595"/>
              <a:gd name="connsiteY802" fmla="*/ 907777 h 2532844"/>
              <a:gd name="connsiteX803" fmla="*/ 1920635 w 2640595"/>
              <a:gd name="connsiteY803" fmla="*/ 907682 h 2532844"/>
              <a:gd name="connsiteX804" fmla="*/ 1931275 w 2640595"/>
              <a:gd name="connsiteY804" fmla="*/ 896851 h 2532844"/>
              <a:gd name="connsiteX805" fmla="*/ 1756846 w 2640595"/>
              <a:gd name="connsiteY805" fmla="*/ 896851 h 2532844"/>
              <a:gd name="connsiteX806" fmla="*/ 1767582 w 2640595"/>
              <a:gd name="connsiteY806" fmla="*/ 907682 h 2532844"/>
              <a:gd name="connsiteX807" fmla="*/ 1756846 w 2640595"/>
              <a:gd name="connsiteY807" fmla="*/ 918513 h 2532844"/>
              <a:gd name="connsiteX808" fmla="*/ 1746015 w 2640595"/>
              <a:gd name="connsiteY808" fmla="*/ 907682 h 2532844"/>
              <a:gd name="connsiteX809" fmla="*/ 1756846 w 2640595"/>
              <a:gd name="connsiteY809" fmla="*/ 896851 h 2532844"/>
              <a:gd name="connsiteX810" fmla="*/ 1582226 w 2640595"/>
              <a:gd name="connsiteY810" fmla="*/ 896851 h 2532844"/>
              <a:gd name="connsiteX811" fmla="*/ 1592962 w 2640595"/>
              <a:gd name="connsiteY811" fmla="*/ 907587 h 2532844"/>
              <a:gd name="connsiteX812" fmla="*/ 1592962 w 2640595"/>
              <a:gd name="connsiteY812" fmla="*/ 907682 h 2532844"/>
              <a:gd name="connsiteX813" fmla="*/ 1582321 w 2640595"/>
              <a:gd name="connsiteY813" fmla="*/ 918513 h 2532844"/>
              <a:gd name="connsiteX814" fmla="*/ 1582226 w 2640595"/>
              <a:gd name="connsiteY814" fmla="*/ 918513 h 2532844"/>
              <a:gd name="connsiteX815" fmla="*/ 1571395 w 2640595"/>
              <a:gd name="connsiteY815" fmla="*/ 907682 h 2532844"/>
              <a:gd name="connsiteX816" fmla="*/ 1582226 w 2640595"/>
              <a:gd name="connsiteY816" fmla="*/ 896851 h 2532844"/>
              <a:gd name="connsiteX817" fmla="*/ 1407701 w 2640595"/>
              <a:gd name="connsiteY817" fmla="*/ 896851 h 2532844"/>
              <a:gd name="connsiteX818" fmla="*/ 1418437 w 2640595"/>
              <a:gd name="connsiteY818" fmla="*/ 907682 h 2532844"/>
              <a:gd name="connsiteX819" fmla="*/ 1407701 w 2640595"/>
              <a:gd name="connsiteY819" fmla="*/ 918513 h 2532844"/>
              <a:gd name="connsiteX820" fmla="*/ 1396870 w 2640595"/>
              <a:gd name="connsiteY820" fmla="*/ 907682 h 2532844"/>
              <a:gd name="connsiteX821" fmla="*/ 1407701 w 2640595"/>
              <a:gd name="connsiteY821" fmla="*/ 896851 h 2532844"/>
              <a:gd name="connsiteX822" fmla="*/ 1232986 w 2640595"/>
              <a:gd name="connsiteY822" fmla="*/ 896851 h 2532844"/>
              <a:gd name="connsiteX823" fmla="*/ 1243817 w 2640595"/>
              <a:gd name="connsiteY823" fmla="*/ 907682 h 2532844"/>
              <a:gd name="connsiteX824" fmla="*/ 1232986 w 2640595"/>
              <a:gd name="connsiteY824" fmla="*/ 918513 h 2532844"/>
              <a:gd name="connsiteX825" fmla="*/ 1222155 w 2640595"/>
              <a:gd name="connsiteY825" fmla="*/ 907682 h 2532844"/>
              <a:gd name="connsiteX826" fmla="*/ 1232986 w 2640595"/>
              <a:gd name="connsiteY826" fmla="*/ 896851 h 2532844"/>
              <a:gd name="connsiteX827" fmla="*/ 534602 w 2640595"/>
              <a:gd name="connsiteY827" fmla="*/ 896851 h 2532844"/>
              <a:gd name="connsiteX828" fmla="*/ 545432 w 2640595"/>
              <a:gd name="connsiteY828" fmla="*/ 907682 h 2532844"/>
              <a:gd name="connsiteX829" fmla="*/ 534602 w 2640595"/>
              <a:gd name="connsiteY829" fmla="*/ 918513 h 2532844"/>
              <a:gd name="connsiteX830" fmla="*/ 523771 w 2640595"/>
              <a:gd name="connsiteY830" fmla="*/ 907682 h 2532844"/>
              <a:gd name="connsiteX831" fmla="*/ 534602 w 2640595"/>
              <a:gd name="connsiteY831" fmla="*/ 896851 h 2532844"/>
              <a:gd name="connsiteX832" fmla="*/ 359982 w 2640595"/>
              <a:gd name="connsiteY832" fmla="*/ 896851 h 2532844"/>
              <a:gd name="connsiteX833" fmla="*/ 370812 w 2640595"/>
              <a:gd name="connsiteY833" fmla="*/ 907682 h 2532844"/>
              <a:gd name="connsiteX834" fmla="*/ 359982 w 2640595"/>
              <a:gd name="connsiteY834" fmla="*/ 918513 h 2532844"/>
              <a:gd name="connsiteX835" fmla="*/ 349151 w 2640595"/>
              <a:gd name="connsiteY835" fmla="*/ 907682 h 2532844"/>
              <a:gd name="connsiteX836" fmla="*/ 359982 w 2640595"/>
              <a:gd name="connsiteY836" fmla="*/ 896851 h 2532844"/>
              <a:gd name="connsiteX837" fmla="*/ 185362 w 2640595"/>
              <a:gd name="connsiteY837" fmla="*/ 896851 h 2532844"/>
              <a:gd name="connsiteX838" fmla="*/ 196192 w 2640595"/>
              <a:gd name="connsiteY838" fmla="*/ 907682 h 2532844"/>
              <a:gd name="connsiteX839" fmla="*/ 185362 w 2640595"/>
              <a:gd name="connsiteY839" fmla="*/ 918513 h 2532844"/>
              <a:gd name="connsiteX840" fmla="*/ 174626 w 2640595"/>
              <a:gd name="connsiteY840" fmla="*/ 907682 h 2532844"/>
              <a:gd name="connsiteX841" fmla="*/ 185362 w 2640595"/>
              <a:gd name="connsiteY841" fmla="*/ 896851 h 2532844"/>
              <a:gd name="connsiteX842" fmla="*/ 11122 w 2640595"/>
              <a:gd name="connsiteY842" fmla="*/ 896851 h 2532844"/>
              <a:gd name="connsiteX843" fmla="*/ 21572 w 2640595"/>
              <a:gd name="connsiteY843" fmla="*/ 907682 h 2532844"/>
              <a:gd name="connsiteX844" fmla="*/ 11122 w 2640595"/>
              <a:gd name="connsiteY844" fmla="*/ 918513 h 2532844"/>
              <a:gd name="connsiteX845" fmla="*/ 291 w 2640595"/>
              <a:gd name="connsiteY845" fmla="*/ 907682 h 2532844"/>
              <a:gd name="connsiteX846" fmla="*/ 11122 w 2640595"/>
              <a:gd name="connsiteY846" fmla="*/ 896851 h 2532844"/>
              <a:gd name="connsiteX847" fmla="*/ 2454057 w 2640595"/>
              <a:gd name="connsiteY847" fmla="*/ 896811 h 2532844"/>
              <a:gd name="connsiteX848" fmla="*/ 2464887 w 2640595"/>
              <a:gd name="connsiteY848" fmla="*/ 907642 h 2532844"/>
              <a:gd name="connsiteX849" fmla="*/ 2454057 w 2640595"/>
              <a:gd name="connsiteY849" fmla="*/ 918472 h 2532844"/>
              <a:gd name="connsiteX850" fmla="*/ 2443226 w 2640595"/>
              <a:gd name="connsiteY850" fmla="*/ 907642 h 2532844"/>
              <a:gd name="connsiteX851" fmla="*/ 2454057 w 2640595"/>
              <a:gd name="connsiteY851" fmla="*/ 896811 h 2532844"/>
              <a:gd name="connsiteX852" fmla="*/ 2279532 w 2640595"/>
              <a:gd name="connsiteY852" fmla="*/ 896811 h 2532844"/>
              <a:gd name="connsiteX853" fmla="*/ 2290362 w 2640595"/>
              <a:gd name="connsiteY853" fmla="*/ 907642 h 2532844"/>
              <a:gd name="connsiteX854" fmla="*/ 2279532 w 2640595"/>
              <a:gd name="connsiteY854" fmla="*/ 918472 h 2532844"/>
              <a:gd name="connsiteX855" fmla="*/ 2268701 w 2640595"/>
              <a:gd name="connsiteY855" fmla="*/ 907642 h 2532844"/>
              <a:gd name="connsiteX856" fmla="*/ 2279532 w 2640595"/>
              <a:gd name="connsiteY856" fmla="*/ 896811 h 2532844"/>
              <a:gd name="connsiteX857" fmla="*/ 2104913 w 2640595"/>
              <a:gd name="connsiteY857" fmla="*/ 896811 h 2532844"/>
              <a:gd name="connsiteX858" fmla="*/ 2115743 w 2640595"/>
              <a:gd name="connsiteY858" fmla="*/ 907642 h 2532844"/>
              <a:gd name="connsiteX859" fmla="*/ 2104913 w 2640595"/>
              <a:gd name="connsiteY859" fmla="*/ 918472 h 2532844"/>
              <a:gd name="connsiteX860" fmla="*/ 2094082 w 2640595"/>
              <a:gd name="connsiteY860" fmla="*/ 907642 h 2532844"/>
              <a:gd name="connsiteX861" fmla="*/ 2104913 w 2640595"/>
              <a:gd name="connsiteY861" fmla="*/ 896811 h 2532844"/>
              <a:gd name="connsiteX862" fmla="*/ 1057287 w 2640595"/>
              <a:gd name="connsiteY862" fmla="*/ 896811 h 2532844"/>
              <a:gd name="connsiteX863" fmla="*/ 1068118 w 2640595"/>
              <a:gd name="connsiteY863" fmla="*/ 907642 h 2532844"/>
              <a:gd name="connsiteX864" fmla="*/ 1057287 w 2640595"/>
              <a:gd name="connsiteY864" fmla="*/ 918472 h 2532844"/>
              <a:gd name="connsiteX865" fmla="*/ 1046457 w 2640595"/>
              <a:gd name="connsiteY865" fmla="*/ 907642 h 2532844"/>
              <a:gd name="connsiteX866" fmla="*/ 1057287 w 2640595"/>
              <a:gd name="connsiteY866" fmla="*/ 896811 h 2532844"/>
              <a:gd name="connsiteX867" fmla="*/ 882667 w 2640595"/>
              <a:gd name="connsiteY867" fmla="*/ 896811 h 2532844"/>
              <a:gd name="connsiteX868" fmla="*/ 893498 w 2640595"/>
              <a:gd name="connsiteY868" fmla="*/ 907642 h 2532844"/>
              <a:gd name="connsiteX869" fmla="*/ 882667 w 2640595"/>
              <a:gd name="connsiteY869" fmla="*/ 918472 h 2532844"/>
              <a:gd name="connsiteX870" fmla="*/ 871837 w 2640595"/>
              <a:gd name="connsiteY870" fmla="*/ 907642 h 2532844"/>
              <a:gd name="connsiteX871" fmla="*/ 882667 w 2640595"/>
              <a:gd name="connsiteY871" fmla="*/ 896811 h 2532844"/>
              <a:gd name="connsiteX872" fmla="*/ 708142 w 2640595"/>
              <a:gd name="connsiteY872" fmla="*/ 896811 h 2532844"/>
              <a:gd name="connsiteX873" fmla="*/ 718973 w 2640595"/>
              <a:gd name="connsiteY873" fmla="*/ 907642 h 2532844"/>
              <a:gd name="connsiteX874" fmla="*/ 708142 w 2640595"/>
              <a:gd name="connsiteY874" fmla="*/ 918472 h 2532844"/>
              <a:gd name="connsiteX875" fmla="*/ 697312 w 2640595"/>
              <a:gd name="connsiteY875" fmla="*/ 907642 h 2532844"/>
              <a:gd name="connsiteX876" fmla="*/ 708142 w 2640595"/>
              <a:gd name="connsiteY876" fmla="*/ 896811 h 2532844"/>
              <a:gd name="connsiteX877" fmla="*/ 2629755 w 2640595"/>
              <a:gd name="connsiteY877" fmla="*/ 717480 h 2532844"/>
              <a:gd name="connsiteX878" fmla="*/ 2640586 w 2640595"/>
              <a:gd name="connsiteY878" fmla="*/ 728311 h 2532844"/>
              <a:gd name="connsiteX879" fmla="*/ 2629755 w 2640595"/>
              <a:gd name="connsiteY879" fmla="*/ 739142 h 2532844"/>
              <a:gd name="connsiteX880" fmla="*/ 2619019 w 2640595"/>
              <a:gd name="connsiteY880" fmla="*/ 728311 h 2532844"/>
              <a:gd name="connsiteX881" fmla="*/ 2629755 w 2640595"/>
              <a:gd name="connsiteY881" fmla="*/ 717480 h 2532844"/>
              <a:gd name="connsiteX882" fmla="*/ 2455230 w 2640595"/>
              <a:gd name="connsiteY882" fmla="*/ 717480 h 2532844"/>
              <a:gd name="connsiteX883" fmla="*/ 2465966 w 2640595"/>
              <a:gd name="connsiteY883" fmla="*/ 728311 h 2532844"/>
              <a:gd name="connsiteX884" fmla="*/ 2455230 w 2640595"/>
              <a:gd name="connsiteY884" fmla="*/ 739142 h 2532844"/>
              <a:gd name="connsiteX885" fmla="*/ 2444399 w 2640595"/>
              <a:gd name="connsiteY885" fmla="*/ 728311 h 2532844"/>
              <a:gd name="connsiteX886" fmla="*/ 2455230 w 2640595"/>
              <a:gd name="connsiteY886" fmla="*/ 717480 h 2532844"/>
              <a:gd name="connsiteX887" fmla="*/ 2280420 w 2640595"/>
              <a:gd name="connsiteY887" fmla="*/ 717480 h 2532844"/>
              <a:gd name="connsiteX888" fmla="*/ 2291251 w 2640595"/>
              <a:gd name="connsiteY888" fmla="*/ 728311 h 2532844"/>
              <a:gd name="connsiteX889" fmla="*/ 2280420 w 2640595"/>
              <a:gd name="connsiteY889" fmla="*/ 739142 h 2532844"/>
              <a:gd name="connsiteX890" fmla="*/ 2269589 w 2640595"/>
              <a:gd name="connsiteY890" fmla="*/ 728311 h 2532844"/>
              <a:gd name="connsiteX891" fmla="*/ 2280420 w 2640595"/>
              <a:gd name="connsiteY891" fmla="*/ 717480 h 2532844"/>
              <a:gd name="connsiteX892" fmla="*/ 2105990 w 2640595"/>
              <a:gd name="connsiteY892" fmla="*/ 717480 h 2532844"/>
              <a:gd name="connsiteX893" fmla="*/ 2116821 w 2640595"/>
              <a:gd name="connsiteY893" fmla="*/ 728311 h 2532844"/>
              <a:gd name="connsiteX894" fmla="*/ 2105990 w 2640595"/>
              <a:gd name="connsiteY894" fmla="*/ 739142 h 2532844"/>
              <a:gd name="connsiteX895" fmla="*/ 2095159 w 2640595"/>
              <a:gd name="connsiteY895" fmla="*/ 728311 h 2532844"/>
              <a:gd name="connsiteX896" fmla="*/ 2105990 w 2640595"/>
              <a:gd name="connsiteY896" fmla="*/ 717480 h 2532844"/>
              <a:gd name="connsiteX897" fmla="*/ 1931275 w 2640595"/>
              <a:gd name="connsiteY897" fmla="*/ 717480 h 2532844"/>
              <a:gd name="connsiteX898" fmla="*/ 1931371 w 2640595"/>
              <a:gd name="connsiteY898" fmla="*/ 717480 h 2532844"/>
              <a:gd name="connsiteX899" fmla="*/ 1942201 w 2640595"/>
              <a:gd name="connsiteY899" fmla="*/ 728311 h 2532844"/>
              <a:gd name="connsiteX900" fmla="*/ 1931371 w 2640595"/>
              <a:gd name="connsiteY900" fmla="*/ 739142 h 2532844"/>
              <a:gd name="connsiteX901" fmla="*/ 1920635 w 2640595"/>
              <a:gd name="connsiteY901" fmla="*/ 728406 h 2532844"/>
              <a:gd name="connsiteX902" fmla="*/ 1920635 w 2640595"/>
              <a:gd name="connsiteY902" fmla="*/ 728311 h 2532844"/>
              <a:gd name="connsiteX903" fmla="*/ 1931275 w 2640595"/>
              <a:gd name="connsiteY903" fmla="*/ 717480 h 2532844"/>
              <a:gd name="connsiteX904" fmla="*/ 1756846 w 2640595"/>
              <a:gd name="connsiteY904" fmla="*/ 717480 h 2532844"/>
              <a:gd name="connsiteX905" fmla="*/ 1767582 w 2640595"/>
              <a:gd name="connsiteY905" fmla="*/ 728311 h 2532844"/>
              <a:gd name="connsiteX906" fmla="*/ 1756846 w 2640595"/>
              <a:gd name="connsiteY906" fmla="*/ 739142 h 2532844"/>
              <a:gd name="connsiteX907" fmla="*/ 1746015 w 2640595"/>
              <a:gd name="connsiteY907" fmla="*/ 728311 h 2532844"/>
              <a:gd name="connsiteX908" fmla="*/ 1756846 w 2640595"/>
              <a:gd name="connsiteY908" fmla="*/ 717480 h 2532844"/>
              <a:gd name="connsiteX909" fmla="*/ 1582226 w 2640595"/>
              <a:gd name="connsiteY909" fmla="*/ 717480 h 2532844"/>
              <a:gd name="connsiteX910" fmla="*/ 1592962 w 2640595"/>
              <a:gd name="connsiteY910" fmla="*/ 728216 h 2532844"/>
              <a:gd name="connsiteX911" fmla="*/ 1592962 w 2640595"/>
              <a:gd name="connsiteY911" fmla="*/ 728311 h 2532844"/>
              <a:gd name="connsiteX912" fmla="*/ 1582321 w 2640595"/>
              <a:gd name="connsiteY912" fmla="*/ 739142 h 2532844"/>
              <a:gd name="connsiteX913" fmla="*/ 1582226 w 2640595"/>
              <a:gd name="connsiteY913" fmla="*/ 739142 h 2532844"/>
              <a:gd name="connsiteX914" fmla="*/ 1571395 w 2640595"/>
              <a:gd name="connsiteY914" fmla="*/ 728311 h 2532844"/>
              <a:gd name="connsiteX915" fmla="*/ 1582226 w 2640595"/>
              <a:gd name="connsiteY915" fmla="*/ 717480 h 2532844"/>
              <a:gd name="connsiteX916" fmla="*/ 1407606 w 2640595"/>
              <a:gd name="connsiteY916" fmla="*/ 717480 h 2532844"/>
              <a:gd name="connsiteX917" fmla="*/ 1418437 w 2640595"/>
              <a:gd name="connsiteY917" fmla="*/ 728311 h 2532844"/>
              <a:gd name="connsiteX918" fmla="*/ 1407606 w 2640595"/>
              <a:gd name="connsiteY918" fmla="*/ 739142 h 2532844"/>
              <a:gd name="connsiteX919" fmla="*/ 1396775 w 2640595"/>
              <a:gd name="connsiteY919" fmla="*/ 728311 h 2532844"/>
              <a:gd name="connsiteX920" fmla="*/ 1407606 w 2640595"/>
              <a:gd name="connsiteY920" fmla="*/ 717480 h 2532844"/>
              <a:gd name="connsiteX921" fmla="*/ 1232986 w 2640595"/>
              <a:gd name="connsiteY921" fmla="*/ 717480 h 2532844"/>
              <a:gd name="connsiteX922" fmla="*/ 1243817 w 2640595"/>
              <a:gd name="connsiteY922" fmla="*/ 728311 h 2532844"/>
              <a:gd name="connsiteX923" fmla="*/ 1232986 w 2640595"/>
              <a:gd name="connsiteY923" fmla="*/ 739142 h 2532844"/>
              <a:gd name="connsiteX924" fmla="*/ 1222155 w 2640595"/>
              <a:gd name="connsiteY924" fmla="*/ 728311 h 2532844"/>
              <a:gd name="connsiteX925" fmla="*/ 1232986 w 2640595"/>
              <a:gd name="connsiteY925" fmla="*/ 717480 h 2532844"/>
              <a:gd name="connsiteX926" fmla="*/ 1058366 w 2640595"/>
              <a:gd name="connsiteY926" fmla="*/ 717480 h 2532844"/>
              <a:gd name="connsiteX927" fmla="*/ 1069197 w 2640595"/>
              <a:gd name="connsiteY927" fmla="*/ 728311 h 2532844"/>
              <a:gd name="connsiteX928" fmla="*/ 1058366 w 2640595"/>
              <a:gd name="connsiteY928" fmla="*/ 739142 h 2532844"/>
              <a:gd name="connsiteX929" fmla="*/ 1047630 w 2640595"/>
              <a:gd name="connsiteY929" fmla="*/ 728311 h 2532844"/>
              <a:gd name="connsiteX930" fmla="*/ 1058366 w 2640595"/>
              <a:gd name="connsiteY930" fmla="*/ 717480 h 2532844"/>
              <a:gd name="connsiteX931" fmla="*/ 883936 w 2640595"/>
              <a:gd name="connsiteY931" fmla="*/ 717480 h 2532844"/>
              <a:gd name="connsiteX932" fmla="*/ 894672 w 2640595"/>
              <a:gd name="connsiteY932" fmla="*/ 728311 h 2532844"/>
              <a:gd name="connsiteX933" fmla="*/ 883936 w 2640595"/>
              <a:gd name="connsiteY933" fmla="*/ 739142 h 2532844"/>
              <a:gd name="connsiteX934" fmla="*/ 873105 w 2640595"/>
              <a:gd name="connsiteY934" fmla="*/ 728311 h 2532844"/>
              <a:gd name="connsiteX935" fmla="*/ 883936 w 2640595"/>
              <a:gd name="connsiteY935" fmla="*/ 717480 h 2532844"/>
              <a:gd name="connsiteX936" fmla="*/ 709222 w 2640595"/>
              <a:gd name="connsiteY936" fmla="*/ 717480 h 2532844"/>
              <a:gd name="connsiteX937" fmla="*/ 720052 w 2640595"/>
              <a:gd name="connsiteY937" fmla="*/ 728311 h 2532844"/>
              <a:gd name="connsiteX938" fmla="*/ 709222 w 2640595"/>
              <a:gd name="connsiteY938" fmla="*/ 739142 h 2532844"/>
              <a:gd name="connsiteX939" fmla="*/ 698391 w 2640595"/>
              <a:gd name="connsiteY939" fmla="*/ 728311 h 2532844"/>
              <a:gd name="connsiteX940" fmla="*/ 709222 w 2640595"/>
              <a:gd name="connsiteY940" fmla="*/ 717480 h 2532844"/>
              <a:gd name="connsiteX941" fmla="*/ 534602 w 2640595"/>
              <a:gd name="connsiteY941" fmla="*/ 717480 h 2532844"/>
              <a:gd name="connsiteX942" fmla="*/ 545432 w 2640595"/>
              <a:gd name="connsiteY942" fmla="*/ 728311 h 2532844"/>
              <a:gd name="connsiteX943" fmla="*/ 534602 w 2640595"/>
              <a:gd name="connsiteY943" fmla="*/ 739142 h 2532844"/>
              <a:gd name="connsiteX944" fmla="*/ 523771 w 2640595"/>
              <a:gd name="connsiteY944" fmla="*/ 728311 h 2532844"/>
              <a:gd name="connsiteX945" fmla="*/ 534602 w 2640595"/>
              <a:gd name="connsiteY945" fmla="*/ 717480 h 2532844"/>
              <a:gd name="connsiteX946" fmla="*/ 359982 w 2640595"/>
              <a:gd name="connsiteY946" fmla="*/ 717480 h 2532844"/>
              <a:gd name="connsiteX947" fmla="*/ 370812 w 2640595"/>
              <a:gd name="connsiteY947" fmla="*/ 728311 h 2532844"/>
              <a:gd name="connsiteX948" fmla="*/ 359982 w 2640595"/>
              <a:gd name="connsiteY948" fmla="*/ 739142 h 2532844"/>
              <a:gd name="connsiteX949" fmla="*/ 349151 w 2640595"/>
              <a:gd name="connsiteY949" fmla="*/ 728311 h 2532844"/>
              <a:gd name="connsiteX950" fmla="*/ 359982 w 2640595"/>
              <a:gd name="connsiteY950" fmla="*/ 717480 h 2532844"/>
              <a:gd name="connsiteX951" fmla="*/ 185362 w 2640595"/>
              <a:gd name="connsiteY951" fmla="*/ 717480 h 2532844"/>
              <a:gd name="connsiteX952" fmla="*/ 196192 w 2640595"/>
              <a:gd name="connsiteY952" fmla="*/ 728311 h 2532844"/>
              <a:gd name="connsiteX953" fmla="*/ 185362 w 2640595"/>
              <a:gd name="connsiteY953" fmla="*/ 739142 h 2532844"/>
              <a:gd name="connsiteX954" fmla="*/ 174626 w 2640595"/>
              <a:gd name="connsiteY954" fmla="*/ 728311 h 2532844"/>
              <a:gd name="connsiteX955" fmla="*/ 185362 w 2640595"/>
              <a:gd name="connsiteY955" fmla="*/ 717480 h 2532844"/>
              <a:gd name="connsiteX956" fmla="*/ 10837 w 2640595"/>
              <a:gd name="connsiteY956" fmla="*/ 717480 h 2532844"/>
              <a:gd name="connsiteX957" fmla="*/ 21572 w 2640595"/>
              <a:gd name="connsiteY957" fmla="*/ 728311 h 2532844"/>
              <a:gd name="connsiteX958" fmla="*/ 10837 w 2640595"/>
              <a:gd name="connsiteY958" fmla="*/ 739142 h 2532844"/>
              <a:gd name="connsiteX959" fmla="*/ 6 w 2640595"/>
              <a:gd name="connsiteY959" fmla="*/ 728311 h 2532844"/>
              <a:gd name="connsiteX960" fmla="*/ 10837 w 2640595"/>
              <a:gd name="connsiteY960" fmla="*/ 717480 h 2532844"/>
              <a:gd name="connsiteX961" fmla="*/ 1931370 w 2640595"/>
              <a:gd name="connsiteY961" fmla="*/ 538110 h 2532844"/>
              <a:gd name="connsiteX962" fmla="*/ 1931465 w 2640595"/>
              <a:gd name="connsiteY962" fmla="*/ 538110 h 2532844"/>
              <a:gd name="connsiteX963" fmla="*/ 1942201 w 2640595"/>
              <a:gd name="connsiteY963" fmla="*/ 548941 h 2532844"/>
              <a:gd name="connsiteX964" fmla="*/ 1931370 w 2640595"/>
              <a:gd name="connsiteY964" fmla="*/ 559392 h 2532844"/>
              <a:gd name="connsiteX965" fmla="*/ 1920730 w 2640595"/>
              <a:gd name="connsiteY965" fmla="*/ 548941 h 2532844"/>
              <a:gd name="connsiteX966" fmla="*/ 1931370 w 2640595"/>
              <a:gd name="connsiteY966" fmla="*/ 538110 h 2532844"/>
              <a:gd name="connsiteX967" fmla="*/ 1407701 w 2640595"/>
              <a:gd name="connsiteY967" fmla="*/ 538110 h 2532844"/>
              <a:gd name="connsiteX968" fmla="*/ 1418437 w 2640595"/>
              <a:gd name="connsiteY968" fmla="*/ 548941 h 2532844"/>
              <a:gd name="connsiteX969" fmla="*/ 1407701 w 2640595"/>
              <a:gd name="connsiteY969" fmla="*/ 559392 h 2532844"/>
              <a:gd name="connsiteX970" fmla="*/ 1396870 w 2640595"/>
              <a:gd name="connsiteY970" fmla="*/ 548561 h 2532844"/>
              <a:gd name="connsiteX971" fmla="*/ 1407701 w 2640595"/>
              <a:gd name="connsiteY971" fmla="*/ 538110 h 2532844"/>
              <a:gd name="connsiteX972" fmla="*/ 534981 w 2640595"/>
              <a:gd name="connsiteY972" fmla="*/ 538110 h 2532844"/>
              <a:gd name="connsiteX973" fmla="*/ 545431 w 2640595"/>
              <a:gd name="connsiteY973" fmla="*/ 548941 h 2532844"/>
              <a:gd name="connsiteX974" fmla="*/ 534601 w 2640595"/>
              <a:gd name="connsiteY974" fmla="*/ 559392 h 2532844"/>
              <a:gd name="connsiteX975" fmla="*/ 524150 w 2640595"/>
              <a:gd name="connsiteY975" fmla="*/ 548941 h 2532844"/>
              <a:gd name="connsiteX976" fmla="*/ 534981 w 2640595"/>
              <a:gd name="connsiteY976" fmla="*/ 538110 h 2532844"/>
              <a:gd name="connsiteX977" fmla="*/ 11122 w 2640595"/>
              <a:gd name="connsiteY977" fmla="*/ 538110 h 2532844"/>
              <a:gd name="connsiteX978" fmla="*/ 21572 w 2640595"/>
              <a:gd name="connsiteY978" fmla="*/ 548941 h 2532844"/>
              <a:gd name="connsiteX979" fmla="*/ 11122 w 2640595"/>
              <a:gd name="connsiteY979" fmla="*/ 559392 h 2532844"/>
              <a:gd name="connsiteX980" fmla="*/ 291 w 2640595"/>
              <a:gd name="connsiteY980" fmla="*/ 548561 h 2532844"/>
              <a:gd name="connsiteX981" fmla="*/ 11122 w 2640595"/>
              <a:gd name="connsiteY981" fmla="*/ 538110 h 2532844"/>
              <a:gd name="connsiteX982" fmla="*/ 2629755 w 2640595"/>
              <a:gd name="connsiteY982" fmla="*/ 537730 h 2532844"/>
              <a:gd name="connsiteX983" fmla="*/ 2640595 w 2640595"/>
              <a:gd name="connsiteY983" fmla="*/ 548554 h 2532844"/>
              <a:gd name="connsiteX984" fmla="*/ 2640586 w 2640595"/>
              <a:gd name="connsiteY984" fmla="*/ 548941 h 2532844"/>
              <a:gd name="connsiteX985" fmla="*/ 2629755 w 2640595"/>
              <a:gd name="connsiteY985" fmla="*/ 559392 h 2532844"/>
              <a:gd name="connsiteX986" fmla="*/ 2619019 w 2640595"/>
              <a:gd name="connsiteY986" fmla="*/ 548561 h 2532844"/>
              <a:gd name="connsiteX987" fmla="*/ 2629755 w 2640595"/>
              <a:gd name="connsiteY987" fmla="*/ 537730 h 2532844"/>
              <a:gd name="connsiteX988" fmla="*/ 2455230 w 2640595"/>
              <a:gd name="connsiteY988" fmla="*/ 537730 h 2532844"/>
              <a:gd name="connsiteX989" fmla="*/ 2465975 w 2640595"/>
              <a:gd name="connsiteY989" fmla="*/ 548649 h 2532844"/>
              <a:gd name="connsiteX990" fmla="*/ 2465966 w 2640595"/>
              <a:gd name="connsiteY990" fmla="*/ 548941 h 2532844"/>
              <a:gd name="connsiteX991" fmla="*/ 2455230 w 2640595"/>
              <a:gd name="connsiteY991" fmla="*/ 559392 h 2532844"/>
              <a:gd name="connsiteX992" fmla="*/ 2444399 w 2640595"/>
              <a:gd name="connsiteY992" fmla="*/ 548561 h 2532844"/>
              <a:gd name="connsiteX993" fmla="*/ 2455230 w 2640595"/>
              <a:gd name="connsiteY993" fmla="*/ 537730 h 2532844"/>
              <a:gd name="connsiteX994" fmla="*/ 2280610 w 2640595"/>
              <a:gd name="connsiteY994" fmla="*/ 537730 h 2532844"/>
              <a:gd name="connsiteX995" fmla="*/ 2291260 w 2640595"/>
              <a:gd name="connsiteY995" fmla="*/ 548742 h 2532844"/>
              <a:gd name="connsiteX996" fmla="*/ 2291251 w 2640595"/>
              <a:gd name="connsiteY996" fmla="*/ 548941 h 2532844"/>
              <a:gd name="connsiteX997" fmla="*/ 2280610 w 2640595"/>
              <a:gd name="connsiteY997" fmla="*/ 559392 h 2532844"/>
              <a:gd name="connsiteX998" fmla="*/ 2269779 w 2640595"/>
              <a:gd name="connsiteY998" fmla="*/ 548561 h 2532844"/>
              <a:gd name="connsiteX999" fmla="*/ 2280610 w 2640595"/>
              <a:gd name="connsiteY999" fmla="*/ 537730 h 2532844"/>
              <a:gd name="connsiteX1000" fmla="*/ 2105990 w 2640595"/>
              <a:gd name="connsiteY1000" fmla="*/ 537730 h 2532844"/>
              <a:gd name="connsiteX1001" fmla="*/ 2116830 w 2640595"/>
              <a:gd name="connsiteY1001" fmla="*/ 548554 h 2532844"/>
              <a:gd name="connsiteX1002" fmla="*/ 2116821 w 2640595"/>
              <a:gd name="connsiteY1002" fmla="*/ 548941 h 2532844"/>
              <a:gd name="connsiteX1003" fmla="*/ 2105990 w 2640595"/>
              <a:gd name="connsiteY1003" fmla="*/ 559392 h 2532844"/>
              <a:gd name="connsiteX1004" fmla="*/ 2095159 w 2640595"/>
              <a:gd name="connsiteY1004" fmla="*/ 548561 h 2532844"/>
              <a:gd name="connsiteX1005" fmla="*/ 2105990 w 2640595"/>
              <a:gd name="connsiteY1005" fmla="*/ 537730 h 2532844"/>
              <a:gd name="connsiteX1006" fmla="*/ 1756846 w 2640595"/>
              <a:gd name="connsiteY1006" fmla="*/ 537730 h 2532844"/>
              <a:gd name="connsiteX1007" fmla="*/ 1767591 w 2640595"/>
              <a:gd name="connsiteY1007" fmla="*/ 548649 h 2532844"/>
              <a:gd name="connsiteX1008" fmla="*/ 1767582 w 2640595"/>
              <a:gd name="connsiteY1008" fmla="*/ 548941 h 2532844"/>
              <a:gd name="connsiteX1009" fmla="*/ 1756846 w 2640595"/>
              <a:gd name="connsiteY1009" fmla="*/ 559392 h 2532844"/>
              <a:gd name="connsiteX1010" fmla="*/ 1746015 w 2640595"/>
              <a:gd name="connsiteY1010" fmla="*/ 548561 h 2532844"/>
              <a:gd name="connsiteX1011" fmla="*/ 1756846 w 2640595"/>
              <a:gd name="connsiteY1011" fmla="*/ 537730 h 2532844"/>
              <a:gd name="connsiteX1012" fmla="*/ 1582226 w 2640595"/>
              <a:gd name="connsiteY1012" fmla="*/ 537730 h 2532844"/>
              <a:gd name="connsiteX1013" fmla="*/ 1592971 w 2640595"/>
              <a:gd name="connsiteY1013" fmla="*/ 548456 h 2532844"/>
              <a:gd name="connsiteX1014" fmla="*/ 1592962 w 2640595"/>
              <a:gd name="connsiteY1014" fmla="*/ 548941 h 2532844"/>
              <a:gd name="connsiteX1015" fmla="*/ 1582226 w 2640595"/>
              <a:gd name="connsiteY1015" fmla="*/ 559392 h 2532844"/>
              <a:gd name="connsiteX1016" fmla="*/ 1571395 w 2640595"/>
              <a:gd name="connsiteY1016" fmla="*/ 548561 h 2532844"/>
              <a:gd name="connsiteX1017" fmla="*/ 1582226 w 2640595"/>
              <a:gd name="connsiteY1017" fmla="*/ 537730 h 2532844"/>
              <a:gd name="connsiteX1018" fmla="*/ 1232986 w 2640595"/>
              <a:gd name="connsiteY1018" fmla="*/ 537730 h 2532844"/>
              <a:gd name="connsiteX1019" fmla="*/ 1243826 w 2640595"/>
              <a:gd name="connsiteY1019" fmla="*/ 548554 h 2532844"/>
              <a:gd name="connsiteX1020" fmla="*/ 1243817 w 2640595"/>
              <a:gd name="connsiteY1020" fmla="*/ 548941 h 2532844"/>
              <a:gd name="connsiteX1021" fmla="*/ 1232986 w 2640595"/>
              <a:gd name="connsiteY1021" fmla="*/ 559392 h 2532844"/>
              <a:gd name="connsiteX1022" fmla="*/ 1222155 w 2640595"/>
              <a:gd name="connsiteY1022" fmla="*/ 548561 h 2532844"/>
              <a:gd name="connsiteX1023" fmla="*/ 1232986 w 2640595"/>
              <a:gd name="connsiteY1023" fmla="*/ 537730 h 2532844"/>
              <a:gd name="connsiteX1024" fmla="*/ 1058366 w 2640595"/>
              <a:gd name="connsiteY1024" fmla="*/ 537730 h 2532844"/>
              <a:gd name="connsiteX1025" fmla="*/ 1069206 w 2640595"/>
              <a:gd name="connsiteY1025" fmla="*/ 548554 h 2532844"/>
              <a:gd name="connsiteX1026" fmla="*/ 1069197 w 2640595"/>
              <a:gd name="connsiteY1026" fmla="*/ 548941 h 2532844"/>
              <a:gd name="connsiteX1027" fmla="*/ 1058366 w 2640595"/>
              <a:gd name="connsiteY1027" fmla="*/ 559392 h 2532844"/>
              <a:gd name="connsiteX1028" fmla="*/ 1047630 w 2640595"/>
              <a:gd name="connsiteY1028" fmla="*/ 548561 h 2532844"/>
              <a:gd name="connsiteX1029" fmla="*/ 1058366 w 2640595"/>
              <a:gd name="connsiteY1029" fmla="*/ 537730 h 2532844"/>
              <a:gd name="connsiteX1030" fmla="*/ 883841 w 2640595"/>
              <a:gd name="connsiteY1030" fmla="*/ 537730 h 2532844"/>
              <a:gd name="connsiteX1031" fmla="*/ 894681 w 2640595"/>
              <a:gd name="connsiteY1031" fmla="*/ 548554 h 2532844"/>
              <a:gd name="connsiteX1032" fmla="*/ 894672 w 2640595"/>
              <a:gd name="connsiteY1032" fmla="*/ 548941 h 2532844"/>
              <a:gd name="connsiteX1033" fmla="*/ 883841 w 2640595"/>
              <a:gd name="connsiteY1033" fmla="*/ 559392 h 2532844"/>
              <a:gd name="connsiteX1034" fmla="*/ 873010 w 2640595"/>
              <a:gd name="connsiteY1034" fmla="*/ 548561 h 2532844"/>
              <a:gd name="connsiteX1035" fmla="*/ 883841 w 2640595"/>
              <a:gd name="connsiteY1035" fmla="*/ 537730 h 2532844"/>
              <a:gd name="connsiteX1036" fmla="*/ 709222 w 2640595"/>
              <a:gd name="connsiteY1036" fmla="*/ 537730 h 2532844"/>
              <a:gd name="connsiteX1037" fmla="*/ 720062 w 2640595"/>
              <a:gd name="connsiteY1037" fmla="*/ 548554 h 2532844"/>
              <a:gd name="connsiteX1038" fmla="*/ 720052 w 2640595"/>
              <a:gd name="connsiteY1038" fmla="*/ 548941 h 2532844"/>
              <a:gd name="connsiteX1039" fmla="*/ 709222 w 2640595"/>
              <a:gd name="connsiteY1039" fmla="*/ 559392 h 2532844"/>
              <a:gd name="connsiteX1040" fmla="*/ 698391 w 2640595"/>
              <a:gd name="connsiteY1040" fmla="*/ 548561 h 2532844"/>
              <a:gd name="connsiteX1041" fmla="*/ 709222 w 2640595"/>
              <a:gd name="connsiteY1041" fmla="*/ 537730 h 2532844"/>
              <a:gd name="connsiteX1042" fmla="*/ 359982 w 2640595"/>
              <a:gd name="connsiteY1042" fmla="*/ 537730 h 2532844"/>
              <a:gd name="connsiteX1043" fmla="*/ 370822 w 2640595"/>
              <a:gd name="connsiteY1043" fmla="*/ 548554 h 2532844"/>
              <a:gd name="connsiteX1044" fmla="*/ 370812 w 2640595"/>
              <a:gd name="connsiteY1044" fmla="*/ 548941 h 2532844"/>
              <a:gd name="connsiteX1045" fmla="*/ 359982 w 2640595"/>
              <a:gd name="connsiteY1045" fmla="*/ 559392 h 2532844"/>
              <a:gd name="connsiteX1046" fmla="*/ 349151 w 2640595"/>
              <a:gd name="connsiteY1046" fmla="*/ 548561 h 2532844"/>
              <a:gd name="connsiteX1047" fmla="*/ 359982 w 2640595"/>
              <a:gd name="connsiteY1047" fmla="*/ 537730 h 2532844"/>
              <a:gd name="connsiteX1048" fmla="*/ 185362 w 2640595"/>
              <a:gd name="connsiteY1048" fmla="*/ 537730 h 2532844"/>
              <a:gd name="connsiteX1049" fmla="*/ 196202 w 2640595"/>
              <a:gd name="connsiteY1049" fmla="*/ 548554 h 2532844"/>
              <a:gd name="connsiteX1050" fmla="*/ 196192 w 2640595"/>
              <a:gd name="connsiteY1050" fmla="*/ 548941 h 2532844"/>
              <a:gd name="connsiteX1051" fmla="*/ 185362 w 2640595"/>
              <a:gd name="connsiteY1051" fmla="*/ 559392 h 2532844"/>
              <a:gd name="connsiteX1052" fmla="*/ 174626 w 2640595"/>
              <a:gd name="connsiteY1052" fmla="*/ 548561 h 2532844"/>
              <a:gd name="connsiteX1053" fmla="*/ 185362 w 2640595"/>
              <a:gd name="connsiteY1053" fmla="*/ 537730 h 2532844"/>
              <a:gd name="connsiteX1054" fmla="*/ 1407701 w 2640595"/>
              <a:gd name="connsiteY1054" fmla="*/ 358741 h 2532844"/>
              <a:gd name="connsiteX1055" fmla="*/ 1418437 w 2640595"/>
              <a:gd name="connsiteY1055" fmla="*/ 369381 h 2532844"/>
              <a:gd name="connsiteX1056" fmla="*/ 1407796 w 2640595"/>
              <a:gd name="connsiteY1056" fmla="*/ 380401 h 2532844"/>
              <a:gd name="connsiteX1057" fmla="*/ 1407701 w 2640595"/>
              <a:gd name="connsiteY1057" fmla="*/ 380402 h 2532844"/>
              <a:gd name="connsiteX1058" fmla="*/ 1396775 w 2640595"/>
              <a:gd name="connsiteY1058" fmla="*/ 369668 h 2532844"/>
              <a:gd name="connsiteX1059" fmla="*/ 1396775 w 2640595"/>
              <a:gd name="connsiteY1059" fmla="*/ 369381 h 2532844"/>
              <a:gd name="connsiteX1060" fmla="*/ 1407701 w 2640595"/>
              <a:gd name="connsiteY1060" fmla="*/ 358741 h 2532844"/>
              <a:gd name="connsiteX1061" fmla="*/ 11017 w 2640595"/>
              <a:gd name="connsiteY1061" fmla="*/ 358739 h 2532844"/>
              <a:gd name="connsiteX1062" fmla="*/ 11122 w 2640595"/>
              <a:gd name="connsiteY1062" fmla="*/ 358741 h 2532844"/>
              <a:gd name="connsiteX1063" fmla="*/ 21572 w 2640595"/>
              <a:gd name="connsiteY1063" fmla="*/ 369382 h 2532844"/>
              <a:gd name="connsiteX1064" fmla="*/ 11122 w 2640595"/>
              <a:gd name="connsiteY1064" fmla="*/ 380402 h 2532844"/>
              <a:gd name="connsiteX1065" fmla="*/ 6 w 2640595"/>
              <a:gd name="connsiteY1065" fmla="*/ 369862 h 2532844"/>
              <a:gd name="connsiteX1066" fmla="*/ 6 w 2640595"/>
              <a:gd name="connsiteY1066" fmla="*/ 369382 h 2532844"/>
              <a:gd name="connsiteX1067" fmla="*/ 11017 w 2640595"/>
              <a:gd name="connsiteY1067" fmla="*/ 358739 h 2532844"/>
              <a:gd name="connsiteX1068" fmla="*/ 2629755 w 2640595"/>
              <a:gd name="connsiteY1068" fmla="*/ 358550 h 2532844"/>
              <a:gd name="connsiteX1069" fmla="*/ 2640586 w 2640595"/>
              <a:gd name="connsiteY1069" fmla="*/ 369381 h 2532844"/>
              <a:gd name="connsiteX1070" fmla="*/ 2629755 w 2640595"/>
              <a:gd name="connsiteY1070" fmla="*/ 380212 h 2532844"/>
              <a:gd name="connsiteX1071" fmla="*/ 2619019 w 2640595"/>
              <a:gd name="connsiteY1071" fmla="*/ 369381 h 2532844"/>
              <a:gd name="connsiteX1072" fmla="*/ 2629755 w 2640595"/>
              <a:gd name="connsiteY1072" fmla="*/ 358550 h 2532844"/>
              <a:gd name="connsiteX1073" fmla="*/ 2455230 w 2640595"/>
              <a:gd name="connsiteY1073" fmla="*/ 358550 h 2532844"/>
              <a:gd name="connsiteX1074" fmla="*/ 2465966 w 2640595"/>
              <a:gd name="connsiteY1074" fmla="*/ 369381 h 2532844"/>
              <a:gd name="connsiteX1075" fmla="*/ 2455230 w 2640595"/>
              <a:gd name="connsiteY1075" fmla="*/ 380212 h 2532844"/>
              <a:gd name="connsiteX1076" fmla="*/ 2444399 w 2640595"/>
              <a:gd name="connsiteY1076" fmla="*/ 369381 h 2532844"/>
              <a:gd name="connsiteX1077" fmla="*/ 2455230 w 2640595"/>
              <a:gd name="connsiteY1077" fmla="*/ 358550 h 2532844"/>
              <a:gd name="connsiteX1078" fmla="*/ 2280610 w 2640595"/>
              <a:gd name="connsiteY1078" fmla="*/ 358550 h 2532844"/>
              <a:gd name="connsiteX1079" fmla="*/ 2291251 w 2640595"/>
              <a:gd name="connsiteY1079" fmla="*/ 369381 h 2532844"/>
              <a:gd name="connsiteX1080" fmla="*/ 2280420 w 2640595"/>
              <a:gd name="connsiteY1080" fmla="*/ 380212 h 2532844"/>
              <a:gd name="connsiteX1081" fmla="*/ 2269779 w 2640595"/>
              <a:gd name="connsiteY1081" fmla="*/ 369381 h 2532844"/>
              <a:gd name="connsiteX1082" fmla="*/ 2280610 w 2640595"/>
              <a:gd name="connsiteY1082" fmla="*/ 358550 h 2532844"/>
              <a:gd name="connsiteX1083" fmla="*/ 2105990 w 2640595"/>
              <a:gd name="connsiteY1083" fmla="*/ 358550 h 2532844"/>
              <a:gd name="connsiteX1084" fmla="*/ 2116821 w 2640595"/>
              <a:gd name="connsiteY1084" fmla="*/ 369381 h 2532844"/>
              <a:gd name="connsiteX1085" fmla="*/ 2105990 w 2640595"/>
              <a:gd name="connsiteY1085" fmla="*/ 380212 h 2532844"/>
              <a:gd name="connsiteX1086" fmla="*/ 2095159 w 2640595"/>
              <a:gd name="connsiteY1086" fmla="*/ 369381 h 2532844"/>
              <a:gd name="connsiteX1087" fmla="*/ 2105990 w 2640595"/>
              <a:gd name="connsiteY1087" fmla="*/ 358550 h 2532844"/>
              <a:gd name="connsiteX1088" fmla="*/ 1931370 w 2640595"/>
              <a:gd name="connsiteY1088" fmla="*/ 358550 h 2532844"/>
              <a:gd name="connsiteX1089" fmla="*/ 1931465 w 2640595"/>
              <a:gd name="connsiteY1089" fmla="*/ 358550 h 2532844"/>
              <a:gd name="connsiteX1090" fmla="*/ 1942201 w 2640595"/>
              <a:gd name="connsiteY1090" fmla="*/ 369381 h 2532844"/>
              <a:gd name="connsiteX1091" fmla="*/ 1931370 w 2640595"/>
              <a:gd name="connsiteY1091" fmla="*/ 380212 h 2532844"/>
              <a:gd name="connsiteX1092" fmla="*/ 1920730 w 2640595"/>
              <a:gd name="connsiteY1092" fmla="*/ 369382 h 2532844"/>
              <a:gd name="connsiteX1093" fmla="*/ 1920730 w 2640595"/>
              <a:gd name="connsiteY1093" fmla="*/ 369381 h 2532844"/>
              <a:gd name="connsiteX1094" fmla="*/ 1931370 w 2640595"/>
              <a:gd name="connsiteY1094" fmla="*/ 358550 h 2532844"/>
              <a:gd name="connsiteX1095" fmla="*/ 1756846 w 2640595"/>
              <a:gd name="connsiteY1095" fmla="*/ 358550 h 2532844"/>
              <a:gd name="connsiteX1096" fmla="*/ 1767582 w 2640595"/>
              <a:gd name="connsiteY1096" fmla="*/ 369381 h 2532844"/>
              <a:gd name="connsiteX1097" fmla="*/ 1756846 w 2640595"/>
              <a:gd name="connsiteY1097" fmla="*/ 380212 h 2532844"/>
              <a:gd name="connsiteX1098" fmla="*/ 1746015 w 2640595"/>
              <a:gd name="connsiteY1098" fmla="*/ 369381 h 2532844"/>
              <a:gd name="connsiteX1099" fmla="*/ 1756846 w 2640595"/>
              <a:gd name="connsiteY1099" fmla="*/ 358550 h 2532844"/>
              <a:gd name="connsiteX1100" fmla="*/ 1582226 w 2640595"/>
              <a:gd name="connsiteY1100" fmla="*/ 358550 h 2532844"/>
              <a:gd name="connsiteX1101" fmla="*/ 1592962 w 2640595"/>
              <a:gd name="connsiteY1101" fmla="*/ 369286 h 2532844"/>
              <a:gd name="connsiteX1102" fmla="*/ 1592962 w 2640595"/>
              <a:gd name="connsiteY1102" fmla="*/ 369381 h 2532844"/>
              <a:gd name="connsiteX1103" fmla="*/ 1582321 w 2640595"/>
              <a:gd name="connsiteY1103" fmla="*/ 380212 h 2532844"/>
              <a:gd name="connsiteX1104" fmla="*/ 1582226 w 2640595"/>
              <a:gd name="connsiteY1104" fmla="*/ 380212 h 2532844"/>
              <a:gd name="connsiteX1105" fmla="*/ 1571395 w 2640595"/>
              <a:gd name="connsiteY1105" fmla="*/ 369381 h 2532844"/>
              <a:gd name="connsiteX1106" fmla="*/ 1582226 w 2640595"/>
              <a:gd name="connsiteY1106" fmla="*/ 358550 h 2532844"/>
              <a:gd name="connsiteX1107" fmla="*/ 1232986 w 2640595"/>
              <a:gd name="connsiteY1107" fmla="*/ 358550 h 2532844"/>
              <a:gd name="connsiteX1108" fmla="*/ 1243817 w 2640595"/>
              <a:gd name="connsiteY1108" fmla="*/ 369381 h 2532844"/>
              <a:gd name="connsiteX1109" fmla="*/ 1232986 w 2640595"/>
              <a:gd name="connsiteY1109" fmla="*/ 380212 h 2532844"/>
              <a:gd name="connsiteX1110" fmla="*/ 1222155 w 2640595"/>
              <a:gd name="connsiteY1110" fmla="*/ 369381 h 2532844"/>
              <a:gd name="connsiteX1111" fmla="*/ 1232986 w 2640595"/>
              <a:gd name="connsiteY1111" fmla="*/ 358550 h 2532844"/>
              <a:gd name="connsiteX1112" fmla="*/ 1058366 w 2640595"/>
              <a:gd name="connsiteY1112" fmla="*/ 358550 h 2532844"/>
              <a:gd name="connsiteX1113" fmla="*/ 1069197 w 2640595"/>
              <a:gd name="connsiteY1113" fmla="*/ 369381 h 2532844"/>
              <a:gd name="connsiteX1114" fmla="*/ 1058366 w 2640595"/>
              <a:gd name="connsiteY1114" fmla="*/ 380212 h 2532844"/>
              <a:gd name="connsiteX1115" fmla="*/ 1047630 w 2640595"/>
              <a:gd name="connsiteY1115" fmla="*/ 369381 h 2532844"/>
              <a:gd name="connsiteX1116" fmla="*/ 1058366 w 2640595"/>
              <a:gd name="connsiteY1116" fmla="*/ 358550 h 2532844"/>
              <a:gd name="connsiteX1117" fmla="*/ 883841 w 2640595"/>
              <a:gd name="connsiteY1117" fmla="*/ 358550 h 2532844"/>
              <a:gd name="connsiteX1118" fmla="*/ 894672 w 2640595"/>
              <a:gd name="connsiteY1118" fmla="*/ 369381 h 2532844"/>
              <a:gd name="connsiteX1119" fmla="*/ 883936 w 2640595"/>
              <a:gd name="connsiteY1119" fmla="*/ 380212 h 2532844"/>
              <a:gd name="connsiteX1120" fmla="*/ 873010 w 2640595"/>
              <a:gd name="connsiteY1120" fmla="*/ 369476 h 2532844"/>
              <a:gd name="connsiteX1121" fmla="*/ 873010 w 2640595"/>
              <a:gd name="connsiteY1121" fmla="*/ 369381 h 2532844"/>
              <a:gd name="connsiteX1122" fmla="*/ 883841 w 2640595"/>
              <a:gd name="connsiteY1122" fmla="*/ 358550 h 2532844"/>
              <a:gd name="connsiteX1123" fmla="*/ 709222 w 2640595"/>
              <a:gd name="connsiteY1123" fmla="*/ 358550 h 2532844"/>
              <a:gd name="connsiteX1124" fmla="*/ 720052 w 2640595"/>
              <a:gd name="connsiteY1124" fmla="*/ 369381 h 2532844"/>
              <a:gd name="connsiteX1125" fmla="*/ 709222 w 2640595"/>
              <a:gd name="connsiteY1125" fmla="*/ 380212 h 2532844"/>
              <a:gd name="connsiteX1126" fmla="*/ 698391 w 2640595"/>
              <a:gd name="connsiteY1126" fmla="*/ 369381 h 2532844"/>
              <a:gd name="connsiteX1127" fmla="*/ 709222 w 2640595"/>
              <a:gd name="connsiteY1127" fmla="*/ 358550 h 2532844"/>
              <a:gd name="connsiteX1128" fmla="*/ 534981 w 2640595"/>
              <a:gd name="connsiteY1128" fmla="*/ 358550 h 2532844"/>
              <a:gd name="connsiteX1129" fmla="*/ 545431 w 2640595"/>
              <a:gd name="connsiteY1129" fmla="*/ 369381 h 2532844"/>
              <a:gd name="connsiteX1130" fmla="*/ 534601 w 2640595"/>
              <a:gd name="connsiteY1130" fmla="*/ 380212 h 2532844"/>
              <a:gd name="connsiteX1131" fmla="*/ 524150 w 2640595"/>
              <a:gd name="connsiteY1131" fmla="*/ 369381 h 2532844"/>
              <a:gd name="connsiteX1132" fmla="*/ 534981 w 2640595"/>
              <a:gd name="connsiteY1132" fmla="*/ 358550 h 2532844"/>
              <a:gd name="connsiteX1133" fmla="*/ 359982 w 2640595"/>
              <a:gd name="connsiteY1133" fmla="*/ 358550 h 2532844"/>
              <a:gd name="connsiteX1134" fmla="*/ 370812 w 2640595"/>
              <a:gd name="connsiteY1134" fmla="*/ 369381 h 2532844"/>
              <a:gd name="connsiteX1135" fmla="*/ 359982 w 2640595"/>
              <a:gd name="connsiteY1135" fmla="*/ 380212 h 2532844"/>
              <a:gd name="connsiteX1136" fmla="*/ 349151 w 2640595"/>
              <a:gd name="connsiteY1136" fmla="*/ 369381 h 2532844"/>
              <a:gd name="connsiteX1137" fmla="*/ 359982 w 2640595"/>
              <a:gd name="connsiteY1137" fmla="*/ 358550 h 2532844"/>
              <a:gd name="connsiteX1138" fmla="*/ 185362 w 2640595"/>
              <a:gd name="connsiteY1138" fmla="*/ 358550 h 2532844"/>
              <a:gd name="connsiteX1139" fmla="*/ 196192 w 2640595"/>
              <a:gd name="connsiteY1139" fmla="*/ 369381 h 2532844"/>
              <a:gd name="connsiteX1140" fmla="*/ 185362 w 2640595"/>
              <a:gd name="connsiteY1140" fmla="*/ 380212 h 2532844"/>
              <a:gd name="connsiteX1141" fmla="*/ 174626 w 2640595"/>
              <a:gd name="connsiteY1141" fmla="*/ 369381 h 2532844"/>
              <a:gd name="connsiteX1142" fmla="*/ 185362 w 2640595"/>
              <a:gd name="connsiteY1142" fmla="*/ 358550 h 2532844"/>
              <a:gd name="connsiteX1143" fmla="*/ 2629755 w 2640595"/>
              <a:gd name="connsiteY1143" fmla="*/ 179370 h 2532844"/>
              <a:gd name="connsiteX1144" fmla="*/ 2640586 w 2640595"/>
              <a:gd name="connsiteY1144" fmla="*/ 190201 h 2532844"/>
              <a:gd name="connsiteX1145" fmla="*/ 2629755 w 2640595"/>
              <a:gd name="connsiteY1145" fmla="*/ 201032 h 2532844"/>
              <a:gd name="connsiteX1146" fmla="*/ 2619019 w 2640595"/>
              <a:gd name="connsiteY1146" fmla="*/ 190201 h 2532844"/>
              <a:gd name="connsiteX1147" fmla="*/ 2629755 w 2640595"/>
              <a:gd name="connsiteY1147" fmla="*/ 179370 h 2532844"/>
              <a:gd name="connsiteX1148" fmla="*/ 1931370 w 2640595"/>
              <a:gd name="connsiteY1148" fmla="*/ 179370 h 2532844"/>
              <a:gd name="connsiteX1149" fmla="*/ 1942201 w 2640595"/>
              <a:gd name="connsiteY1149" fmla="*/ 190201 h 2532844"/>
              <a:gd name="connsiteX1150" fmla="*/ 1931370 w 2640595"/>
              <a:gd name="connsiteY1150" fmla="*/ 201032 h 2532844"/>
              <a:gd name="connsiteX1151" fmla="*/ 1920730 w 2640595"/>
              <a:gd name="connsiteY1151" fmla="*/ 190202 h 2532844"/>
              <a:gd name="connsiteX1152" fmla="*/ 1920730 w 2640595"/>
              <a:gd name="connsiteY1152" fmla="*/ 190201 h 2532844"/>
              <a:gd name="connsiteX1153" fmla="*/ 1931370 w 2640595"/>
              <a:gd name="connsiteY1153" fmla="*/ 179370 h 2532844"/>
              <a:gd name="connsiteX1154" fmla="*/ 1756846 w 2640595"/>
              <a:gd name="connsiteY1154" fmla="*/ 179370 h 2532844"/>
              <a:gd name="connsiteX1155" fmla="*/ 1767582 w 2640595"/>
              <a:gd name="connsiteY1155" fmla="*/ 190201 h 2532844"/>
              <a:gd name="connsiteX1156" fmla="*/ 1756846 w 2640595"/>
              <a:gd name="connsiteY1156" fmla="*/ 201032 h 2532844"/>
              <a:gd name="connsiteX1157" fmla="*/ 1746015 w 2640595"/>
              <a:gd name="connsiteY1157" fmla="*/ 190201 h 2532844"/>
              <a:gd name="connsiteX1158" fmla="*/ 1756846 w 2640595"/>
              <a:gd name="connsiteY1158" fmla="*/ 179370 h 2532844"/>
              <a:gd name="connsiteX1159" fmla="*/ 1582226 w 2640595"/>
              <a:gd name="connsiteY1159" fmla="*/ 179370 h 2532844"/>
              <a:gd name="connsiteX1160" fmla="*/ 1592962 w 2640595"/>
              <a:gd name="connsiteY1160" fmla="*/ 190106 h 2532844"/>
              <a:gd name="connsiteX1161" fmla="*/ 1592962 w 2640595"/>
              <a:gd name="connsiteY1161" fmla="*/ 190201 h 2532844"/>
              <a:gd name="connsiteX1162" fmla="*/ 1582321 w 2640595"/>
              <a:gd name="connsiteY1162" fmla="*/ 201032 h 2532844"/>
              <a:gd name="connsiteX1163" fmla="*/ 1582226 w 2640595"/>
              <a:gd name="connsiteY1163" fmla="*/ 201032 h 2532844"/>
              <a:gd name="connsiteX1164" fmla="*/ 1571395 w 2640595"/>
              <a:gd name="connsiteY1164" fmla="*/ 190201 h 2532844"/>
              <a:gd name="connsiteX1165" fmla="*/ 1582226 w 2640595"/>
              <a:gd name="connsiteY1165" fmla="*/ 179370 h 2532844"/>
              <a:gd name="connsiteX1166" fmla="*/ 1407701 w 2640595"/>
              <a:gd name="connsiteY1166" fmla="*/ 179370 h 2532844"/>
              <a:gd name="connsiteX1167" fmla="*/ 1418437 w 2640595"/>
              <a:gd name="connsiteY1167" fmla="*/ 190201 h 2532844"/>
              <a:gd name="connsiteX1168" fmla="*/ 1407701 w 2640595"/>
              <a:gd name="connsiteY1168" fmla="*/ 201032 h 2532844"/>
              <a:gd name="connsiteX1169" fmla="*/ 1396870 w 2640595"/>
              <a:gd name="connsiteY1169" fmla="*/ 190201 h 2532844"/>
              <a:gd name="connsiteX1170" fmla="*/ 1407701 w 2640595"/>
              <a:gd name="connsiteY1170" fmla="*/ 179370 h 2532844"/>
              <a:gd name="connsiteX1171" fmla="*/ 1232986 w 2640595"/>
              <a:gd name="connsiteY1171" fmla="*/ 179370 h 2532844"/>
              <a:gd name="connsiteX1172" fmla="*/ 1243817 w 2640595"/>
              <a:gd name="connsiteY1172" fmla="*/ 190201 h 2532844"/>
              <a:gd name="connsiteX1173" fmla="*/ 1232986 w 2640595"/>
              <a:gd name="connsiteY1173" fmla="*/ 201032 h 2532844"/>
              <a:gd name="connsiteX1174" fmla="*/ 1222155 w 2640595"/>
              <a:gd name="connsiteY1174" fmla="*/ 190201 h 2532844"/>
              <a:gd name="connsiteX1175" fmla="*/ 1232986 w 2640595"/>
              <a:gd name="connsiteY1175" fmla="*/ 179370 h 2532844"/>
              <a:gd name="connsiteX1176" fmla="*/ 534601 w 2640595"/>
              <a:gd name="connsiteY1176" fmla="*/ 179370 h 2532844"/>
              <a:gd name="connsiteX1177" fmla="*/ 545431 w 2640595"/>
              <a:gd name="connsiteY1177" fmla="*/ 190201 h 2532844"/>
              <a:gd name="connsiteX1178" fmla="*/ 534601 w 2640595"/>
              <a:gd name="connsiteY1178" fmla="*/ 201032 h 2532844"/>
              <a:gd name="connsiteX1179" fmla="*/ 524150 w 2640595"/>
              <a:gd name="connsiteY1179" fmla="*/ 190201 h 2532844"/>
              <a:gd name="connsiteX1180" fmla="*/ 534601 w 2640595"/>
              <a:gd name="connsiteY1180" fmla="*/ 179370 h 2532844"/>
              <a:gd name="connsiteX1181" fmla="*/ 359982 w 2640595"/>
              <a:gd name="connsiteY1181" fmla="*/ 179370 h 2532844"/>
              <a:gd name="connsiteX1182" fmla="*/ 370812 w 2640595"/>
              <a:gd name="connsiteY1182" fmla="*/ 190201 h 2532844"/>
              <a:gd name="connsiteX1183" fmla="*/ 359982 w 2640595"/>
              <a:gd name="connsiteY1183" fmla="*/ 201032 h 2532844"/>
              <a:gd name="connsiteX1184" fmla="*/ 349151 w 2640595"/>
              <a:gd name="connsiteY1184" fmla="*/ 190201 h 2532844"/>
              <a:gd name="connsiteX1185" fmla="*/ 359982 w 2640595"/>
              <a:gd name="connsiteY1185" fmla="*/ 179370 h 2532844"/>
              <a:gd name="connsiteX1186" fmla="*/ 185362 w 2640595"/>
              <a:gd name="connsiteY1186" fmla="*/ 179370 h 2532844"/>
              <a:gd name="connsiteX1187" fmla="*/ 196192 w 2640595"/>
              <a:gd name="connsiteY1187" fmla="*/ 190201 h 2532844"/>
              <a:gd name="connsiteX1188" fmla="*/ 185362 w 2640595"/>
              <a:gd name="connsiteY1188" fmla="*/ 201032 h 2532844"/>
              <a:gd name="connsiteX1189" fmla="*/ 174626 w 2640595"/>
              <a:gd name="connsiteY1189" fmla="*/ 190201 h 2532844"/>
              <a:gd name="connsiteX1190" fmla="*/ 185362 w 2640595"/>
              <a:gd name="connsiteY1190" fmla="*/ 179370 h 2532844"/>
              <a:gd name="connsiteX1191" fmla="*/ 11122 w 2640595"/>
              <a:gd name="connsiteY1191" fmla="*/ 179370 h 2532844"/>
              <a:gd name="connsiteX1192" fmla="*/ 21572 w 2640595"/>
              <a:gd name="connsiteY1192" fmla="*/ 190201 h 2532844"/>
              <a:gd name="connsiteX1193" fmla="*/ 11122 w 2640595"/>
              <a:gd name="connsiteY1193" fmla="*/ 201032 h 2532844"/>
              <a:gd name="connsiteX1194" fmla="*/ 291 w 2640595"/>
              <a:gd name="connsiteY1194" fmla="*/ 190201 h 2532844"/>
              <a:gd name="connsiteX1195" fmla="*/ 11122 w 2640595"/>
              <a:gd name="connsiteY1195" fmla="*/ 179370 h 2532844"/>
              <a:gd name="connsiteX1196" fmla="*/ 2454057 w 2640595"/>
              <a:gd name="connsiteY1196" fmla="*/ 179330 h 2532844"/>
              <a:gd name="connsiteX1197" fmla="*/ 2464887 w 2640595"/>
              <a:gd name="connsiteY1197" fmla="*/ 190161 h 2532844"/>
              <a:gd name="connsiteX1198" fmla="*/ 2454057 w 2640595"/>
              <a:gd name="connsiteY1198" fmla="*/ 200991 h 2532844"/>
              <a:gd name="connsiteX1199" fmla="*/ 2443226 w 2640595"/>
              <a:gd name="connsiteY1199" fmla="*/ 190161 h 2532844"/>
              <a:gd name="connsiteX1200" fmla="*/ 2454057 w 2640595"/>
              <a:gd name="connsiteY1200" fmla="*/ 179330 h 2532844"/>
              <a:gd name="connsiteX1201" fmla="*/ 2279532 w 2640595"/>
              <a:gd name="connsiteY1201" fmla="*/ 179330 h 2532844"/>
              <a:gd name="connsiteX1202" fmla="*/ 2290362 w 2640595"/>
              <a:gd name="connsiteY1202" fmla="*/ 190161 h 2532844"/>
              <a:gd name="connsiteX1203" fmla="*/ 2279532 w 2640595"/>
              <a:gd name="connsiteY1203" fmla="*/ 200991 h 2532844"/>
              <a:gd name="connsiteX1204" fmla="*/ 2268701 w 2640595"/>
              <a:gd name="connsiteY1204" fmla="*/ 190161 h 2532844"/>
              <a:gd name="connsiteX1205" fmla="*/ 2279532 w 2640595"/>
              <a:gd name="connsiteY1205" fmla="*/ 179330 h 2532844"/>
              <a:gd name="connsiteX1206" fmla="*/ 2104913 w 2640595"/>
              <a:gd name="connsiteY1206" fmla="*/ 179330 h 2532844"/>
              <a:gd name="connsiteX1207" fmla="*/ 2115743 w 2640595"/>
              <a:gd name="connsiteY1207" fmla="*/ 190161 h 2532844"/>
              <a:gd name="connsiteX1208" fmla="*/ 2104913 w 2640595"/>
              <a:gd name="connsiteY1208" fmla="*/ 200991 h 2532844"/>
              <a:gd name="connsiteX1209" fmla="*/ 2094082 w 2640595"/>
              <a:gd name="connsiteY1209" fmla="*/ 190161 h 2532844"/>
              <a:gd name="connsiteX1210" fmla="*/ 2104913 w 2640595"/>
              <a:gd name="connsiteY1210" fmla="*/ 179330 h 2532844"/>
              <a:gd name="connsiteX1211" fmla="*/ 1057287 w 2640595"/>
              <a:gd name="connsiteY1211" fmla="*/ 179330 h 2532844"/>
              <a:gd name="connsiteX1212" fmla="*/ 1068118 w 2640595"/>
              <a:gd name="connsiteY1212" fmla="*/ 190161 h 2532844"/>
              <a:gd name="connsiteX1213" fmla="*/ 1057287 w 2640595"/>
              <a:gd name="connsiteY1213" fmla="*/ 200991 h 2532844"/>
              <a:gd name="connsiteX1214" fmla="*/ 1046457 w 2640595"/>
              <a:gd name="connsiteY1214" fmla="*/ 190161 h 2532844"/>
              <a:gd name="connsiteX1215" fmla="*/ 1057287 w 2640595"/>
              <a:gd name="connsiteY1215" fmla="*/ 179330 h 2532844"/>
              <a:gd name="connsiteX1216" fmla="*/ 882667 w 2640595"/>
              <a:gd name="connsiteY1216" fmla="*/ 179330 h 2532844"/>
              <a:gd name="connsiteX1217" fmla="*/ 893498 w 2640595"/>
              <a:gd name="connsiteY1217" fmla="*/ 190161 h 2532844"/>
              <a:gd name="connsiteX1218" fmla="*/ 882667 w 2640595"/>
              <a:gd name="connsiteY1218" fmla="*/ 200991 h 2532844"/>
              <a:gd name="connsiteX1219" fmla="*/ 871837 w 2640595"/>
              <a:gd name="connsiteY1219" fmla="*/ 190161 h 2532844"/>
              <a:gd name="connsiteX1220" fmla="*/ 882667 w 2640595"/>
              <a:gd name="connsiteY1220" fmla="*/ 179330 h 2532844"/>
              <a:gd name="connsiteX1221" fmla="*/ 708142 w 2640595"/>
              <a:gd name="connsiteY1221" fmla="*/ 179330 h 2532844"/>
              <a:gd name="connsiteX1222" fmla="*/ 718973 w 2640595"/>
              <a:gd name="connsiteY1222" fmla="*/ 190161 h 2532844"/>
              <a:gd name="connsiteX1223" fmla="*/ 708142 w 2640595"/>
              <a:gd name="connsiteY1223" fmla="*/ 200991 h 2532844"/>
              <a:gd name="connsiteX1224" fmla="*/ 697312 w 2640595"/>
              <a:gd name="connsiteY1224" fmla="*/ 190161 h 2532844"/>
              <a:gd name="connsiteX1225" fmla="*/ 708142 w 2640595"/>
              <a:gd name="connsiteY1225" fmla="*/ 179330 h 2532844"/>
              <a:gd name="connsiteX1226" fmla="*/ 2629755 w 2640595"/>
              <a:gd name="connsiteY1226" fmla="*/ 0 h 2532844"/>
              <a:gd name="connsiteX1227" fmla="*/ 2640586 w 2640595"/>
              <a:gd name="connsiteY1227" fmla="*/ 10831 h 2532844"/>
              <a:gd name="connsiteX1228" fmla="*/ 2629755 w 2640595"/>
              <a:gd name="connsiteY1228" fmla="*/ 21662 h 2532844"/>
              <a:gd name="connsiteX1229" fmla="*/ 2619019 w 2640595"/>
              <a:gd name="connsiteY1229" fmla="*/ 10831 h 2532844"/>
              <a:gd name="connsiteX1230" fmla="*/ 2629755 w 2640595"/>
              <a:gd name="connsiteY1230" fmla="*/ 0 h 2532844"/>
              <a:gd name="connsiteX1231" fmla="*/ 2455230 w 2640595"/>
              <a:gd name="connsiteY1231" fmla="*/ 0 h 2532844"/>
              <a:gd name="connsiteX1232" fmla="*/ 2465966 w 2640595"/>
              <a:gd name="connsiteY1232" fmla="*/ 10831 h 2532844"/>
              <a:gd name="connsiteX1233" fmla="*/ 2455230 w 2640595"/>
              <a:gd name="connsiteY1233" fmla="*/ 21662 h 2532844"/>
              <a:gd name="connsiteX1234" fmla="*/ 2444399 w 2640595"/>
              <a:gd name="connsiteY1234" fmla="*/ 10831 h 2532844"/>
              <a:gd name="connsiteX1235" fmla="*/ 2455230 w 2640595"/>
              <a:gd name="connsiteY1235" fmla="*/ 0 h 2532844"/>
              <a:gd name="connsiteX1236" fmla="*/ 2280420 w 2640595"/>
              <a:gd name="connsiteY1236" fmla="*/ 0 h 2532844"/>
              <a:gd name="connsiteX1237" fmla="*/ 2291251 w 2640595"/>
              <a:gd name="connsiteY1237" fmla="*/ 10831 h 2532844"/>
              <a:gd name="connsiteX1238" fmla="*/ 2280420 w 2640595"/>
              <a:gd name="connsiteY1238" fmla="*/ 21662 h 2532844"/>
              <a:gd name="connsiteX1239" fmla="*/ 2269589 w 2640595"/>
              <a:gd name="connsiteY1239" fmla="*/ 10831 h 2532844"/>
              <a:gd name="connsiteX1240" fmla="*/ 2280420 w 2640595"/>
              <a:gd name="connsiteY1240" fmla="*/ 0 h 2532844"/>
              <a:gd name="connsiteX1241" fmla="*/ 2105990 w 2640595"/>
              <a:gd name="connsiteY1241" fmla="*/ 0 h 2532844"/>
              <a:gd name="connsiteX1242" fmla="*/ 2116821 w 2640595"/>
              <a:gd name="connsiteY1242" fmla="*/ 10831 h 2532844"/>
              <a:gd name="connsiteX1243" fmla="*/ 2105990 w 2640595"/>
              <a:gd name="connsiteY1243" fmla="*/ 21662 h 2532844"/>
              <a:gd name="connsiteX1244" fmla="*/ 2095159 w 2640595"/>
              <a:gd name="connsiteY1244" fmla="*/ 10831 h 2532844"/>
              <a:gd name="connsiteX1245" fmla="*/ 2105990 w 2640595"/>
              <a:gd name="connsiteY1245" fmla="*/ 0 h 2532844"/>
              <a:gd name="connsiteX1246" fmla="*/ 1931370 w 2640595"/>
              <a:gd name="connsiteY1246" fmla="*/ 0 h 2532844"/>
              <a:gd name="connsiteX1247" fmla="*/ 1931465 w 2640595"/>
              <a:gd name="connsiteY1247" fmla="*/ 0 h 2532844"/>
              <a:gd name="connsiteX1248" fmla="*/ 1942201 w 2640595"/>
              <a:gd name="connsiteY1248" fmla="*/ 10831 h 2532844"/>
              <a:gd name="connsiteX1249" fmla="*/ 1931370 w 2640595"/>
              <a:gd name="connsiteY1249" fmla="*/ 21662 h 2532844"/>
              <a:gd name="connsiteX1250" fmla="*/ 1920730 w 2640595"/>
              <a:gd name="connsiteY1250" fmla="*/ 10832 h 2532844"/>
              <a:gd name="connsiteX1251" fmla="*/ 1920730 w 2640595"/>
              <a:gd name="connsiteY1251" fmla="*/ 10831 h 2532844"/>
              <a:gd name="connsiteX1252" fmla="*/ 1931370 w 2640595"/>
              <a:gd name="connsiteY1252" fmla="*/ 0 h 2532844"/>
              <a:gd name="connsiteX1253" fmla="*/ 1756846 w 2640595"/>
              <a:gd name="connsiteY1253" fmla="*/ 0 h 2532844"/>
              <a:gd name="connsiteX1254" fmla="*/ 1767582 w 2640595"/>
              <a:gd name="connsiteY1254" fmla="*/ 10831 h 2532844"/>
              <a:gd name="connsiteX1255" fmla="*/ 1756846 w 2640595"/>
              <a:gd name="connsiteY1255" fmla="*/ 21662 h 2532844"/>
              <a:gd name="connsiteX1256" fmla="*/ 1746015 w 2640595"/>
              <a:gd name="connsiteY1256" fmla="*/ 10831 h 2532844"/>
              <a:gd name="connsiteX1257" fmla="*/ 1756846 w 2640595"/>
              <a:gd name="connsiteY1257" fmla="*/ 0 h 2532844"/>
              <a:gd name="connsiteX1258" fmla="*/ 1582226 w 2640595"/>
              <a:gd name="connsiteY1258" fmla="*/ 0 h 2532844"/>
              <a:gd name="connsiteX1259" fmla="*/ 1592962 w 2640595"/>
              <a:gd name="connsiteY1259" fmla="*/ 10736 h 2532844"/>
              <a:gd name="connsiteX1260" fmla="*/ 1592962 w 2640595"/>
              <a:gd name="connsiteY1260" fmla="*/ 10831 h 2532844"/>
              <a:gd name="connsiteX1261" fmla="*/ 1582321 w 2640595"/>
              <a:gd name="connsiteY1261" fmla="*/ 21662 h 2532844"/>
              <a:gd name="connsiteX1262" fmla="*/ 1582226 w 2640595"/>
              <a:gd name="connsiteY1262" fmla="*/ 21662 h 2532844"/>
              <a:gd name="connsiteX1263" fmla="*/ 1571395 w 2640595"/>
              <a:gd name="connsiteY1263" fmla="*/ 10831 h 2532844"/>
              <a:gd name="connsiteX1264" fmla="*/ 1582226 w 2640595"/>
              <a:gd name="connsiteY1264" fmla="*/ 0 h 2532844"/>
              <a:gd name="connsiteX1265" fmla="*/ 1407701 w 2640595"/>
              <a:gd name="connsiteY1265" fmla="*/ 0 h 2532844"/>
              <a:gd name="connsiteX1266" fmla="*/ 1418437 w 2640595"/>
              <a:gd name="connsiteY1266" fmla="*/ 10831 h 2532844"/>
              <a:gd name="connsiteX1267" fmla="*/ 1407701 w 2640595"/>
              <a:gd name="connsiteY1267" fmla="*/ 21662 h 2532844"/>
              <a:gd name="connsiteX1268" fmla="*/ 1396870 w 2640595"/>
              <a:gd name="connsiteY1268" fmla="*/ 10831 h 2532844"/>
              <a:gd name="connsiteX1269" fmla="*/ 1407701 w 2640595"/>
              <a:gd name="connsiteY1269" fmla="*/ 0 h 2532844"/>
              <a:gd name="connsiteX1270" fmla="*/ 1232986 w 2640595"/>
              <a:gd name="connsiteY1270" fmla="*/ 0 h 2532844"/>
              <a:gd name="connsiteX1271" fmla="*/ 1243817 w 2640595"/>
              <a:gd name="connsiteY1271" fmla="*/ 10831 h 2532844"/>
              <a:gd name="connsiteX1272" fmla="*/ 1232986 w 2640595"/>
              <a:gd name="connsiteY1272" fmla="*/ 21662 h 2532844"/>
              <a:gd name="connsiteX1273" fmla="*/ 1222155 w 2640595"/>
              <a:gd name="connsiteY1273" fmla="*/ 10831 h 2532844"/>
              <a:gd name="connsiteX1274" fmla="*/ 1232986 w 2640595"/>
              <a:gd name="connsiteY1274" fmla="*/ 0 h 2532844"/>
              <a:gd name="connsiteX1275" fmla="*/ 1058366 w 2640595"/>
              <a:gd name="connsiteY1275" fmla="*/ 0 h 2532844"/>
              <a:gd name="connsiteX1276" fmla="*/ 1069197 w 2640595"/>
              <a:gd name="connsiteY1276" fmla="*/ 10831 h 2532844"/>
              <a:gd name="connsiteX1277" fmla="*/ 1058366 w 2640595"/>
              <a:gd name="connsiteY1277" fmla="*/ 21662 h 2532844"/>
              <a:gd name="connsiteX1278" fmla="*/ 1047630 w 2640595"/>
              <a:gd name="connsiteY1278" fmla="*/ 10831 h 2532844"/>
              <a:gd name="connsiteX1279" fmla="*/ 1058366 w 2640595"/>
              <a:gd name="connsiteY1279" fmla="*/ 0 h 2532844"/>
              <a:gd name="connsiteX1280" fmla="*/ 883936 w 2640595"/>
              <a:gd name="connsiteY1280" fmla="*/ 0 h 2532844"/>
              <a:gd name="connsiteX1281" fmla="*/ 894672 w 2640595"/>
              <a:gd name="connsiteY1281" fmla="*/ 10831 h 2532844"/>
              <a:gd name="connsiteX1282" fmla="*/ 883936 w 2640595"/>
              <a:gd name="connsiteY1282" fmla="*/ 21662 h 2532844"/>
              <a:gd name="connsiteX1283" fmla="*/ 873105 w 2640595"/>
              <a:gd name="connsiteY1283" fmla="*/ 10831 h 2532844"/>
              <a:gd name="connsiteX1284" fmla="*/ 883936 w 2640595"/>
              <a:gd name="connsiteY1284" fmla="*/ 0 h 2532844"/>
              <a:gd name="connsiteX1285" fmla="*/ 709222 w 2640595"/>
              <a:gd name="connsiteY1285" fmla="*/ 0 h 2532844"/>
              <a:gd name="connsiteX1286" fmla="*/ 720052 w 2640595"/>
              <a:gd name="connsiteY1286" fmla="*/ 10831 h 2532844"/>
              <a:gd name="connsiteX1287" fmla="*/ 709222 w 2640595"/>
              <a:gd name="connsiteY1287" fmla="*/ 21662 h 2532844"/>
              <a:gd name="connsiteX1288" fmla="*/ 698391 w 2640595"/>
              <a:gd name="connsiteY1288" fmla="*/ 10831 h 2532844"/>
              <a:gd name="connsiteX1289" fmla="*/ 709222 w 2640595"/>
              <a:gd name="connsiteY1289" fmla="*/ 0 h 2532844"/>
              <a:gd name="connsiteX1290" fmla="*/ 534981 w 2640595"/>
              <a:gd name="connsiteY1290" fmla="*/ 0 h 2532844"/>
              <a:gd name="connsiteX1291" fmla="*/ 545431 w 2640595"/>
              <a:gd name="connsiteY1291" fmla="*/ 10831 h 2532844"/>
              <a:gd name="connsiteX1292" fmla="*/ 534601 w 2640595"/>
              <a:gd name="connsiteY1292" fmla="*/ 21662 h 2532844"/>
              <a:gd name="connsiteX1293" fmla="*/ 524150 w 2640595"/>
              <a:gd name="connsiteY1293" fmla="*/ 10831 h 2532844"/>
              <a:gd name="connsiteX1294" fmla="*/ 534981 w 2640595"/>
              <a:gd name="connsiteY1294" fmla="*/ 0 h 2532844"/>
              <a:gd name="connsiteX1295" fmla="*/ 359982 w 2640595"/>
              <a:gd name="connsiteY1295" fmla="*/ 0 h 2532844"/>
              <a:gd name="connsiteX1296" fmla="*/ 370812 w 2640595"/>
              <a:gd name="connsiteY1296" fmla="*/ 10831 h 2532844"/>
              <a:gd name="connsiteX1297" fmla="*/ 359982 w 2640595"/>
              <a:gd name="connsiteY1297" fmla="*/ 21662 h 2532844"/>
              <a:gd name="connsiteX1298" fmla="*/ 349151 w 2640595"/>
              <a:gd name="connsiteY1298" fmla="*/ 10831 h 2532844"/>
              <a:gd name="connsiteX1299" fmla="*/ 359982 w 2640595"/>
              <a:gd name="connsiteY1299" fmla="*/ 0 h 2532844"/>
              <a:gd name="connsiteX1300" fmla="*/ 185362 w 2640595"/>
              <a:gd name="connsiteY1300" fmla="*/ 0 h 2532844"/>
              <a:gd name="connsiteX1301" fmla="*/ 196192 w 2640595"/>
              <a:gd name="connsiteY1301" fmla="*/ 10831 h 2532844"/>
              <a:gd name="connsiteX1302" fmla="*/ 185362 w 2640595"/>
              <a:gd name="connsiteY1302" fmla="*/ 21662 h 2532844"/>
              <a:gd name="connsiteX1303" fmla="*/ 174626 w 2640595"/>
              <a:gd name="connsiteY1303" fmla="*/ 10831 h 2532844"/>
              <a:gd name="connsiteX1304" fmla="*/ 185362 w 2640595"/>
              <a:gd name="connsiteY1304" fmla="*/ 0 h 2532844"/>
              <a:gd name="connsiteX1305" fmla="*/ 11122 w 2640595"/>
              <a:gd name="connsiteY1305" fmla="*/ 0 h 2532844"/>
              <a:gd name="connsiteX1306" fmla="*/ 21572 w 2640595"/>
              <a:gd name="connsiteY1306" fmla="*/ 10831 h 2532844"/>
              <a:gd name="connsiteX1307" fmla="*/ 11122 w 2640595"/>
              <a:gd name="connsiteY1307" fmla="*/ 21662 h 2532844"/>
              <a:gd name="connsiteX1308" fmla="*/ 291 w 2640595"/>
              <a:gd name="connsiteY1308" fmla="*/ 10831 h 2532844"/>
              <a:gd name="connsiteX1309" fmla="*/ 11122 w 2640595"/>
              <a:gd name="connsiteY1309" fmla="*/ 0 h 253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</a:cxnLst>
            <a:rect l="l" t="t" r="r" b="b"/>
            <a:pathLst>
              <a:path w="2640595" h="2532844">
                <a:moveTo>
                  <a:pt x="2629755" y="2511278"/>
                </a:moveTo>
                <a:cubicBezTo>
                  <a:pt x="2635684" y="2511221"/>
                  <a:pt x="2640528" y="2515990"/>
                  <a:pt x="2640586" y="2521918"/>
                </a:cubicBezTo>
                <a:cubicBezTo>
                  <a:pt x="2640586" y="2521947"/>
                  <a:pt x="2640586" y="2521985"/>
                  <a:pt x="2640586" y="2522013"/>
                </a:cubicBezTo>
                <a:cubicBezTo>
                  <a:pt x="2640586" y="2527999"/>
                  <a:pt x="2635740" y="2532844"/>
                  <a:pt x="2629755" y="2532844"/>
                </a:cubicBezTo>
                <a:cubicBezTo>
                  <a:pt x="2623808" y="2532796"/>
                  <a:pt x="2619019" y="2527961"/>
                  <a:pt x="2619019" y="2522013"/>
                </a:cubicBezTo>
                <a:cubicBezTo>
                  <a:pt x="2619019" y="2516085"/>
                  <a:pt x="2623826" y="2511278"/>
                  <a:pt x="2629755" y="2511278"/>
                </a:cubicBezTo>
                <a:close/>
                <a:moveTo>
                  <a:pt x="2280325" y="2511278"/>
                </a:moveTo>
                <a:cubicBezTo>
                  <a:pt x="2280354" y="2511278"/>
                  <a:pt x="2280392" y="2511278"/>
                  <a:pt x="2280420" y="2511278"/>
                </a:cubicBezTo>
                <a:cubicBezTo>
                  <a:pt x="2286349" y="2511221"/>
                  <a:pt x="2291194" y="2515990"/>
                  <a:pt x="2291251" y="2521918"/>
                </a:cubicBezTo>
                <a:cubicBezTo>
                  <a:pt x="2291251" y="2521947"/>
                  <a:pt x="2291251" y="2521985"/>
                  <a:pt x="2291251" y="2522013"/>
                </a:cubicBezTo>
                <a:cubicBezTo>
                  <a:pt x="2291251" y="2527999"/>
                  <a:pt x="2286406" y="2532844"/>
                  <a:pt x="2280420" y="2532844"/>
                </a:cubicBezTo>
                <a:cubicBezTo>
                  <a:pt x="2274435" y="2532844"/>
                  <a:pt x="2269589" y="2527999"/>
                  <a:pt x="2269589" y="2522013"/>
                </a:cubicBezTo>
                <a:cubicBezTo>
                  <a:pt x="2269589" y="2516085"/>
                  <a:pt x="2274397" y="2511278"/>
                  <a:pt x="2280325" y="2511278"/>
                </a:cubicBezTo>
                <a:close/>
                <a:moveTo>
                  <a:pt x="2105895" y="2511278"/>
                </a:moveTo>
                <a:cubicBezTo>
                  <a:pt x="2105923" y="2511278"/>
                  <a:pt x="2105962" y="2511278"/>
                  <a:pt x="2105990" y="2511278"/>
                </a:cubicBezTo>
                <a:cubicBezTo>
                  <a:pt x="2111919" y="2511221"/>
                  <a:pt x="2116763" y="2515990"/>
                  <a:pt x="2116821" y="2521918"/>
                </a:cubicBezTo>
                <a:cubicBezTo>
                  <a:pt x="2116821" y="2521947"/>
                  <a:pt x="2116821" y="2521985"/>
                  <a:pt x="2116821" y="2522013"/>
                </a:cubicBezTo>
                <a:cubicBezTo>
                  <a:pt x="2116821" y="2527999"/>
                  <a:pt x="2111976" y="2532844"/>
                  <a:pt x="2105990" y="2532844"/>
                </a:cubicBezTo>
                <a:cubicBezTo>
                  <a:pt x="2100005" y="2532844"/>
                  <a:pt x="2095159" y="2527999"/>
                  <a:pt x="2095159" y="2522013"/>
                </a:cubicBezTo>
                <a:cubicBezTo>
                  <a:pt x="2095159" y="2516085"/>
                  <a:pt x="2099967" y="2511278"/>
                  <a:pt x="2105895" y="2511278"/>
                </a:cubicBezTo>
                <a:close/>
                <a:moveTo>
                  <a:pt x="1931180" y="2511278"/>
                </a:moveTo>
                <a:cubicBezTo>
                  <a:pt x="1931247" y="2511278"/>
                  <a:pt x="1931304" y="2511278"/>
                  <a:pt x="1931371" y="2511278"/>
                </a:cubicBezTo>
                <a:cubicBezTo>
                  <a:pt x="1937299" y="2511221"/>
                  <a:pt x="1942144" y="2515990"/>
                  <a:pt x="1942201" y="2521918"/>
                </a:cubicBezTo>
                <a:cubicBezTo>
                  <a:pt x="1942201" y="2521947"/>
                  <a:pt x="1942201" y="2521985"/>
                  <a:pt x="1942201" y="2522013"/>
                </a:cubicBezTo>
                <a:cubicBezTo>
                  <a:pt x="1942201" y="2527999"/>
                  <a:pt x="1937356" y="2532844"/>
                  <a:pt x="1931371" y="2532844"/>
                </a:cubicBezTo>
                <a:cubicBezTo>
                  <a:pt x="1925442" y="2532844"/>
                  <a:pt x="1920635" y="2528037"/>
                  <a:pt x="1920635" y="2522108"/>
                </a:cubicBezTo>
                <a:cubicBezTo>
                  <a:pt x="1920635" y="2522080"/>
                  <a:pt x="1920635" y="2522042"/>
                  <a:pt x="1920635" y="2522013"/>
                </a:cubicBezTo>
                <a:cubicBezTo>
                  <a:pt x="1920578" y="2516133"/>
                  <a:pt x="1925300" y="2511335"/>
                  <a:pt x="1931180" y="2511278"/>
                </a:cubicBezTo>
                <a:close/>
                <a:moveTo>
                  <a:pt x="1582131" y="2511278"/>
                </a:moveTo>
                <a:cubicBezTo>
                  <a:pt x="1582159" y="2511278"/>
                  <a:pt x="1582198" y="2511278"/>
                  <a:pt x="1582226" y="2511278"/>
                </a:cubicBezTo>
                <a:cubicBezTo>
                  <a:pt x="1588107" y="2511221"/>
                  <a:pt x="1592905" y="2515943"/>
                  <a:pt x="1592962" y="2521823"/>
                </a:cubicBezTo>
                <a:cubicBezTo>
                  <a:pt x="1592962" y="2521890"/>
                  <a:pt x="1592962" y="2521947"/>
                  <a:pt x="1592962" y="2522013"/>
                </a:cubicBezTo>
                <a:cubicBezTo>
                  <a:pt x="1593009" y="2527942"/>
                  <a:pt x="1588250" y="2532787"/>
                  <a:pt x="1582321" y="2532844"/>
                </a:cubicBezTo>
                <a:cubicBezTo>
                  <a:pt x="1582293" y="2532844"/>
                  <a:pt x="1582255" y="2532844"/>
                  <a:pt x="1582226" y="2532844"/>
                </a:cubicBezTo>
                <a:cubicBezTo>
                  <a:pt x="1576241" y="2532844"/>
                  <a:pt x="1571395" y="2527999"/>
                  <a:pt x="1571395" y="2522013"/>
                </a:cubicBezTo>
                <a:cubicBezTo>
                  <a:pt x="1571395" y="2516085"/>
                  <a:pt x="1576203" y="2511278"/>
                  <a:pt x="1582131" y="2511278"/>
                </a:cubicBezTo>
                <a:close/>
                <a:moveTo>
                  <a:pt x="1407511" y="2511278"/>
                </a:moveTo>
                <a:cubicBezTo>
                  <a:pt x="1407539" y="2511278"/>
                  <a:pt x="1407578" y="2511278"/>
                  <a:pt x="1407606" y="2511278"/>
                </a:cubicBezTo>
                <a:cubicBezTo>
                  <a:pt x="1413535" y="2511221"/>
                  <a:pt x="1418380" y="2515990"/>
                  <a:pt x="1418437" y="2521918"/>
                </a:cubicBezTo>
                <a:cubicBezTo>
                  <a:pt x="1418437" y="2521947"/>
                  <a:pt x="1418437" y="2521985"/>
                  <a:pt x="1418437" y="2522013"/>
                </a:cubicBezTo>
                <a:cubicBezTo>
                  <a:pt x="1418437" y="2527999"/>
                  <a:pt x="1413592" y="2532844"/>
                  <a:pt x="1407606" y="2532844"/>
                </a:cubicBezTo>
                <a:cubicBezTo>
                  <a:pt x="1401621" y="2532844"/>
                  <a:pt x="1396775" y="2527999"/>
                  <a:pt x="1396775" y="2522013"/>
                </a:cubicBezTo>
                <a:cubicBezTo>
                  <a:pt x="1396775" y="2516085"/>
                  <a:pt x="1401583" y="2511278"/>
                  <a:pt x="1407511" y="2511278"/>
                </a:cubicBezTo>
                <a:close/>
                <a:moveTo>
                  <a:pt x="1232891" y="2511278"/>
                </a:moveTo>
                <a:cubicBezTo>
                  <a:pt x="1232920" y="2511278"/>
                  <a:pt x="1232958" y="2511278"/>
                  <a:pt x="1232986" y="2511278"/>
                </a:cubicBezTo>
                <a:cubicBezTo>
                  <a:pt x="1238915" y="2511221"/>
                  <a:pt x="1243760" y="2515990"/>
                  <a:pt x="1243817" y="2521918"/>
                </a:cubicBezTo>
                <a:cubicBezTo>
                  <a:pt x="1243817" y="2521947"/>
                  <a:pt x="1243817" y="2521985"/>
                  <a:pt x="1243817" y="2522013"/>
                </a:cubicBezTo>
                <a:cubicBezTo>
                  <a:pt x="1243817" y="2527999"/>
                  <a:pt x="1238972" y="2532844"/>
                  <a:pt x="1232986" y="2532844"/>
                </a:cubicBezTo>
                <a:cubicBezTo>
                  <a:pt x="1227001" y="2532844"/>
                  <a:pt x="1222155" y="2527999"/>
                  <a:pt x="1222155" y="2522013"/>
                </a:cubicBezTo>
                <a:cubicBezTo>
                  <a:pt x="1222155" y="2516085"/>
                  <a:pt x="1226963" y="2511278"/>
                  <a:pt x="1232891" y="2511278"/>
                </a:cubicBezTo>
                <a:close/>
                <a:moveTo>
                  <a:pt x="1058366" y="2511278"/>
                </a:moveTo>
                <a:cubicBezTo>
                  <a:pt x="1064295" y="2511221"/>
                  <a:pt x="1069140" y="2515990"/>
                  <a:pt x="1069197" y="2521918"/>
                </a:cubicBezTo>
                <a:cubicBezTo>
                  <a:pt x="1069197" y="2521947"/>
                  <a:pt x="1069197" y="2521985"/>
                  <a:pt x="1069197" y="2522013"/>
                </a:cubicBezTo>
                <a:cubicBezTo>
                  <a:pt x="1069197" y="2527999"/>
                  <a:pt x="1064351" y="2532844"/>
                  <a:pt x="1058366" y="2532844"/>
                </a:cubicBezTo>
                <a:cubicBezTo>
                  <a:pt x="1052419" y="2532796"/>
                  <a:pt x="1047630" y="2527961"/>
                  <a:pt x="1047630" y="2522013"/>
                </a:cubicBezTo>
                <a:cubicBezTo>
                  <a:pt x="1047630" y="2516085"/>
                  <a:pt x="1052438" y="2511278"/>
                  <a:pt x="1058366" y="2511278"/>
                </a:cubicBezTo>
                <a:close/>
                <a:moveTo>
                  <a:pt x="709126" y="2511278"/>
                </a:moveTo>
                <a:cubicBezTo>
                  <a:pt x="709155" y="2511278"/>
                  <a:pt x="709193" y="2511278"/>
                  <a:pt x="709222" y="2511278"/>
                </a:cubicBezTo>
                <a:cubicBezTo>
                  <a:pt x="715150" y="2511221"/>
                  <a:pt x="719995" y="2515990"/>
                  <a:pt x="720052" y="2521918"/>
                </a:cubicBezTo>
                <a:cubicBezTo>
                  <a:pt x="720052" y="2521947"/>
                  <a:pt x="720052" y="2521985"/>
                  <a:pt x="720052" y="2522013"/>
                </a:cubicBezTo>
                <a:cubicBezTo>
                  <a:pt x="720052" y="2527999"/>
                  <a:pt x="715207" y="2532844"/>
                  <a:pt x="709222" y="2532844"/>
                </a:cubicBezTo>
                <a:cubicBezTo>
                  <a:pt x="703236" y="2532844"/>
                  <a:pt x="698391" y="2527999"/>
                  <a:pt x="698391" y="2522013"/>
                </a:cubicBezTo>
                <a:cubicBezTo>
                  <a:pt x="698391" y="2516085"/>
                  <a:pt x="703198" y="2511278"/>
                  <a:pt x="709126" y="2511278"/>
                </a:cubicBezTo>
                <a:close/>
                <a:moveTo>
                  <a:pt x="534507" y="2511278"/>
                </a:moveTo>
                <a:cubicBezTo>
                  <a:pt x="534535" y="2511278"/>
                  <a:pt x="534573" y="2511278"/>
                  <a:pt x="534602" y="2511278"/>
                </a:cubicBezTo>
                <a:cubicBezTo>
                  <a:pt x="540530" y="2511221"/>
                  <a:pt x="545375" y="2515990"/>
                  <a:pt x="545432" y="2521918"/>
                </a:cubicBezTo>
                <a:cubicBezTo>
                  <a:pt x="545432" y="2521947"/>
                  <a:pt x="545432" y="2521985"/>
                  <a:pt x="545432" y="2522013"/>
                </a:cubicBezTo>
                <a:cubicBezTo>
                  <a:pt x="545432" y="2527999"/>
                  <a:pt x="540587" y="2532844"/>
                  <a:pt x="534602" y="2532844"/>
                </a:cubicBezTo>
                <a:cubicBezTo>
                  <a:pt x="528616" y="2532844"/>
                  <a:pt x="523771" y="2527999"/>
                  <a:pt x="523771" y="2522013"/>
                </a:cubicBezTo>
                <a:cubicBezTo>
                  <a:pt x="523771" y="2516085"/>
                  <a:pt x="528578" y="2511278"/>
                  <a:pt x="534507" y="2511278"/>
                </a:cubicBezTo>
                <a:close/>
                <a:moveTo>
                  <a:pt x="359887" y="2511278"/>
                </a:moveTo>
                <a:cubicBezTo>
                  <a:pt x="359915" y="2511278"/>
                  <a:pt x="359953" y="2511278"/>
                  <a:pt x="359982" y="2511278"/>
                </a:cubicBezTo>
                <a:cubicBezTo>
                  <a:pt x="365910" y="2511221"/>
                  <a:pt x="370755" y="2515990"/>
                  <a:pt x="370812" y="2521918"/>
                </a:cubicBezTo>
                <a:cubicBezTo>
                  <a:pt x="370812" y="2521947"/>
                  <a:pt x="370812" y="2521985"/>
                  <a:pt x="370812" y="2522013"/>
                </a:cubicBezTo>
                <a:cubicBezTo>
                  <a:pt x="370812" y="2527999"/>
                  <a:pt x="365967" y="2532844"/>
                  <a:pt x="359982" y="2532844"/>
                </a:cubicBezTo>
                <a:cubicBezTo>
                  <a:pt x="353997" y="2532844"/>
                  <a:pt x="349151" y="2527999"/>
                  <a:pt x="349151" y="2522013"/>
                </a:cubicBezTo>
                <a:cubicBezTo>
                  <a:pt x="349151" y="2516085"/>
                  <a:pt x="353958" y="2511278"/>
                  <a:pt x="359887" y="2511278"/>
                </a:cubicBezTo>
                <a:close/>
                <a:moveTo>
                  <a:pt x="185362" y="2511278"/>
                </a:moveTo>
                <a:cubicBezTo>
                  <a:pt x="191290" y="2511221"/>
                  <a:pt x="196135" y="2515990"/>
                  <a:pt x="196192" y="2521918"/>
                </a:cubicBezTo>
                <a:cubicBezTo>
                  <a:pt x="196192" y="2521947"/>
                  <a:pt x="196192" y="2521985"/>
                  <a:pt x="196192" y="2522013"/>
                </a:cubicBezTo>
                <a:cubicBezTo>
                  <a:pt x="196192" y="2527999"/>
                  <a:pt x="191347" y="2532844"/>
                  <a:pt x="185362" y="2532844"/>
                </a:cubicBezTo>
                <a:cubicBezTo>
                  <a:pt x="179414" y="2532796"/>
                  <a:pt x="174626" y="2527961"/>
                  <a:pt x="174626" y="2522013"/>
                </a:cubicBezTo>
                <a:cubicBezTo>
                  <a:pt x="174626" y="2516085"/>
                  <a:pt x="179433" y="2511278"/>
                  <a:pt x="185362" y="2511278"/>
                </a:cubicBezTo>
                <a:close/>
                <a:moveTo>
                  <a:pt x="2455135" y="2511277"/>
                </a:moveTo>
                <a:cubicBezTo>
                  <a:pt x="2455163" y="2511277"/>
                  <a:pt x="2455202" y="2511277"/>
                  <a:pt x="2455230" y="2511277"/>
                </a:cubicBezTo>
                <a:cubicBezTo>
                  <a:pt x="2461158" y="2511277"/>
                  <a:pt x="2465966" y="2516084"/>
                  <a:pt x="2465966" y="2522013"/>
                </a:cubicBezTo>
                <a:cubicBezTo>
                  <a:pt x="2465966" y="2527960"/>
                  <a:pt x="2461177" y="2532796"/>
                  <a:pt x="2455230" y="2532844"/>
                </a:cubicBezTo>
                <a:cubicBezTo>
                  <a:pt x="2449245" y="2532844"/>
                  <a:pt x="2444399" y="2527998"/>
                  <a:pt x="2444399" y="2522013"/>
                </a:cubicBezTo>
                <a:cubicBezTo>
                  <a:pt x="2444399" y="2516084"/>
                  <a:pt x="2449206" y="2511277"/>
                  <a:pt x="2455135" y="2511277"/>
                </a:cubicBezTo>
                <a:close/>
                <a:moveTo>
                  <a:pt x="1756751" y="2511277"/>
                </a:moveTo>
                <a:cubicBezTo>
                  <a:pt x="1756779" y="2511277"/>
                  <a:pt x="1756818" y="2511277"/>
                  <a:pt x="1756846" y="2511277"/>
                </a:cubicBezTo>
                <a:cubicBezTo>
                  <a:pt x="1762775" y="2511277"/>
                  <a:pt x="1767582" y="2516084"/>
                  <a:pt x="1767582" y="2522013"/>
                </a:cubicBezTo>
                <a:cubicBezTo>
                  <a:pt x="1767582" y="2527960"/>
                  <a:pt x="1762793" y="2532796"/>
                  <a:pt x="1756846" y="2532844"/>
                </a:cubicBezTo>
                <a:cubicBezTo>
                  <a:pt x="1750861" y="2532844"/>
                  <a:pt x="1746015" y="2527998"/>
                  <a:pt x="1746015" y="2522013"/>
                </a:cubicBezTo>
                <a:cubicBezTo>
                  <a:pt x="1746015" y="2516084"/>
                  <a:pt x="1750823" y="2511277"/>
                  <a:pt x="1756751" y="2511277"/>
                </a:cubicBezTo>
                <a:close/>
                <a:moveTo>
                  <a:pt x="883841" y="2511277"/>
                </a:moveTo>
                <a:cubicBezTo>
                  <a:pt x="883869" y="2511277"/>
                  <a:pt x="883908" y="2511277"/>
                  <a:pt x="883936" y="2511277"/>
                </a:cubicBezTo>
                <a:cubicBezTo>
                  <a:pt x="889865" y="2511277"/>
                  <a:pt x="894672" y="2516084"/>
                  <a:pt x="894672" y="2522013"/>
                </a:cubicBezTo>
                <a:cubicBezTo>
                  <a:pt x="894672" y="2527960"/>
                  <a:pt x="889883" y="2532796"/>
                  <a:pt x="883936" y="2532844"/>
                </a:cubicBezTo>
                <a:cubicBezTo>
                  <a:pt x="877951" y="2532844"/>
                  <a:pt x="873105" y="2527998"/>
                  <a:pt x="873105" y="2522013"/>
                </a:cubicBezTo>
                <a:cubicBezTo>
                  <a:pt x="873105" y="2516084"/>
                  <a:pt x="877913" y="2511277"/>
                  <a:pt x="883841" y="2511277"/>
                </a:cubicBezTo>
                <a:close/>
                <a:moveTo>
                  <a:pt x="10742" y="2511277"/>
                </a:moveTo>
                <a:cubicBezTo>
                  <a:pt x="10770" y="2511277"/>
                  <a:pt x="10808" y="2511277"/>
                  <a:pt x="10837" y="2511277"/>
                </a:cubicBezTo>
                <a:cubicBezTo>
                  <a:pt x="16765" y="2511277"/>
                  <a:pt x="21572" y="2516084"/>
                  <a:pt x="21572" y="2522013"/>
                </a:cubicBezTo>
                <a:cubicBezTo>
                  <a:pt x="21572" y="2527960"/>
                  <a:pt x="16784" y="2532796"/>
                  <a:pt x="10837" y="2532844"/>
                </a:cubicBezTo>
                <a:cubicBezTo>
                  <a:pt x="4852" y="2532844"/>
                  <a:pt x="6" y="2527998"/>
                  <a:pt x="6" y="2522013"/>
                </a:cubicBezTo>
                <a:cubicBezTo>
                  <a:pt x="6" y="2516084"/>
                  <a:pt x="4813" y="2511277"/>
                  <a:pt x="10742" y="2511277"/>
                </a:cubicBezTo>
                <a:close/>
                <a:moveTo>
                  <a:pt x="2629755" y="2331812"/>
                </a:moveTo>
                <a:cubicBezTo>
                  <a:pt x="2635740" y="2331812"/>
                  <a:pt x="2640586" y="2336658"/>
                  <a:pt x="2640586" y="2342643"/>
                </a:cubicBezTo>
                <a:cubicBezTo>
                  <a:pt x="2640586" y="2348628"/>
                  <a:pt x="2635740" y="2353474"/>
                  <a:pt x="2629755" y="2353474"/>
                </a:cubicBezTo>
                <a:cubicBezTo>
                  <a:pt x="2623808" y="2353426"/>
                  <a:pt x="2619019" y="2348590"/>
                  <a:pt x="2619019" y="2342643"/>
                </a:cubicBezTo>
                <a:cubicBezTo>
                  <a:pt x="2619019" y="2336696"/>
                  <a:pt x="2623808" y="2331860"/>
                  <a:pt x="2629755" y="2331812"/>
                </a:cubicBezTo>
                <a:close/>
                <a:moveTo>
                  <a:pt x="2455230" y="2331812"/>
                </a:moveTo>
                <a:cubicBezTo>
                  <a:pt x="2461177" y="2331860"/>
                  <a:pt x="2465966" y="2336696"/>
                  <a:pt x="2465966" y="2342643"/>
                </a:cubicBezTo>
                <a:cubicBezTo>
                  <a:pt x="2465966" y="2348590"/>
                  <a:pt x="2461177" y="2353426"/>
                  <a:pt x="2455230" y="2353474"/>
                </a:cubicBezTo>
                <a:cubicBezTo>
                  <a:pt x="2449245" y="2353474"/>
                  <a:pt x="2444399" y="2348628"/>
                  <a:pt x="2444399" y="2342643"/>
                </a:cubicBezTo>
                <a:cubicBezTo>
                  <a:pt x="2444399" y="2336658"/>
                  <a:pt x="2449245" y="2331812"/>
                  <a:pt x="2455230" y="2331812"/>
                </a:cubicBezTo>
                <a:close/>
                <a:moveTo>
                  <a:pt x="2280420" y="2331812"/>
                </a:moveTo>
                <a:cubicBezTo>
                  <a:pt x="2286406" y="2331812"/>
                  <a:pt x="2291251" y="2336658"/>
                  <a:pt x="2291251" y="2342643"/>
                </a:cubicBezTo>
                <a:cubicBezTo>
                  <a:pt x="2291251" y="2348628"/>
                  <a:pt x="2286406" y="2353474"/>
                  <a:pt x="2280420" y="2353474"/>
                </a:cubicBezTo>
                <a:cubicBezTo>
                  <a:pt x="2274435" y="2353474"/>
                  <a:pt x="2269589" y="2348628"/>
                  <a:pt x="2269589" y="2342643"/>
                </a:cubicBezTo>
                <a:cubicBezTo>
                  <a:pt x="2269589" y="2336658"/>
                  <a:pt x="2274435" y="2331812"/>
                  <a:pt x="2280420" y="2331812"/>
                </a:cubicBezTo>
                <a:close/>
                <a:moveTo>
                  <a:pt x="2105990" y="2331812"/>
                </a:moveTo>
                <a:cubicBezTo>
                  <a:pt x="2111976" y="2331812"/>
                  <a:pt x="2116821" y="2336658"/>
                  <a:pt x="2116821" y="2342643"/>
                </a:cubicBezTo>
                <a:cubicBezTo>
                  <a:pt x="2116821" y="2348628"/>
                  <a:pt x="2111976" y="2353474"/>
                  <a:pt x="2105990" y="2353474"/>
                </a:cubicBezTo>
                <a:cubicBezTo>
                  <a:pt x="2100005" y="2353474"/>
                  <a:pt x="2095159" y="2348628"/>
                  <a:pt x="2095159" y="2342643"/>
                </a:cubicBezTo>
                <a:cubicBezTo>
                  <a:pt x="2095159" y="2336658"/>
                  <a:pt x="2100005" y="2331812"/>
                  <a:pt x="2105990" y="2331812"/>
                </a:cubicBezTo>
                <a:close/>
                <a:moveTo>
                  <a:pt x="1931370" y="2331812"/>
                </a:moveTo>
                <a:cubicBezTo>
                  <a:pt x="1931399" y="2331812"/>
                  <a:pt x="1931437" y="2331812"/>
                  <a:pt x="1931465" y="2331812"/>
                </a:cubicBezTo>
                <a:cubicBezTo>
                  <a:pt x="1937412" y="2331870"/>
                  <a:pt x="1942201" y="2336696"/>
                  <a:pt x="1942201" y="2342643"/>
                </a:cubicBezTo>
                <a:cubicBezTo>
                  <a:pt x="1942201" y="2348628"/>
                  <a:pt x="1937356" y="2353474"/>
                  <a:pt x="1931370" y="2353474"/>
                </a:cubicBezTo>
                <a:cubicBezTo>
                  <a:pt x="1925442" y="2353426"/>
                  <a:pt x="1920682" y="2348571"/>
                  <a:pt x="1920730" y="2342643"/>
                </a:cubicBezTo>
                <a:cubicBezTo>
                  <a:pt x="1920682" y="2336715"/>
                  <a:pt x="1925442" y="2331870"/>
                  <a:pt x="1931370" y="2331812"/>
                </a:cubicBezTo>
                <a:close/>
                <a:moveTo>
                  <a:pt x="1756846" y="2331812"/>
                </a:moveTo>
                <a:cubicBezTo>
                  <a:pt x="1762793" y="2331860"/>
                  <a:pt x="1767582" y="2336696"/>
                  <a:pt x="1767582" y="2342643"/>
                </a:cubicBezTo>
                <a:cubicBezTo>
                  <a:pt x="1767582" y="2348590"/>
                  <a:pt x="1762793" y="2353426"/>
                  <a:pt x="1756846" y="2353474"/>
                </a:cubicBezTo>
                <a:cubicBezTo>
                  <a:pt x="1750861" y="2353474"/>
                  <a:pt x="1746015" y="2348628"/>
                  <a:pt x="1746015" y="2342643"/>
                </a:cubicBezTo>
                <a:cubicBezTo>
                  <a:pt x="1746015" y="2336658"/>
                  <a:pt x="1750861" y="2331812"/>
                  <a:pt x="1756846" y="2331812"/>
                </a:cubicBezTo>
                <a:close/>
                <a:moveTo>
                  <a:pt x="1582226" y="2331812"/>
                </a:moveTo>
                <a:cubicBezTo>
                  <a:pt x="1588155" y="2331812"/>
                  <a:pt x="1592962" y="2336620"/>
                  <a:pt x="1592962" y="2342548"/>
                </a:cubicBezTo>
                <a:cubicBezTo>
                  <a:pt x="1592962" y="2342576"/>
                  <a:pt x="1592962" y="2342614"/>
                  <a:pt x="1592962" y="2342643"/>
                </a:cubicBezTo>
                <a:cubicBezTo>
                  <a:pt x="1593009" y="2348571"/>
                  <a:pt x="1588250" y="2353417"/>
                  <a:pt x="1582321" y="2353474"/>
                </a:cubicBezTo>
                <a:cubicBezTo>
                  <a:pt x="1582293" y="2353474"/>
                  <a:pt x="1582255" y="2353474"/>
                  <a:pt x="1582226" y="2353474"/>
                </a:cubicBezTo>
                <a:cubicBezTo>
                  <a:pt x="1576241" y="2353474"/>
                  <a:pt x="1571395" y="2348628"/>
                  <a:pt x="1571395" y="2342643"/>
                </a:cubicBezTo>
                <a:cubicBezTo>
                  <a:pt x="1571395" y="2336658"/>
                  <a:pt x="1576241" y="2331812"/>
                  <a:pt x="1582226" y="2331812"/>
                </a:cubicBezTo>
                <a:close/>
                <a:moveTo>
                  <a:pt x="1407606" y="2331812"/>
                </a:moveTo>
                <a:cubicBezTo>
                  <a:pt x="1413592" y="2331812"/>
                  <a:pt x="1418437" y="2336658"/>
                  <a:pt x="1418437" y="2342643"/>
                </a:cubicBezTo>
                <a:cubicBezTo>
                  <a:pt x="1418437" y="2348628"/>
                  <a:pt x="1413592" y="2353474"/>
                  <a:pt x="1407606" y="2353474"/>
                </a:cubicBezTo>
                <a:cubicBezTo>
                  <a:pt x="1401621" y="2353474"/>
                  <a:pt x="1396775" y="2348628"/>
                  <a:pt x="1396775" y="2342643"/>
                </a:cubicBezTo>
                <a:cubicBezTo>
                  <a:pt x="1396775" y="2336658"/>
                  <a:pt x="1401621" y="2331812"/>
                  <a:pt x="1407606" y="2331812"/>
                </a:cubicBezTo>
                <a:close/>
                <a:moveTo>
                  <a:pt x="1232986" y="2331812"/>
                </a:moveTo>
                <a:cubicBezTo>
                  <a:pt x="1238972" y="2331812"/>
                  <a:pt x="1243817" y="2336658"/>
                  <a:pt x="1243817" y="2342643"/>
                </a:cubicBezTo>
                <a:cubicBezTo>
                  <a:pt x="1243817" y="2348628"/>
                  <a:pt x="1238972" y="2353474"/>
                  <a:pt x="1232986" y="2353474"/>
                </a:cubicBezTo>
                <a:cubicBezTo>
                  <a:pt x="1227001" y="2353474"/>
                  <a:pt x="1222155" y="2348628"/>
                  <a:pt x="1222155" y="2342643"/>
                </a:cubicBezTo>
                <a:cubicBezTo>
                  <a:pt x="1222155" y="2336658"/>
                  <a:pt x="1227001" y="2331812"/>
                  <a:pt x="1232986" y="2331812"/>
                </a:cubicBezTo>
                <a:close/>
                <a:moveTo>
                  <a:pt x="1058366" y="2331812"/>
                </a:moveTo>
                <a:cubicBezTo>
                  <a:pt x="1064351" y="2331812"/>
                  <a:pt x="1069197" y="2336658"/>
                  <a:pt x="1069197" y="2342643"/>
                </a:cubicBezTo>
                <a:cubicBezTo>
                  <a:pt x="1069197" y="2348628"/>
                  <a:pt x="1064351" y="2353474"/>
                  <a:pt x="1058366" y="2353474"/>
                </a:cubicBezTo>
                <a:cubicBezTo>
                  <a:pt x="1052419" y="2353426"/>
                  <a:pt x="1047630" y="2348590"/>
                  <a:pt x="1047630" y="2342643"/>
                </a:cubicBezTo>
                <a:cubicBezTo>
                  <a:pt x="1047630" y="2336696"/>
                  <a:pt x="1052419" y="2331860"/>
                  <a:pt x="1058366" y="2331812"/>
                </a:cubicBezTo>
                <a:close/>
                <a:moveTo>
                  <a:pt x="883936" y="2331812"/>
                </a:moveTo>
                <a:cubicBezTo>
                  <a:pt x="889883" y="2331860"/>
                  <a:pt x="894672" y="2336696"/>
                  <a:pt x="894672" y="2342643"/>
                </a:cubicBezTo>
                <a:cubicBezTo>
                  <a:pt x="894672" y="2348590"/>
                  <a:pt x="889883" y="2353426"/>
                  <a:pt x="883936" y="2353474"/>
                </a:cubicBezTo>
                <a:cubicBezTo>
                  <a:pt x="877951" y="2353474"/>
                  <a:pt x="873105" y="2348628"/>
                  <a:pt x="873105" y="2342643"/>
                </a:cubicBezTo>
                <a:cubicBezTo>
                  <a:pt x="873105" y="2336658"/>
                  <a:pt x="877951" y="2331812"/>
                  <a:pt x="883936" y="2331812"/>
                </a:cubicBezTo>
                <a:close/>
                <a:moveTo>
                  <a:pt x="709222" y="2331812"/>
                </a:moveTo>
                <a:cubicBezTo>
                  <a:pt x="715207" y="2331812"/>
                  <a:pt x="720052" y="2336658"/>
                  <a:pt x="720052" y="2342643"/>
                </a:cubicBezTo>
                <a:cubicBezTo>
                  <a:pt x="720052" y="2348628"/>
                  <a:pt x="715207" y="2353474"/>
                  <a:pt x="709222" y="2353474"/>
                </a:cubicBezTo>
                <a:cubicBezTo>
                  <a:pt x="703236" y="2353474"/>
                  <a:pt x="698391" y="2348628"/>
                  <a:pt x="698391" y="2342643"/>
                </a:cubicBezTo>
                <a:cubicBezTo>
                  <a:pt x="698391" y="2336658"/>
                  <a:pt x="703236" y="2331812"/>
                  <a:pt x="709222" y="2331812"/>
                </a:cubicBezTo>
                <a:close/>
                <a:moveTo>
                  <a:pt x="534981" y="2331812"/>
                </a:moveTo>
                <a:cubicBezTo>
                  <a:pt x="540815" y="2332021"/>
                  <a:pt x="545431" y="2336810"/>
                  <a:pt x="545431" y="2342643"/>
                </a:cubicBezTo>
                <a:cubicBezTo>
                  <a:pt x="545431" y="2348628"/>
                  <a:pt x="540586" y="2353474"/>
                  <a:pt x="534601" y="2353474"/>
                </a:cubicBezTo>
                <a:cubicBezTo>
                  <a:pt x="528768" y="2353265"/>
                  <a:pt x="524150" y="2348476"/>
                  <a:pt x="524150" y="2342643"/>
                </a:cubicBezTo>
                <a:cubicBezTo>
                  <a:pt x="524150" y="2336658"/>
                  <a:pt x="528996" y="2331812"/>
                  <a:pt x="534981" y="2331812"/>
                </a:cubicBezTo>
                <a:close/>
                <a:moveTo>
                  <a:pt x="359982" y="2331812"/>
                </a:moveTo>
                <a:cubicBezTo>
                  <a:pt x="365967" y="2331812"/>
                  <a:pt x="370812" y="2336658"/>
                  <a:pt x="370812" y="2342643"/>
                </a:cubicBezTo>
                <a:cubicBezTo>
                  <a:pt x="370812" y="2348628"/>
                  <a:pt x="365967" y="2353474"/>
                  <a:pt x="359982" y="2353474"/>
                </a:cubicBezTo>
                <a:cubicBezTo>
                  <a:pt x="353997" y="2353474"/>
                  <a:pt x="349151" y="2348628"/>
                  <a:pt x="349151" y="2342643"/>
                </a:cubicBezTo>
                <a:cubicBezTo>
                  <a:pt x="349151" y="2336658"/>
                  <a:pt x="353997" y="2331812"/>
                  <a:pt x="359982" y="2331812"/>
                </a:cubicBezTo>
                <a:close/>
                <a:moveTo>
                  <a:pt x="185362" y="2331812"/>
                </a:moveTo>
                <a:cubicBezTo>
                  <a:pt x="191347" y="2331812"/>
                  <a:pt x="196192" y="2336658"/>
                  <a:pt x="196192" y="2342643"/>
                </a:cubicBezTo>
                <a:cubicBezTo>
                  <a:pt x="196192" y="2348628"/>
                  <a:pt x="191347" y="2353474"/>
                  <a:pt x="185362" y="2353474"/>
                </a:cubicBezTo>
                <a:cubicBezTo>
                  <a:pt x="179414" y="2353426"/>
                  <a:pt x="174626" y="2348590"/>
                  <a:pt x="174626" y="2342643"/>
                </a:cubicBezTo>
                <a:cubicBezTo>
                  <a:pt x="174626" y="2336696"/>
                  <a:pt x="179414" y="2331860"/>
                  <a:pt x="185362" y="2331812"/>
                </a:cubicBezTo>
                <a:close/>
                <a:moveTo>
                  <a:pt x="10837" y="2331812"/>
                </a:moveTo>
                <a:cubicBezTo>
                  <a:pt x="16784" y="2331860"/>
                  <a:pt x="21572" y="2336696"/>
                  <a:pt x="21572" y="2342643"/>
                </a:cubicBezTo>
                <a:cubicBezTo>
                  <a:pt x="21572" y="2348590"/>
                  <a:pt x="16784" y="2353426"/>
                  <a:pt x="10837" y="2353474"/>
                </a:cubicBezTo>
                <a:cubicBezTo>
                  <a:pt x="4852" y="2353474"/>
                  <a:pt x="6" y="2348628"/>
                  <a:pt x="6" y="2342643"/>
                </a:cubicBezTo>
                <a:cubicBezTo>
                  <a:pt x="6" y="2336658"/>
                  <a:pt x="4852" y="2331812"/>
                  <a:pt x="10837" y="2331812"/>
                </a:cubicBezTo>
                <a:close/>
                <a:moveTo>
                  <a:pt x="2105990" y="2152822"/>
                </a:moveTo>
                <a:cubicBezTo>
                  <a:pt x="2111824" y="2152822"/>
                  <a:pt x="2116612" y="2157440"/>
                  <a:pt x="2116821" y="2163273"/>
                </a:cubicBezTo>
                <a:cubicBezTo>
                  <a:pt x="2117030" y="2169249"/>
                  <a:pt x="2112355" y="2174265"/>
                  <a:pt x="2106380" y="2174474"/>
                </a:cubicBezTo>
                <a:cubicBezTo>
                  <a:pt x="2106246" y="2174484"/>
                  <a:pt x="2106123" y="2174484"/>
                  <a:pt x="2105990" y="2174484"/>
                </a:cubicBezTo>
                <a:cubicBezTo>
                  <a:pt x="2100005" y="2174484"/>
                  <a:pt x="2095159" y="2169638"/>
                  <a:pt x="2095159" y="2163653"/>
                </a:cubicBezTo>
                <a:cubicBezTo>
                  <a:pt x="2095159" y="2157668"/>
                  <a:pt x="2100005" y="2152822"/>
                  <a:pt x="2105990" y="2152822"/>
                </a:cubicBezTo>
                <a:close/>
                <a:moveTo>
                  <a:pt x="1407701" y="2152822"/>
                </a:moveTo>
                <a:cubicBezTo>
                  <a:pt x="1413496" y="2152870"/>
                  <a:pt x="1418237" y="2157478"/>
                  <a:pt x="1418437" y="2163273"/>
                </a:cubicBezTo>
                <a:cubicBezTo>
                  <a:pt x="1418646" y="2169249"/>
                  <a:pt x="1413971" y="2174265"/>
                  <a:pt x="1407996" y="2174474"/>
                </a:cubicBezTo>
                <a:cubicBezTo>
                  <a:pt x="1407901" y="2174484"/>
                  <a:pt x="1407796" y="2174484"/>
                  <a:pt x="1407701" y="2174484"/>
                </a:cubicBezTo>
                <a:cubicBezTo>
                  <a:pt x="1401716" y="2174484"/>
                  <a:pt x="1396870" y="2169638"/>
                  <a:pt x="1396870" y="2163653"/>
                </a:cubicBezTo>
                <a:cubicBezTo>
                  <a:pt x="1396870" y="2157668"/>
                  <a:pt x="1401716" y="2152822"/>
                  <a:pt x="1407701" y="2152822"/>
                </a:cubicBezTo>
                <a:close/>
                <a:moveTo>
                  <a:pt x="534602" y="2152822"/>
                </a:moveTo>
                <a:cubicBezTo>
                  <a:pt x="540435" y="2152822"/>
                  <a:pt x="545224" y="2157440"/>
                  <a:pt x="545432" y="2163273"/>
                </a:cubicBezTo>
                <a:cubicBezTo>
                  <a:pt x="545642" y="2169249"/>
                  <a:pt x="540967" y="2174265"/>
                  <a:pt x="534991" y="2174474"/>
                </a:cubicBezTo>
                <a:cubicBezTo>
                  <a:pt x="534858" y="2174484"/>
                  <a:pt x="534735" y="2174484"/>
                  <a:pt x="534602" y="2174484"/>
                </a:cubicBezTo>
                <a:cubicBezTo>
                  <a:pt x="528616" y="2174484"/>
                  <a:pt x="523771" y="2169638"/>
                  <a:pt x="523771" y="2163653"/>
                </a:cubicBezTo>
                <a:cubicBezTo>
                  <a:pt x="523771" y="2157668"/>
                  <a:pt x="528616" y="2152822"/>
                  <a:pt x="534602" y="2152822"/>
                </a:cubicBezTo>
                <a:close/>
                <a:moveTo>
                  <a:pt x="11122" y="2152822"/>
                </a:moveTo>
                <a:cubicBezTo>
                  <a:pt x="16813" y="2153022"/>
                  <a:pt x="21373" y="2157582"/>
                  <a:pt x="21572" y="2163273"/>
                </a:cubicBezTo>
                <a:cubicBezTo>
                  <a:pt x="21782" y="2169249"/>
                  <a:pt x="17117" y="2174265"/>
                  <a:pt x="11131" y="2174484"/>
                </a:cubicBezTo>
                <a:cubicBezTo>
                  <a:pt x="11131" y="2174484"/>
                  <a:pt x="11122" y="2174484"/>
                  <a:pt x="11122" y="2174484"/>
                </a:cubicBezTo>
                <a:cubicBezTo>
                  <a:pt x="5137" y="2174484"/>
                  <a:pt x="291" y="2169638"/>
                  <a:pt x="291" y="2163653"/>
                </a:cubicBezTo>
                <a:cubicBezTo>
                  <a:pt x="291" y="2157668"/>
                  <a:pt x="5137" y="2152822"/>
                  <a:pt x="11122" y="2152822"/>
                </a:cubicBezTo>
                <a:close/>
                <a:moveTo>
                  <a:pt x="2629755" y="2152442"/>
                </a:moveTo>
                <a:cubicBezTo>
                  <a:pt x="2635740" y="2152442"/>
                  <a:pt x="2640586" y="2157288"/>
                  <a:pt x="2640586" y="2163273"/>
                </a:cubicBezTo>
                <a:cubicBezTo>
                  <a:pt x="2640586" y="2169259"/>
                  <a:pt x="2635740" y="2174104"/>
                  <a:pt x="2629755" y="2174104"/>
                </a:cubicBezTo>
                <a:cubicBezTo>
                  <a:pt x="2623808" y="2174056"/>
                  <a:pt x="2619019" y="2169221"/>
                  <a:pt x="2619019" y="2163273"/>
                </a:cubicBezTo>
                <a:cubicBezTo>
                  <a:pt x="2619019" y="2157326"/>
                  <a:pt x="2623808" y="2152490"/>
                  <a:pt x="2629755" y="2152442"/>
                </a:cubicBezTo>
                <a:close/>
                <a:moveTo>
                  <a:pt x="2455230" y="2152442"/>
                </a:moveTo>
                <a:cubicBezTo>
                  <a:pt x="2461177" y="2152490"/>
                  <a:pt x="2465966" y="2157326"/>
                  <a:pt x="2465966" y="2163273"/>
                </a:cubicBezTo>
                <a:cubicBezTo>
                  <a:pt x="2465966" y="2169221"/>
                  <a:pt x="2461177" y="2174056"/>
                  <a:pt x="2455230" y="2174104"/>
                </a:cubicBezTo>
                <a:cubicBezTo>
                  <a:pt x="2449245" y="2174104"/>
                  <a:pt x="2444399" y="2169259"/>
                  <a:pt x="2444399" y="2163273"/>
                </a:cubicBezTo>
                <a:cubicBezTo>
                  <a:pt x="2444399" y="2157288"/>
                  <a:pt x="2449245" y="2152442"/>
                  <a:pt x="2455230" y="2152442"/>
                </a:cubicBezTo>
                <a:close/>
                <a:moveTo>
                  <a:pt x="2280420" y="2152442"/>
                </a:moveTo>
                <a:cubicBezTo>
                  <a:pt x="2286406" y="2152442"/>
                  <a:pt x="2291251" y="2157288"/>
                  <a:pt x="2291251" y="2163273"/>
                </a:cubicBezTo>
                <a:cubicBezTo>
                  <a:pt x="2291251" y="2169259"/>
                  <a:pt x="2286406" y="2174104"/>
                  <a:pt x="2280420" y="2174104"/>
                </a:cubicBezTo>
                <a:cubicBezTo>
                  <a:pt x="2274435" y="2174104"/>
                  <a:pt x="2269589" y="2169259"/>
                  <a:pt x="2269589" y="2163273"/>
                </a:cubicBezTo>
                <a:cubicBezTo>
                  <a:pt x="2269589" y="2157288"/>
                  <a:pt x="2274435" y="2152442"/>
                  <a:pt x="2280420" y="2152442"/>
                </a:cubicBezTo>
                <a:close/>
                <a:moveTo>
                  <a:pt x="1931275" y="2152442"/>
                </a:moveTo>
                <a:cubicBezTo>
                  <a:pt x="1931304" y="2152442"/>
                  <a:pt x="1931342" y="2152442"/>
                  <a:pt x="1931371" y="2152442"/>
                </a:cubicBezTo>
                <a:cubicBezTo>
                  <a:pt x="1937356" y="2152442"/>
                  <a:pt x="1942201" y="2157288"/>
                  <a:pt x="1942201" y="2163273"/>
                </a:cubicBezTo>
                <a:cubicBezTo>
                  <a:pt x="1942201" y="2169259"/>
                  <a:pt x="1937356" y="2174104"/>
                  <a:pt x="1931371" y="2174104"/>
                </a:cubicBezTo>
                <a:cubicBezTo>
                  <a:pt x="1925442" y="2174104"/>
                  <a:pt x="1920635" y="2169297"/>
                  <a:pt x="1920635" y="2163368"/>
                </a:cubicBezTo>
                <a:cubicBezTo>
                  <a:pt x="1920635" y="2163340"/>
                  <a:pt x="1920635" y="2163302"/>
                  <a:pt x="1920635" y="2163273"/>
                </a:cubicBezTo>
                <a:cubicBezTo>
                  <a:pt x="1920578" y="2157345"/>
                  <a:pt x="1925347" y="2152500"/>
                  <a:pt x="1931275" y="2152442"/>
                </a:cubicBezTo>
                <a:close/>
                <a:moveTo>
                  <a:pt x="1756846" y="2152442"/>
                </a:moveTo>
                <a:cubicBezTo>
                  <a:pt x="1762793" y="2152490"/>
                  <a:pt x="1767582" y="2157326"/>
                  <a:pt x="1767582" y="2163273"/>
                </a:cubicBezTo>
                <a:cubicBezTo>
                  <a:pt x="1767582" y="2169221"/>
                  <a:pt x="1762793" y="2174056"/>
                  <a:pt x="1756846" y="2174104"/>
                </a:cubicBezTo>
                <a:cubicBezTo>
                  <a:pt x="1750861" y="2174104"/>
                  <a:pt x="1746015" y="2169259"/>
                  <a:pt x="1746015" y="2163273"/>
                </a:cubicBezTo>
                <a:cubicBezTo>
                  <a:pt x="1746015" y="2157288"/>
                  <a:pt x="1750861" y="2152442"/>
                  <a:pt x="1756846" y="2152442"/>
                </a:cubicBezTo>
                <a:close/>
                <a:moveTo>
                  <a:pt x="1582226" y="2152442"/>
                </a:moveTo>
                <a:cubicBezTo>
                  <a:pt x="1588155" y="2152442"/>
                  <a:pt x="1592962" y="2157250"/>
                  <a:pt x="1592962" y="2163178"/>
                </a:cubicBezTo>
                <a:cubicBezTo>
                  <a:pt x="1592962" y="2163206"/>
                  <a:pt x="1592962" y="2163244"/>
                  <a:pt x="1592962" y="2163273"/>
                </a:cubicBezTo>
                <a:cubicBezTo>
                  <a:pt x="1593009" y="2169201"/>
                  <a:pt x="1588250" y="2174047"/>
                  <a:pt x="1582321" y="2174104"/>
                </a:cubicBezTo>
                <a:cubicBezTo>
                  <a:pt x="1582293" y="2174104"/>
                  <a:pt x="1582255" y="2174104"/>
                  <a:pt x="1582226" y="2174104"/>
                </a:cubicBezTo>
                <a:cubicBezTo>
                  <a:pt x="1576241" y="2174104"/>
                  <a:pt x="1571395" y="2169259"/>
                  <a:pt x="1571395" y="2163273"/>
                </a:cubicBezTo>
                <a:cubicBezTo>
                  <a:pt x="1571395" y="2157288"/>
                  <a:pt x="1576241" y="2152442"/>
                  <a:pt x="1582226" y="2152442"/>
                </a:cubicBezTo>
                <a:close/>
                <a:moveTo>
                  <a:pt x="1232986" y="2152442"/>
                </a:moveTo>
                <a:cubicBezTo>
                  <a:pt x="1238972" y="2152442"/>
                  <a:pt x="1243817" y="2157288"/>
                  <a:pt x="1243817" y="2163273"/>
                </a:cubicBezTo>
                <a:cubicBezTo>
                  <a:pt x="1243817" y="2169259"/>
                  <a:pt x="1238972" y="2174104"/>
                  <a:pt x="1232986" y="2174104"/>
                </a:cubicBezTo>
                <a:cubicBezTo>
                  <a:pt x="1227001" y="2174104"/>
                  <a:pt x="1222155" y="2169259"/>
                  <a:pt x="1222155" y="2163273"/>
                </a:cubicBezTo>
                <a:cubicBezTo>
                  <a:pt x="1222155" y="2157288"/>
                  <a:pt x="1227001" y="2152442"/>
                  <a:pt x="1232986" y="2152442"/>
                </a:cubicBezTo>
                <a:close/>
                <a:moveTo>
                  <a:pt x="1058366" y="2152442"/>
                </a:moveTo>
                <a:cubicBezTo>
                  <a:pt x="1064351" y="2152442"/>
                  <a:pt x="1069197" y="2157288"/>
                  <a:pt x="1069197" y="2163273"/>
                </a:cubicBezTo>
                <a:cubicBezTo>
                  <a:pt x="1069197" y="2169259"/>
                  <a:pt x="1064351" y="2174104"/>
                  <a:pt x="1058366" y="2174104"/>
                </a:cubicBezTo>
                <a:cubicBezTo>
                  <a:pt x="1052419" y="2174056"/>
                  <a:pt x="1047630" y="2169221"/>
                  <a:pt x="1047630" y="2163273"/>
                </a:cubicBezTo>
                <a:cubicBezTo>
                  <a:pt x="1047630" y="2157326"/>
                  <a:pt x="1052419" y="2152490"/>
                  <a:pt x="1058366" y="2152442"/>
                </a:cubicBezTo>
                <a:close/>
                <a:moveTo>
                  <a:pt x="883936" y="2152442"/>
                </a:moveTo>
                <a:cubicBezTo>
                  <a:pt x="889883" y="2152490"/>
                  <a:pt x="894672" y="2157326"/>
                  <a:pt x="894672" y="2163273"/>
                </a:cubicBezTo>
                <a:cubicBezTo>
                  <a:pt x="894672" y="2169221"/>
                  <a:pt x="889883" y="2174056"/>
                  <a:pt x="883936" y="2174104"/>
                </a:cubicBezTo>
                <a:cubicBezTo>
                  <a:pt x="877951" y="2174104"/>
                  <a:pt x="873105" y="2169259"/>
                  <a:pt x="873105" y="2163273"/>
                </a:cubicBezTo>
                <a:cubicBezTo>
                  <a:pt x="873105" y="2157288"/>
                  <a:pt x="877951" y="2152442"/>
                  <a:pt x="883936" y="2152442"/>
                </a:cubicBezTo>
                <a:close/>
                <a:moveTo>
                  <a:pt x="709222" y="2152442"/>
                </a:moveTo>
                <a:cubicBezTo>
                  <a:pt x="715207" y="2152442"/>
                  <a:pt x="720052" y="2157288"/>
                  <a:pt x="720052" y="2163273"/>
                </a:cubicBezTo>
                <a:cubicBezTo>
                  <a:pt x="720052" y="2169259"/>
                  <a:pt x="715207" y="2174104"/>
                  <a:pt x="709222" y="2174104"/>
                </a:cubicBezTo>
                <a:cubicBezTo>
                  <a:pt x="703236" y="2174104"/>
                  <a:pt x="698391" y="2169259"/>
                  <a:pt x="698391" y="2163273"/>
                </a:cubicBezTo>
                <a:cubicBezTo>
                  <a:pt x="698391" y="2157288"/>
                  <a:pt x="703236" y="2152442"/>
                  <a:pt x="709222" y="2152442"/>
                </a:cubicBezTo>
                <a:close/>
                <a:moveTo>
                  <a:pt x="359982" y="2152442"/>
                </a:moveTo>
                <a:cubicBezTo>
                  <a:pt x="365967" y="2152442"/>
                  <a:pt x="370812" y="2157288"/>
                  <a:pt x="370812" y="2163273"/>
                </a:cubicBezTo>
                <a:cubicBezTo>
                  <a:pt x="370812" y="2169259"/>
                  <a:pt x="365967" y="2174104"/>
                  <a:pt x="359982" y="2174104"/>
                </a:cubicBezTo>
                <a:cubicBezTo>
                  <a:pt x="353997" y="2174104"/>
                  <a:pt x="349151" y="2169259"/>
                  <a:pt x="349151" y="2163273"/>
                </a:cubicBezTo>
                <a:cubicBezTo>
                  <a:pt x="349151" y="2157288"/>
                  <a:pt x="353997" y="2152442"/>
                  <a:pt x="359982" y="2152442"/>
                </a:cubicBezTo>
                <a:close/>
                <a:moveTo>
                  <a:pt x="185362" y="2152442"/>
                </a:moveTo>
                <a:cubicBezTo>
                  <a:pt x="191347" y="2152442"/>
                  <a:pt x="196192" y="2157288"/>
                  <a:pt x="196192" y="2163273"/>
                </a:cubicBezTo>
                <a:cubicBezTo>
                  <a:pt x="196192" y="2169259"/>
                  <a:pt x="191347" y="2174104"/>
                  <a:pt x="185362" y="2174104"/>
                </a:cubicBezTo>
                <a:cubicBezTo>
                  <a:pt x="179414" y="2174056"/>
                  <a:pt x="174626" y="2169221"/>
                  <a:pt x="174626" y="2163273"/>
                </a:cubicBezTo>
                <a:cubicBezTo>
                  <a:pt x="174626" y="2157326"/>
                  <a:pt x="179414" y="2152490"/>
                  <a:pt x="185362" y="2152442"/>
                </a:cubicBezTo>
                <a:close/>
                <a:moveTo>
                  <a:pt x="2629755" y="1973072"/>
                </a:moveTo>
                <a:cubicBezTo>
                  <a:pt x="2635740" y="1973072"/>
                  <a:pt x="2640586" y="1977918"/>
                  <a:pt x="2640586" y="1983903"/>
                </a:cubicBezTo>
                <a:cubicBezTo>
                  <a:pt x="2640586" y="1989888"/>
                  <a:pt x="2635740" y="1994734"/>
                  <a:pt x="2629755" y="1994734"/>
                </a:cubicBezTo>
                <a:cubicBezTo>
                  <a:pt x="2623808" y="1994686"/>
                  <a:pt x="2619019" y="1989850"/>
                  <a:pt x="2619019" y="1983903"/>
                </a:cubicBezTo>
                <a:cubicBezTo>
                  <a:pt x="2619019" y="1977956"/>
                  <a:pt x="2623808" y="1973120"/>
                  <a:pt x="2629755" y="1973072"/>
                </a:cubicBezTo>
                <a:close/>
                <a:moveTo>
                  <a:pt x="1931275" y="1973072"/>
                </a:moveTo>
                <a:cubicBezTo>
                  <a:pt x="1931304" y="1973072"/>
                  <a:pt x="1931342" y="1973072"/>
                  <a:pt x="1931371" y="1973072"/>
                </a:cubicBezTo>
                <a:cubicBezTo>
                  <a:pt x="1937356" y="1973072"/>
                  <a:pt x="1942201" y="1977918"/>
                  <a:pt x="1942201" y="1983903"/>
                </a:cubicBezTo>
                <a:cubicBezTo>
                  <a:pt x="1942201" y="1989888"/>
                  <a:pt x="1937356" y="1994734"/>
                  <a:pt x="1931371" y="1994734"/>
                </a:cubicBezTo>
                <a:cubicBezTo>
                  <a:pt x="1925442" y="1994734"/>
                  <a:pt x="1920635" y="1989926"/>
                  <a:pt x="1920635" y="1983998"/>
                </a:cubicBezTo>
                <a:cubicBezTo>
                  <a:pt x="1920635" y="1983970"/>
                  <a:pt x="1920635" y="1983931"/>
                  <a:pt x="1920635" y="1983903"/>
                </a:cubicBezTo>
                <a:cubicBezTo>
                  <a:pt x="1920578" y="1977975"/>
                  <a:pt x="1925347" y="1973129"/>
                  <a:pt x="1931275" y="1973072"/>
                </a:cubicBezTo>
                <a:close/>
                <a:moveTo>
                  <a:pt x="1756846" y="1973072"/>
                </a:moveTo>
                <a:cubicBezTo>
                  <a:pt x="1762793" y="1973120"/>
                  <a:pt x="1767582" y="1977956"/>
                  <a:pt x="1767582" y="1983903"/>
                </a:cubicBezTo>
                <a:cubicBezTo>
                  <a:pt x="1767582" y="1989850"/>
                  <a:pt x="1762793" y="1994686"/>
                  <a:pt x="1756846" y="1994734"/>
                </a:cubicBezTo>
                <a:cubicBezTo>
                  <a:pt x="1750861" y="1994734"/>
                  <a:pt x="1746015" y="1989888"/>
                  <a:pt x="1746015" y="1983903"/>
                </a:cubicBezTo>
                <a:cubicBezTo>
                  <a:pt x="1746015" y="1977918"/>
                  <a:pt x="1750861" y="1973072"/>
                  <a:pt x="1756846" y="1973072"/>
                </a:cubicBezTo>
                <a:close/>
                <a:moveTo>
                  <a:pt x="1582226" y="1973072"/>
                </a:moveTo>
                <a:cubicBezTo>
                  <a:pt x="1588155" y="1973072"/>
                  <a:pt x="1592962" y="1977880"/>
                  <a:pt x="1592962" y="1983808"/>
                </a:cubicBezTo>
                <a:cubicBezTo>
                  <a:pt x="1592962" y="1983836"/>
                  <a:pt x="1592962" y="1983874"/>
                  <a:pt x="1592962" y="1983903"/>
                </a:cubicBezTo>
                <a:cubicBezTo>
                  <a:pt x="1593009" y="1989831"/>
                  <a:pt x="1588250" y="1994677"/>
                  <a:pt x="1582321" y="1994734"/>
                </a:cubicBezTo>
                <a:cubicBezTo>
                  <a:pt x="1582293" y="1994734"/>
                  <a:pt x="1582255" y="1994734"/>
                  <a:pt x="1582226" y="1994734"/>
                </a:cubicBezTo>
                <a:cubicBezTo>
                  <a:pt x="1576241" y="1994734"/>
                  <a:pt x="1571395" y="1989888"/>
                  <a:pt x="1571395" y="1983903"/>
                </a:cubicBezTo>
                <a:cubicBezTo>
                  <a:pt x="1571395" y="1977918"/>
                  <a:pt x="1576241" y="1973072"/>
                  <a:pt x="1582226" y="1973072"/>
                </a:cubicBezTo>
                <a:close/>
                <a:moveTo>
                  <a:pt x="1407606" y="1973072"/>
                </a:moveTo>
                <a:cubicBezTo>
                  <a:pt x="1407635" y="1973072"/>
                  <a:pt x="1407673" y="1973072"/>
                  <a:pt x="1407701" y="1973072"/>
                </a:cubicBezTo>
                <a:cubicBezTo>
                  <a:pt x="1413648" y="1973120"/>
                  <a:pt x="1418437" y="1977956"/>
                  <a:pt x="1418437" y="1983903"/>
                </a:cubicBezTo>
                <a:cubicBezTo>
                  <a:pt x="1418437" y="1989888"/>
                  <a:pt x="1413592" y="1994734"/>
                  <a:pt x="1407606" y="1994734"/>
                </a:cubicBezTo>
                <a:cubicBezTo>
                  <a:pt x="1401621" y="1994734"/>
                  <a:pt x="1396775" y="1989888"/>
                  <a:pt x="1396775" y="1983903"/>
                </a:cubicBezTo>
                <a:cubicBezTo>
                  <a:pt x="1396775" y="1977918"/>
                  <a:pt x="1401621" y="1973072"/>
                  <a:pt x="1407606" y="1973072"/>
                </a:cubicBezTo>
                <a:close/>
                <a:moveTo>
                  <a:pt x="1232986" y="1973072"/>
                </a:moveTo>
                <a:cubicBezTo>
                  <a:pt x="1238972" y="1973072"/>
                  <a:pt x="1243817" y="1977918"/>
                  <a:pt x="1243817" y="1983903"/>
                </a:cubicBezTo>
                <a:cubicBezTo>
                  <a:pt x="1243817" y="1989888"/>
                  <a:pt x="1238972" y="1994734"/>
                  <a:pt x="1232986" y="1994734"/>
                </a:cubicBezTo>
                <a:cubicBezTo>
                  <a:pt x="1227001" y="1994734"/>
                  <a:pt x="1222155" y="1989888"/>
                  <a:pt x="1222155" y="1983903"/>
                </a:cubicBezTo>
                <a:cubicBezTo>
                  <a:pt x="1222155" y="1977918"/>
                  <a:pt x="1227001" y="1973072"/>
                  <a:pt x="1232986" y="1973072"/>
                </a:cubicBezTo>
                <a:close/>
                <a:moveTo>
                  <a:pt x="534602" y="1973072"/>
                </a:moveTo>
                <a:cubicBezTo>
                  <a:pt x="540587" y="1973072"/>
                  <a:pt x="545432" y="1977918"/>
                  <a:pt x="545432" y="1983903"/>
                </a:cubicBezTo>
                <a:cubicBezTo>
                  <a:pt x="545432" y="1989888"/>
                  <a:pt x="540587" y="1994734"/>
                  <a:pt x="534602" y="1994734"/>
                </a:cubicBezTo>
                <a:cubicBezTo>
                  <a:pt x="528616" y="1994734"/>
                  <a:pt x="523771" y="1989888"/>
                  <a:pt x="523771" y="1983903"/>
                </a:cubicBezTo>
                <a:cubicBezTo>
                  <a:pt x="523771" y="1977918"/>
                  <a:pt x="528616" y="1973072"/>
                  <a:pt x="534602" y="1973072"/>
                </a:cubicBezTo>
                <a:close/>
                <a:moveTo>
                  <a:pt x="359982" y="1973072"/>
                </a:moveTo>
                <a:cubicBezTo>
                  <a:pt x="365967" y="1973072"/>
                  <a:pt x="370812" y="1977918"/>
                  <a:pt x="370812" y="1983903"/>
                </a:cubicBezTo>
                <a:cubicBezTo>
                  <a:pt x="370812" y="1989888"/>
                  <a:pt x="365967" y="1994734"/>
                  <a:pt x="359982" y="1994734"/>
                </a:cubicBezTo>
                <a:cubicBezTo>
                  <a:pt x="353997" y="1994734"/>
                  <a:pt x="349151" y="1989888"/>
                  <a:pt x="349151" y="1983903"/>
                </a:cubicBezTo>
                <a:cubicBezTo>
                  <a:pt x="349151" y="1977918"/>
                  <a:pt x="353997" y="1973072"/>
                  <a:pt x="359982" y="1973072"/>
                </a:cubicBezTo>
                <a:close/>
                <a:moveTo>
                  <a:pt x="185362" y="1973072"/>
                </a:moveTo>
                <a:cubicBezTo>
                  <a:pt x="191347" y="1973072"/>
                  <a:pt x="196192" y="1977918"/>
                  <a:pt x="196192" y="1983903"/>
                </a:cubicBezTo>
                <a:cubicBezTo>
                  <a:pt x="196192" y="1989888"/>
                  <a:pt x="191347" y="1994734"/>
                  <a:pt x="185362" y="1994734"/>
                </a:cubicBezTo>
                <a:cubicBezTo>
                  <a:pt x="179414" y="1994686"/>
                  <a:pt x="174626" y="1989850"/>
                  <a:pt x="174626" y="1983903"/>
                </a:cubicBezTo>
                <a:cubicBezTo>
                  <a:pt x="174626" y="1977956"/>
                  <a:pt x="179414" y="1973120"/>
                  <a:pt x="185362" y="1973072"/>
                </a:cubicBezTo>
                <a:close/>
                <a:moveTo>
                  <a:pt x="10837" y="1973072"/>
                </a:moveTo>
                <a:cubicBezTo>
                  <a:pt x="10932" y="1973072"/>
                  <a:pt x="11027" y="1973072"/>
                  <a:pt x="11122" y="1973072"/>
                </a:cubicBezTo>
                <a:cubicBezTo>
                  <a:pt x="16955" y="1973281"/>
                  <a:pt x="21572" y="1978070"/>
                  <a:pt x="21572" y="1983903"/>
                </a:cubicBezTo>
                <a:cubicBezTo>
                  <a:pt x="21572" y="1989850"/>
                  <a:pt x="16784" y="1994686"/>
                  <a:pt x="10837" y="1994734"/>
                </a:cubicBezTo>
                <a:cubicBezTo>
                  <a:pt x="4852" y="1994734"/>
                  <a:pt x="6" y="1989888"/>
                  <a:pt x="6" y="1983903"/>
                </a:cubicBezTo>
                <a:cubicBezTo>
                  <a:pt x="6" y="1977918"/>
                  <a:pt x="4852" y="1973072"/>
                  <a:pt x="10837" y="1973072"/>
                </a:cubicBezTo>
                <a:close/>
                <a:moveTo>
                  <a:pt x="2454057" y="1973032"/>
                </a:moveTo>
                <a:cubicBezTo>
                  <a:pt x="2460038" y="1973032"/>
                  <a:pt x="2464887" y="1977881"/>
                  <a:pt x="2464887" y="1983862"/>
                </a:cubicBezTo>
                <a:cubicBezTo>
                  <a:pt x="2464887" y="1989844"/>
                  <a:pt x="2460038" y="1994693"/>
                  <a:pt x="2454057" y="1994693"/>
                </a:cubicBezTo>
                <a:cubicBezTo>
                  <a:pt x="2448075" y="1994693"/>
                  <a:pt x="2443226" y="1989844"/>
                  <a:pt x="2443226" y="1983862"/>
                </a:cubicBezTo>
                <a:cubicBezTo>
                  <a:pt x="2443226" y="1977881"/>
                  <a:pt x="2448075" y="1973032"/>
                  <a:pt x="2454057" y="1973032"/>
                </a:cubicBezTo>
                <a:close/>
                <a:moveTo>
                  <a:pt x="2279532" y="1973032"/>
                </a:moveTo>
                <a:cubicBezTo>
                  <a:pt x="2285513" y="1973032"/>
                  <a:pt x="2290362" y="1977881"/>
                  <a:pt x="2290362" y="1983862"/>
                </a:cubicBezTo>
                <a:cubicBezTo>
                  <a:pt x="2290362" y="1989844"/>
                  <a:pt x="2285513" y="1994693"/>
                  <a:pt x="2279532" y="1994693"/>
                </a:cubicBezTo>
                <a:cubicBezTo>
                  <a:pt x="2273550" y="1994693"/>
                  <a:pt x="2268701" y="1989844"/>
                  <a:pt x="2268701" y="1983862"/>
                </a:cubicBezTo>
                <a:cubicBezTo>
                  <a:pt x="2268701" y="1977881"/>
                  <a:pt x="2273550" y="1973032"/>
                  <a:pt x="2279532" y="1973032"/>
                </a:cubicBezTo>
                <a:close/>
                <a:moveTo>
                  <a:pt x="2104913" y="1973032"/>
                </a:moveTo>
                <a:cubicBezTo>
                  <a:pt x="2110894" y="1973032"/>
                  <a:pt x="2115743" y="1977881"/>
                  <a:pt x="2115743" y="1983862"/>
                </a:cubicBezTo>
                <a:cubicBezTo>
                  <a:pt x="2115743" y="1989844"/>
                  <a:pt x="2110894" y="1994693"/>
                  <a:pt x="2104913" y="1994693"/>
                </a:cubicBezTo>
                <a:cubicBezTo>
                  <a:pt x="2098931" y="1994693"/>
                  <a:pt x="2094082" y="1989844"/>
                  <a:pt x="2094082" y="1983862"/>
                </a:cubicBezTo>
                <a:cubicBezTo>
                  <a:pt x="2094082" y="1977881"/>
                  <a:pt x="2098931" y="1973032"/>
                  <a:pt x="2104913" y="1973032"/>
                </a:cubicBezTo>
                <a:close/>
                <a:moveTo>
                  <a:pt x="1057287" y="1973032"/>
                </a:moveTo>
                <a:cubicBezTo>
                  <a:pt x="1063269" y="1973032"/>
                  <a:pt x="1068118" y="1977881"/>
                  <a:pt x="1068118" y="1983862"/>
                </a:cubicBezTo>
                <a:cubicBezTo>
                  <a:pt x="1068118" y="1989844"/>
                  <a:pt x="1063269" y="1994693"/>
                  <a:pt x="1057287" y="1994693"/>
                </a:cubicBezTo>
                <a:cubicBezTo>
                  <a:pt x="1051306" y="1994693"/>
                  <a:pt x="1046457" y="1989844"/>
                  <a:pt x="1046457" y="1983862"/>
                </a:cubicBezTo>
                <a:cubicBezTo>
                  <a:pt x="1046457" y="1977881"/>
                  <a:pt x="1051306" y="1973032"/>
                  <a:pt x="1057287" y="1973032"/>
                </a:cubicBezTo>
                <a:close/>
                <a:moveTo>
                  <a:pt x="882667" y="1973032"/>
                </a:moveTo>
                <a:cubicBezTo>
                  <a:pt x="888649" y="1973032"/>
                  <a:pt x="893498" y="1977881"/>
                  <a:pt x="893498" y="1983862"/>
                </a:cubicBezTo>
                <a:cubicBezTo>
                  <a:pt x="893498" y="1989844"/>
                  <a:pt x="888649" y="1994693"/>
                  <a:pt x="882667" y="1994693"/>
                </a:cubicBezTo>
                <a:cubicBezTo>
                  <a:pt x="876686" y="1994693"/>
                  <a:pt x="871837" y="1989844"/>
                  <a:pt x="871837" y="1983862"/>
                </a:cubicBezTo>
                <a:cubicBezTo>
                  <a:pt x="871837" y="1977881"/>
                  <a:pt x="876686" y="1973032"/>
                  <a:pt x="882667" y="1973032"/>
                </a:cubicBezTo>
                <a:close/>
                <a:moveTo>
                  <a:pt x="708142" y="1973032"/>
                </a:moveTo>
                <a:cubicBezTo>
                  <a:pt x="714124" y="1973032"/>
                  <a:pt x="718973" y="1977881"/>
                  <a:pt x="718973" y="1983862"/>
                </a:cubicBezTo>
                <a:cubicBezTo>
                  <a:pt x="718973" y="1989844"/>
                  <a:pt x="714124" y="1994693"/>
                  <a:pt x="708142" y="1994693"/>
                </a:cubicBezTo>
                <a:cubicBezTo>
                  <a:pt x="702161" y="1994693"/>
                  <a:pt x="697312" y="1989844"/>
                  <a:pt x="697312" y="1983862"/>
                </a:cubicBezTo>
                <a:cubicBezTo>
                  <a:pt x="697312" y="1977881"/>
                  <a:pt x="702161" y="1973032"/>
                  <a:pt x="708142" y="1973032"/>
                </a:cubicBezTo>
                <a:close/>
                <a:moveTo>
                  <a:pt x="2629755" y="1793702"/>
                </a:moveTo>
                <a:cubicBezTo>
                  <a:pt x="2635740" y="1793702"/>
                  <a:pt x="2640586" y="1798548"/>
                  <a:pt x="2640586" y="1804533"/>
                </a:cubicBezTo>
                <a:cubicBezTo>
                  <a:pt x="2640586" y="1810518"/>
                  <a:pt x="2635740" y="1815364"/>
                  <a:pt x="2629755" y="1815364"/>
                </a:cubicBezTo>
                <a:cubicBezTo>
                  <a:pt x="2623808" y="1815316"/>
                  <a:pt x="2619019" y="1810480"/>
                  <a:pt x="2619019" y="1804533"/>
                </a:cubicBezTo>
                <a:cubicBezTo>
                  <a:pt x="2619019" y="1798586"/>
                  <a:pt x="2623808" y="1793750"/>
                  <a:pt x="2629755" y="1793702"/>
                </a:cubicBezTo>
                <a:close/>
                <a:moveTo>
                  <a:pt x="1931275" y="1793702"/>
                </a:moveTo>
                <a:cubicBezTo>
                  <a:pt x="1931304" y="1793702"/>
                  <a:pt x="1931342" y="1793702"/>
                  <a:pt x="1931371" y="1793702"/>
                </a:cubicBezTo>
                <a:cubicBezTo>
                  <a:pt x="1937356" y="1793702"/>
                  <a:pt x="1942201" y="1798548"/>
                  <a:pt x="1942201" y="1804533"/>
                </a:cubicBezTo>
                <a:cubicBezTo>
                  <a:pt x="1942201" y="1810518"/>
                  <a:pt x="1937356" y="1815364"/>
                  <a:pt x="1931371" y="1815364"/>
                </a:cubicBezTo>
                <a:cubicBezTo>
                  <a:pt x="1925442" y="1815364"/>
                  <a:pt x="1920635" y="1810556"/>
                  <a:pt x="1920635" y="1804628"/>
                </a:cubicBezTo>
                <a:cubicBezTo>
                  <a:pt x="1920635" y="1804600"/>
                  <a:pt x="1920635" y="1804562"/>
                  <a:pt x="1920635" y="1804533"/>
                </a:cubicBezTo>
                <a:cubicBezTo>
                  <a:pt x="1920578" y="1798605"/>
                  <a:pt x="1925347" y="1793759"/>
                  <a:pt x="1931275" y="1793702"/>
                </a:cubicBezTo>
                <a:close/>
                <a:moveTo>
                  <a:pt x="1756846" y="1793702"/>
                </a:moveTo>
                <a:cubicBezTo>
                  <a:pt x="1762793" y="1793750"/>
                  <a:pt x="1767582" y="1798586"/>
                  <a:pt x="1767582" y="1804533"/>
                </a:cubicBezTo>
                <a:cubicBezTo>
                  <a:pt x="1767582" y="1810480"/>
                  <a:pt x="1762793" y="1815316"/>
                  <a:pt x="1756846" y="1815364"/>
                </a:cubicBezTo>
                <a:cubicBezTo>
                  <a:pt x="1750861" y="1815364"/>
                  <a:pt x="1746015" y="1810518"/>
                  <a:pt x="1746015" y="1804533"/>
                </a:cubicBezTo>
                <a:cubicBezTo>
                  <a:pt x="1746015" y="1798548"/>
                  <a:pt x="1750861" y="1793702"/>
                  <a:pt x="1756846" y="1793702"/>
                </a:cubicBezTo>
                <a:close/>
                <a:moveTo>
                  <a:pt x="1582226" y="1793702"/>
                </a:moveTo>
                <a:cubicBezTo>
                  <a:pt x="1588155" y="1793702"/>
                  <a:pt x="1592962" y="1798510"/>
                  <a:pt x="1592962" y="1804438"/>
                </a:cubicBezTo>
                <a:cubicBezTo>
                  <a:pt x="1592962" y="1804466"/>
                  <a:pt x="1592962" y="1804505"/>
                  <a:pt x="1592962" y="1804533"/>
                </a:cubicBezTo>
                <a:cubicBezTo>
                  <a:pt x="1593009" y="1810461"/>
                  <a:pt x="1588250" y="1815307"/>
                  <a:pt x="1582321" y="1815364"/>
                </a:cubicBezTo>
                <a:cubicBezTo>
                  <a:pt x="1582293" y="1815364"/>
                  <a:pt x="1582255" y="1815364"/>
                  <a:pt x="1582226" y="1815364"/>
                </a:cubicBezTo>
                <a:cubicBezTo>
                  <a:pt x="1576241" y="1815364"/>
                  <a:pt x="1571395" y="1810518"/>
                  <a:pt x="1571395" y="1804533"/>
                </a:cubicBezTo>
                <a:cubicBezTo>
                  <a:pt x="1571395" y="1798548"/>
                  <a:pt x="1576241" y="1793702"/>
                  <a:pt x="1582226" y="1793702"/>
                </a:cubicBezTo>
                <a:close/>
                <a:moveTo>
                  <a:pt x="1407701" y="1793702"/>
                </a:moveTo>
                <a:cubicBezTo>
                  <a:pt x="1413648" y="1793750"/>
                  <a:pt x="1418437" y="1798586"/>
                  <a:pt x="1418437" y="1804533"/>
                </a:cubicBezTo>
                <a:cubicBezTo>
                  <a:pt x="1418437" y="1810480"/>
                  <a:pt x="1413648" y="1815316"/>
                  <a:pt x="1407701" y="1815364"/>
                </a:cubicBezTo>
                <a:cubicBezTo>
                  <a:pt x="1401716" y="1815364"/>
                  <a:pt x="1396870" y="1810518"/>
                  <a:pt x="1396870" y="1804533"/>
                </a:cubicBezTo>
                <a:cubicBezTo>
                  <a:pt x="1396870" y="1798548"/>
                  <a:pt x="1401716" y="1793702"/>
                  <a:pt x="1407701" y="1793702"/>
                </a:cubicBezTo>
                <a:close/>
                <a:moveTo>
                  <a:pt x="1232986" y="1793702"/>
                </a:moveTo>
                <a:cubicBezTo>
                  <a:pt x="1238972" y="1793702"/>
                  <a:pt x="1243817" y="1798548"/>
                  <a:pt x="1243817" y="1804533"/>
                </a:cubicBezTo>
                <a:cubicBezTo>
                  <a:pt x="1243817" y="1810518"/>
                  <a:pt x="1238972" y="1815364"/>
                  <a:pt x="1232986" y="1815364"/>
                </a:cubicBezTo>
                <a:cubicBezTo>
                  <a:pt x="1227001" y="1815364"/>
                  <a:pt x="1222155" y="1810518"/>
                  <a:pt x="1222155" y="1804533"/>
                </a:cubicBezTo>
                <a:cubicBezTo>
                  <a:pt x="1222155" y="1798548"/>
                  <a:pt x="1227001" y="1793702"/>
                  <a:pt x="1232986" y="1793702"/>
                </a:cubicBezTo>
                <a:close/>
                <a:moveTo>
                  <a:pt x="534602" y="1793702"/>
                </a:moveTo>
                <a:cubicBezTo>
                  <a:pt x="540587" y="1793702"/>
                  <a:pt x="545432" y="1798548"/>
                  <a:pt x="545432" y="1804533"/>
                </a:cubicBezTo>
                <a:cubicBezTo>
                  <a:pt x="545432" y="1810518"/>
                  <a:pt x="540587" y="1815364"/>
                  <a:pt x="534602" y="1815364"/>
                </a:cubicBezTo>
                <a:cubicBezTo>
                  <a:pt x="528616" y="1815364"/>
                  <a:pt x="523771" y="1810518"/>
                  <a:pt x="523771" y="1804533"/>
                </a:cubicBezTo>
                <a:cubicBezTo>
                  <a:pt x="523771" y="1798548"/>
                  <a:pt x="528616" y="1793702"/>
                  <a:pt x="534602" y="1793702"/>
                </a:cubicBezTo>
                <a:close/>
                <a:moveTo>
                  <a:pt x="359982" y="1793702"/>
                </a:moveTo>
                <a:cubicBezTo>
                  <a:pt x="365967" y="1793702"/>
                  <a:pt x="370812" y="1798548"/>
                  <a:pt x="370812" y="1804533"/>
                </a:cubicBezTo>
                <a:cubicBezTo>
                  <a:pt x="370812" y="1810518"/>
                  <a:pt x="365967" y="1815364"/>
                  <a:pt x="359982" y="1815364"/>
                </a:cubicBezTo>
                <a:cubicBezTo>
                  <a:pt x="353997" y="1815364"/>
                  <a:pt x="349151" y="1810518"/>
                  <a:pt x="349151" y="1804533"/>
                </a:cubicBezTo>
                <a:cubicBezTo>
                  <a:pt x="349151" y="1798548"/>
                  <a:pt x="353997" y="1793702"/>
                  <a:pt x="359982" y="1793702"/>
                </a:cubicBezTo>
                <a:close/>
                <a:moveTo>
                  <a:pt x="185362" y="1793702"/>
                </a:moveTo>
                <a:cubicBezTo>
                  <a:pt x="191347" y="1793702"/>
                  <a:pt x="196192" y="1798548"/>
                  <a:pt x="196192" y="1804533"/>
                </a:cubicBezTo>
                <a:cubicBezTo>
                  <a:pt x="196192" y="1810518"/>
                  <a:pt x="191347" y="1815364"/>
                  <a:pt x="185362" y="1815364"/>
                </a:cubicBezTo>
                <a:cubicBezTo>
                  <a:pt x="179414" y="1815316"/>
                  <a:pt x="174626" y="1810480"/>
                  <a:pt x="174626" y="1804533"/>
                </a:cubicBezTo>
                <a:cubicBezTo>
                  <a:pt x="174626" y="1798586"/>
                  <a:pt x="179414" y="1793750"/>
                  <a:pt x="185362" y="1793702"/>
                </a:cubicBezTo>
                <a:close/>
                <a:moveTo>
                  <a:pt x="11122" y="1793702"/>
                </a:moveTo>
                <a:cubicBezTo>
                  <a:pt x="16956" y="1793911"/>
                  <a:pt x="21572" y="1798700"/>
                  <a:pt x="21572" y="1804533"/>
                </a:cubicBezTo>
                <a:cubicBezTo>
                  <a:pt x="21572" y="1810366"/>
                  <a:pt x="16956" y="1815155"/>
                  <a:pt x="11122" y="1815364"/>
                </a:cubicBezTo>
                <a:cubicBezTo>
                  <a:pt x="5137" y="1815364"/>
                  <a:pt x="291" y="1810518"/>
                  <a:pt x="291" y="1804533"/>
                </a:cubicBezTo>
                <a:cubicBezTo>
                  <a:pt x="291" y="1798548"/>
                  <a:pt x="5137" y="1793702"/>
                  <a:pt x="11122" y="1793702"/>
                </a:cubicBezTo>
                <a:close/>
                <a:moveTo>
                  <a:pt x="2454057" y="1793662"/>
                </a:moveTo>
                <a:cubicBezTo>
                  <a:pt x="2460038" y="1793662"/>
                  <a:pt x="2464887" y="1798511"/>
                  <a:pt x="2464887" y="1804493"/>
                </a:cubicBezTo>
                <a:cubicBezTo>
                  <a:pt x="2464887" y="1810474"/>
                  <a:pt x="2460038" y="1815323"/>
                  <a:pt x="2454057" y="1815323"/>
                </a:cubicBezTo>
                <a:cubicBezTo>
                  <a:pt x="2448075" y="1815323"/>
                  <a:pt x="2443226" y="1810474"/>
                  <a:pt x="2443226" y="1804493"/>
                </a:cubicBezTo>
                <a:cubicBezTo>
                  <a:pt x="2443226" y="1798511"/>
                  <a:pt x="2448075" y="1793662"/>
                  <a:pt x="2454057" y="1793662"/>
                </a:cubicBezTo>
                <a:close/>
                <a:moveTo>
                  <a:pt x="2279532" y="1793662"/>
                </a:moveTo>
                <a:cubicBezTo>
                  <a:pt x="2285513" y="1793662"/>
                  <a:pt x="2290362" y="1798511"/>
                  <a:pt x="2290362" y="1804493"/>
                </a:cubicBezTo>
                <a:cubicBezTo>
                  <a:pt x="2290362" y="1810474"/>
                  <a:pt x="2285513" y="1815323"/>
                  <a:pt x="2279532" y="1815323"/>
                </a:cubicBezTo>
                <a:cubicBezTo>
                  <a:pt x="2273550" y="1815323"/>
                  <a:pt x="2268701" y="1810474"/>
                  <a:pt x="2268701" y="1804493"/>
                </a:cubicBezTo>
                <a:cubicBezTo>
                  <a:pt x="2268701" y="1798511"/>
                  <a:pt x="2273550" y="1793662"/>
                  <a:pt x="2279532" y="1793662"/>
                </a:cubicBezTo>
                <a:close/>
                <a:moveTo>
                  <a:pt x="2104913" y="1793662"/>
                </a:moveTo>
                <a:cubicBezTo>
                  <a:pt x="2110894" y="1793662"/>
                  <a:pt x="2115743" y="1798511"/>
                  <a:pt x="2115743" y="1804493"/>
                </a:cubicBezTo>
                <a:cubicBezTo>
                  <a:pt x="2115743" y="1810474"/>
                  <a:pt x="2110894" y="1815323"/>
                  <a:pt x="2104913" y="1815323"/>
                </a:cubicBezTo>
                <a:cubicBezTo>
                  <a:pt x="2098931" y="1815323"/>
                  <a:pt x="2094082" y="1810474"/>
                  <a:pt x="2094082" y="1804493"/>
                </a:cubicBezTo>
                <a:cubicBezTo>
                  <a:pt x="2094082" y="1798511"/>
                  <a:pt x="2098931" y="1793662"/>
                  <a:pt x="2104913" y="1793662"/>
                </a:cubicBezTo>
                <a:close/>
                <a:moveTo>
                  <a:pt x="1057287" y="1793662"/>
                </a:moveTo>
                <a:cubicBezTo>
                  <a:pt x="1063269" y="1793662"/>
                  <a:pt x="1068118" y="1798511"/>
                  <a:pt x="1068118" y="1804493"/>
                </a:cubicBezTo>
                <a:cubicBezTo>
                  <a:pt x="1068118" y="1810474"/>
                  <a:pt x="1063269" y="1815323"/>
                  <a:pt x="1057287" y="1815323"/>
                </a:cubicBezTo>
                <a:cubicBezTo>
                  <a:pt x="1051306" y="1815323"/>
                  <a:pt x="1046457" y="1810474"/>
                  <a:pt x="1046457" y="1804493"/>
                </a:cubicBezTo>
                <a:cubicBezTo>
                  <a:pt x="1046457" y="1798511"/>
                  <a:pt x="1051306" y="1793662"/>
                  <a:pt x="1057287" y="1793662"/>
                </a:cubicBezTo>
                <a:close/>
                <a:moveTo>
                  <a:pt x="882667" y="1793662"/>
                </a:moveTo>
                <a:cubicBezTo>
                  <a:pt x="888649" y="1793662"/>
                  <a:pt x="893498" y="1798511"/>
                  <a:pt x="893498" y="1804493"/>
                </a:cubicBezTo>
                <a:cubicBezTo>
                  <a:pt x="893498" y="1810474"/>
                  <a:pt x="888649" y="1815323"/>
                  <a:pt x="882667" y="1815323"/>
                </a:cubicBezTo>
                <a:cubicBezTo>
                  <a:pt x="876686" y="1815323"/>
                  <a:pt x="871837" y="1810474"/>
                  <a:pt x="871837" y="1804493"/>
                </a:cubicBezTo>
                <a:cubicBezTo>
                  <a:pt x="871837" y="1798511"/>
                  <a:pt x="876686" y="1793662"/>
                  <a:pt x="882667" y="1793662"/>
                </a:cubicBezTo>
                <a:close/>
                <a:moveTo>
                  <a:pt x="708142" y="1793662"/>
                </a:moveTo>
                <a:cubicBezTo>
                  <a:pt x="714124" y="1793662"/>
                  <a:pt x="718973" y="1798511"/>
                  <a:pt x="718973" y="1804493"/>
                </a:cubicBezTo>
                <a:cubicBezTo>
                  <a:pt x="718973" y="1810474"/>
                  <a:pt x="714124" y="1815323"/>
                  <a:pt x="708142" y="1815323"/>
                </a:cubicBezTo>
                <a:cubicBezTo>
                  <a:pt x="702161" y="1815323"/>
                  <a:pt x="697312" y="1810474"/>
                  <a:pt x="697312" y="1804493"/>
                </a:cubicBezTo>
                <a:cubicBezTo>
                  <a:pt x="697312" y="1798511"/>
                  <a:pt x="702161" y="1793662"/>
                  <a:pt x="708142" y="1793662"/>
                </a:cubicBezTo>
                <a:close/>
                <a:moveTo>
                  <a:pt x="2629755" y="1614331"/>
                </a:moveTo>
                <a:cubicBezTo>
                  <a:pt x="2635740" y="1614331"/>
                  <a:pt x="2640586" y="1619177"/>
                  <a:pt x="2640586" y="1625162"/>
                </a:cubicBezTo>
                <a:cubicBezTo>
                  <a:pt x="2640586" y="1631147"/>
                  <a:pt x="2635740" y="1635993"/>
                  <a:pt x="2629755" y="1635993"/>
                </a:cubicBezTo>
                <a:cubicBezTo>
                  <a:pt x="2623808" y="1635936"/>
                  <a:pt x="2619019" y="1631109"/>
                  <a:pt x="2619019" y="1625162"/>
                </a:cubicBezTo>
                <a:cubicBezTo>
                  <a:pt x="2619019" y="1619215"/>
                  <a:pt x="2623808" y="1614379"/>
                  <a:pt x="2629755" y="1614331"/>
                </a:cubicBezTo>
                <a:close/>
                <a:moveTo>
                  <a:pt x="2455230" y="1614331"/>
                </a:moveTo>
                <a:cubicBezTo>
                  <a:pt x="2461177" y="1614379"/>
                  <a:pt x="2465966" y="1619215"/>
                  <a:pt x="2465966" y="1625162"/>
                </a:cubicBezTo>
                <a:cubicBezTo>
                  <a:pt x="2465966" y="1631109"/>
                  <a:pt x="2461177" y="1635936"/>
                  <a:pt x="2455230" y="1635993"/>
                </a:cubicBezTo>
                <a:cubicBezTo>
                  <a:pt x="2449245" y="1635993"/>
                  <a:pt x="2444399" y="1631147"/>
                  <a:pt x="2444399" y="1625162"/>
                </a:cubicBezTo>
                <a:cubicBezTo>
                  <a:pt x="2444399" y="1619177"/>
                  <a:pt x="2449245" y="1614331"/>
                  <a:pt x="2455230" y="1614331"/>
                </a:cubicBezTo>
                <a:close/>
                <a:moveTo>
                  <a:pt x="2280420" y="1614331"/>
                </a:moveTo>
                <a:cubicBezTo>
                  <a:pt x="2286406" y="1614331"/>
                  <a:pt x="2291251" y="1619177"/>
                  <a:pt x="2291251" y="1625162"/>
                </a:cubicBezTo>
                <a:cubicBezTo>
                  <a:pt x="2291251" y="1631147"/>
                  <a:pt x="2286406" y="1635993"/>
                  <a:pt x="2280420" y="1635993"/>
                </a:cubicBezTo>
                <a:cubicBezTo>
                  <a:pt x="2274435" y="1635993"/>
                  <a:pt x="2269589" y="1631147"/>
                  <a:pt x="2269589" y="1625162"/>
                </a:cubicBezTo>
                <a:cubicBezTo>
                  <a:pt x="2269589" y="1619177"/>
                  <a:pt x="2274435" y="1614331"/>
                  <a:pt x="2280420" y="1614331"/>
                </a:cubicBezTo>
                <a:close/>
                <a:moveTo>
                  <a:pt x="1931275" y="1614331"/>
                </a:moveTo>
                <a:cubicBezTo>
                  <a:pt x="1931304" y="1614331"/>
                  <a:pt x="1931342" y="1614331"/>
                  <a:pt x="1931371" y="1614331"/>
                </a:cubicBezTo>
                <a:cubicBezTo>
                  <a:pt x="1937356" y="1614331"/>
                  <a:pt x="1942201" y="1619177"/>
                  <a:pt x="1942201" y="1625162"/>
                </a:cubicBezTo>
                <a:cubicBezTo>
                  <a:pt x="1942201" y="1631147"/>
                  <a:pt x="1937356" y="1635993"/>
                  <a:pt x="1931371" y="1635993"/>
                </a:cubicBezTo>
                <a:cubicBezTo>
                  <a:pt x="1925442" y="1635993"/>
                  <a:pt x="1920635" y="1631185"/>
                  <a:pt x="1920635" y="1625257"/>
                </a:cubicBezTo>
                <a:cubicBezTo>
                  <a:pt x="1920635" y="1625229"/>
                  <a:pt x="1920635" y="1625191"/>
                  <a:pt x="1920635" y="1625162"/>
                </a:cubicBezTo>
                <a:cubicBezTo>
                  <a:pt x="1920578" y="1619234"/>
                  <a:pt x="1925347" y="1614389"/>
                  <a:pt x="1931275" y="1614331"/>
                </a:cubicBezTo>
                <a:close/>
                <a:moveTo>
                  <a:pt x="1756846" y="1614331"/>
                </a:moveTo>
                <a:cubicBezTo>
                  <a:pt x="1762793" y="1614379"/>
                  <a:pt x="1767582" y="1619215"/>
                  <a:pt x="1767582" y="1625162"/>
                </a:cubicBezTo>
                <a:cubicBezTo>
                  <a:pt x="1767582" y="1631109"/>
                  <a:pt x="1762793" y="1635936"/>
                  <a:pt x="1756846" y="1635993"/>
                </a:cubicBezTo>
                <a:cubicBezTo>
                  <a:pt x="1750861" y="1635993"/>
                  <a:pt x="1746015" y="1631147"/>
                  <a:pt x="1746015" y="1625162"/>
                </a:cubicBezTo>
                <a:cubicBezTo>
                  <a:pt x="1746015" y="1619177"/>
                  <a:pt x="1750861" y="1614331"/>
                  <a:pt x="1756846" y="1614331"/>
                </a:cubicBezTo>
                <a:close/>
                <a:moveTo>
                  <a:pt x="1582226" y="1614331"/>
                </a:moveTo>
                <a:cubicBezTo>
                  <a:pt x="1588155" y="1614331"/>
                  <a:pt x="1592962" y="1619139"/>
                  <a:pt x="1592962" y="1625067"/>
                </a:cubicBezTo>
                <a:cubicBezTo>
                  <a:pt x="1592962" y="1625096"/>
                  <a:pt x="1592962" y="1625134"/>
                  <a:pt x="1592962" y="1625162"/>
                </a:cubicBezTo>
                <a:cubicBezTo>
                  <a:pt x="1593009" y="1631090"/>
                  <a:pt x="1588250" y="1635936"/>
                  <a:pt x="1582321" y="1635993"/>
                </a:cubicBezTo>
                <a:cubicBezTo>
                  <a:pt x="1582293" y="1635993"/>
                  <a:pt x="1582255" y="1635993"/>
                  <a:pt x="1582226" y="1635993"/>
                </a:cubicBezTo>
                <a:cubicBezTo>
                  <a:pt x="1576241" y="1635993"/>
                  <a:pt x="1571395" y="1631147"/>
                  <a:pt x="1571395" y="1625162"/>
                </a:cubicBezTo>
                <a:cubicBezTo>
                  <a:pt x="1571395" y="1619177"/>
                  <a:pt x="1576241" y="1614331"/>
                  <a:pt x="1582226" y="1614331"/>
                </a:cubicBezTo>
                <a:close/>
                <a:moveTo>
                  <a:pt x="1232986" y="1614331"/>
                </a:moveTo>
                <a:cubicBezTo>
                  <a:pt x="1238972" y="1614331"/>
                  <a:pt x="1243817" y="1619177"/>
                  <a:pt x="1243817" y="1625162"/>
                </a:cubicBezTo>
                <a:cubicBezTo>
                  <a:pt x="1243817" y="1631147"/>
                  <a:pt x="1238972" y="1635993"/>
                  <a:pt x="1232986" y="1635993"/>
                </a:cubicBezTo>
                <a:cubicBezTo>
                  <a:pt x="1227001" y="1635993"/>
                  <a:pt x="1222155" y="1631147"/>
                  <a:pt x="1222155" y="1625162"/>
                </a:cubicBezTo>
                <a:cubicBezTo>
                  <a:pt x="1222155" y="1619177"/>
                  <a:pt x="1227001" y="1614331"/>
                  <a:pt x="1232986" y="1614331"/>
                </a:cubicBezTo>
                <a:close/>
                <a:moveTo>
                  <a:pt x="1058366" y="1614331"/>
                </a:moveTo>
                <a:cubicBezTo>
                  <a:pt x="1064351" y="1614331"/>
                  <a:pt x="1069197" y="1619177"/>
                  <a:pt x="1069197" y="1625162"/>
                </a:cubicBezTo>
                <a:cubicBezTo>
                  <a:pt x="1069197" y="1631147"/>
                  <a:pt x="1064351" y="1635993"/>
                  <a:pt x="1058366" y="1635993"/>
                </a:cubicBezTo>
                <a:cubicBezTo>
                  <a:pt x="1052419" y="1635936"/>
                  <a:pt x="1047630" y="1631109"/>
                  <a:pt x="1047630" y="1625162"/>
                </a:cubicBezTo>
                <a:cubicBezTo>
                  <a:pt x="1047630" y="1619215"/>
                  <a:pt x="1052419" y="1614379"/>
                  <a:pt x="1058366" y="1614331"/>
                </a:cubicBezTo>
                <a:close/>
                <a:moveTo>
                  <a:pt x="883936" y="1614331"/>
                </a:moveTo>
                <a:cubicBezTo>
                  <a:pt x="889883" y="1614379"/>
                  <a:pt x="894672" y="1619215"/>
                  <a:pt x="894672" y="1625162"/>
                </a:cubicBezTo>
                <a:cubicBezTo>
                  <a:pt x="894672" y="1631109"/>
                  <a:pt x="889883" y="1635936"/>
                  <a:pt x="883936" y="1635993"/>
                </a:cubicBezTo>
                <a:cubicBezTo>
                  <a:pt x="877951" y="1635993"/>
                  <a:pt x="873105" y="1631147"/>
                  <a:pt x="873105" y="1625162"/>
                </a:cubicBezTo>
                <a:cubicBezTo>
                  <a:pt x="873105" y="1619177"/>
                  <a:pt x="877951" y="1614331"/>
                  <a:pt x="883936" y="1614331"/>
                </a:cubicBezTo>
                <a:close/>
                <a:moveTo>
                  <a:pt x="709222" y="1614331"/>
                </a:moveTo>
                <a:cubicBezTo>
                  <a:pt x="715207" y="1614331"/>
                  <a:pt x="720052" y="1619177"/>
                  <a:pt x="720052" y="1625162"/>
                </a:cubicBezTo>
                <a:cubicBezTo>
                  <a:pt x="720052" y="1631147"/>
                  <a:pt x="715207" y="1635993"/>
                  <a:pt x="709222" y="1635993"/>
                </a:cubicBezTo>
                <a:cubicBezTo>
                  <a:pt x="703236" y="1635993"/>
                  <a:pt x="698391" y="1631147"/>
                  <a:pt x="698391" y="1625162"/>
                </a:cubicBezTo>
                <a:cubicBezTo>
                  <a:pt x="698391" y="1619177"/>
                  <a:pt x="703236" y="1614331"/>
                  <a:pt x="709222" y="1614331"/>
                </a:cubicBezTo>
                <a:close/>
                <a:moveTo>
                  <a:pt x="359982" y="1614331"/>
                </a:moveTo>
                <a:cubicBezTo>
                  <a:pt x="365967" y="1614331"/>
                  <a:pt x="370812" y="1619177"/>
                  <a:pt x="370812" y="1625162"/>
                </a:cubicBezTo>
                <a:cubicBezTo>
                  <a:pt x="370812" y="1631147"/>
                  <a:pt x="365967" y="1635993"/>
                  <a:pt x="359982" y="1635993"/>
                </a:cubicBezTo>
                <a:cubicBezTo>
                  <a:pt x="353997" y="1635993"/>
                  <a:pt x="349151" y="1631147"/>
                  <a:pt x="349151" y="1625162"/>
                </a:cubicBezTo>
                <a:cubicBezTo>
                  <a:pt x="349151" y="1619177"/>
                  <a:pt x="353997" y="1614331"/>
                  <a:pt x="359982" y="1614331"/>
                </a:cubicBezTo>
                <a:close/>
                <a:moveTo>
                  <a:pt x="185362" y="1614331"/>
                </a:moveTo>
                <a:cubicBezTo>
                  <a:pt x="191347" y="1614331"/>
                  <a:pt x="196192" y="1619177"/>
                  <a:pt x="196192" y="1625162"/>
                </a:cubicBezTo>
                <a:cubicBezTo>
                  <a:pt x="196192" y="1631147"/>
                  <a:pt x="191347" y="1635993"/>
                  <a:pt x="185362" y="1635993"/>
                </a:cubicBezTo>
                <a:cubicBezTo>
                  <a:pt x="179414" y="1635936"/>
                  <a:pt x="174626" y="1631109"/>
                  <a:pt x="174626" y="1625162"/>
                </a:cubicBezTo>
                <a:cubicBezTo>
                  <a:pt x="174626" y="1619215"/>
                  <a:pt x="179414" y="1614379"/>
                  <a:pt x="185362" y="1614331"/>
                </a:cubicBezTo>
                <a:close/>
                <a:moveTo>
                  <a:pt x="10447" y="1613952"/>
                </a:moveTo>
                <a:cubicBezTo>
                  <a:pt x="10675" y="1613942"/>
                  <a:pt x="10894" y="1613942"/>
                  <a:pt x="11122" y="1613952"/>
                </a:cubicBezTo>
                <a:cubicBezTo>
                  <a:pt x="17098" y="1614161"/>
                  <a:pt x="21781" y="1619167"/>
                  <a:pt x="21572" y="1625153"/>
                </a:cubicBezTo>
                <a:cubicBezTo>
                  <a:pt x="21572" y="1625153"/>
                  <a:pt x="21572" y="1625162"/>
                  <a:pt x="21572" y="1625162"/>
                </a:cubicBezTo>
                <a:cubicBezTo>
                  <a:pt x="21572" y="1631110"/>
                  <a:pt x="16784" y="1635936"/>
                  <a:pt x="10836" y="1635993"/>
                </a:cubicBezTo>
                <a:cubicBezTo>
                  <a:pt x="4852" y="1635993"/>
                  <a:pt x="6" y="1631148"/>
                  <a:pt x="6" y="1625162"/>
                </a:cubicBezTo>
                <a:cubicBezTo>
                  <a:pt x="-203" y="1619186"/>
                  <a:pt x="4471" y="1614170"/>
                  <a:pt x="10447" y="1613952"/>
                </a:cubicBezTo>
                <a:close/>
                <a:moveTo>
                  <a:pt x="2105991" y="1613951"/>
                </a:moveTo>
                <a:cubicBezTo>
                  <a:pt x="2111976" y="1613951"/>
                  <a:pt x="2116822" y="1618797"/>
                  <a:pt x="2116831" y="1624773"/>
                </a:cubicBezTo>
                <a:cubicBezTo>
                  <a:pt x="2116831" y="1624906"/>
                  <a:pt x="2116822" y="1625029"/>
                  <a:pt x="2116822" y="1625162"/>
                </a:cubicBezTo>
                <a:cubicBezTo>
                  <a:pt x="2116822" y="1631147"/>
                  <a:pt x="2111976" y="1635993"/>
                  <a:pt x="2105991" y="1635993"/>
                </a:cubicBezTo>
                <a:cubicBezTo>
                  <a:pt x="2100005" y="1635993"/>
                  <a:pt x="2095160" y="1631147"/>
                  <a:pt x="2095160" y="1625162"/>
                </a:cubicBezTo>
                <a:cubicBezTo>
                  <a:pt x="2094951" y="1619186"/>
                  <a:pt x="2099626" y="1614170"/>
                  <a:pt x="2105601" y="1613961"/>
                </a:cubicBezTo>
                <a:cubicBezTo>
                  <a:pt x="2105735" y="1613951"/>
                  <a:pt x="2105858" y="1613951"/>
                  <a:pt x="2105991" y="1613951"/>
                </a:cubicBezTo>
                <a:close/>
                <a:moveTo>
                  <a:pt x="1407701" y="1613951"/>
                </a:moveTo>
                <a:cubicBezTo>
                  <a:pt x="1413686" y="1613999"/>
                  <a:pt x="1418493" y="1618892"/>
                  <a:pt x="1418446" y="1624868"/>
                </a:cubicBezTo>
                <a:cubicBezTo>
                  <a:pt x="1418446" y="1624972"/>
                  <a:pt x="1418437" y="1625067"/>
                  <a:pt x="1418437" y="1625162"/>
                </a:cubicBezTo>
                <a:cubicBezTo>
                  <a:pt x="1418437" y="1631147"/>
                  <a:pt x="1413591" y="1635993"/>
                  <a:pt x="1407606" y="1635993"/>
                </a:cubicBezTo>
                <a:cubicBezTo>
                  <a:pt x="1401620" y="1635993"/>
                  <a:pt x="1396775" y="1631147"/>
                  <a:pt x="1396775" y="1625162"/>
                </a:cubicBezTo>
                <a:cubicBezTo>
                  <a:pt x="1396566" y="1619186"/>
                  <a:pt x="1401241" y="1614170"/>
                  <a:pt x="1407216" y="1613961"/>
                </a:cubicBezTo>
                <a:cubicBezTo>
                  <a:pt x="1407378" y="1613951"/>
                  <a:pt x="1407539" y="1613951"/>
                  <a:pt x="1407701" y="1613951"/>
                </a:cubicBezTo>
                <a:close/>
                <a:moveTo>
                  <a:pt x="534601" y="1613951"/>
                </a:moveTo>
                <a:cubicBezTo>
                  <a:pt x="540587" y="1613951"/>
                  <a:pt x="545432" y="1618797"/>
                  <a:pt x="545442" y="1624773"/>
                </a:cubicBezTo>
                <a:cubicBezTo>
                  <a:pt x="545442" y="1624906"/>
                  <a:pt x="545432" y="1625029"/>
                  <a:pt x="545432" y="1625162"/>
                </a:cubicBezTo>
                <a:cubicBezTo>
                  <a:pt x="545432" y="1631147"/>
                  <a:pt x="540587" y="1635993"/>
                  <a:pt x="534601" y="1635993"/>
                </a:cubicBezTo>
                <a:cubicBezTo>
                  <a:pt x="528616" y="1635993"/>
                  <a:pt x="523771" y="1631147"/>
                  <a:pt x="523771" y="1625162"/>
                </a:cubicBezTo>
                <a:cubicBezTo>
                  <a:pt x="523562" y="1619186"/>
                  <a:pt x="528236" y="1614170"/>
                  <a:pt x="534212" y="1613961"/>
                </a:cubicBezTo>
                <a:cubicBezTo>
                  <a:pt x="534345" y="1613951"/>
                  <a:pt x="534469" y="1613951"/>
                  <a:pt x="534601" y="1613951"/>
                </a:cubicBezTo>
                <a:close/>
                <a:moveTo>
                  <a:pt x="2629755" y="1434961"/>
                </a:moveTo>
                <a:cubicBezTo>
                  <a:pt x="2635740" y="1434961"/>
                  <a:pt x="2640586" y="1439807"/>
                  <a:pt x="2640586" y="1445792"/>
                </a:cubicBezTo>
                <a:cubicBezTo>
                  <a:pt x="2640586" y="1451777"/>
                  <a:pt x="2635740" y="1456623"/>
                  <a:pt x="2629755" y="1456623"/>
                </a:cubicBezTo>
                <a:cubicBezTo>
                  <a:pt x="2623808" y="1456575"/>
                  <a:pt x="2619019" y="1451739"/>
                  <a:pt x="2619019" y="1445792"/>
                </a:cubicBezTo>
                <a:cubicBezTo>
                  <a:pt x="2619019" y="1439845"/>
                  <a:pt x="2623808" y="1435009"/>
                  <a:pt x="2629755" y="1434961"/>
                </a:cubicBezTo>
                <a:close/>
                <a:moveTo>
                  <a:pt x="2455230" y="1434961"/>
                </a:moveTo>
                <a:cubicBezTo>
                  <a:pt x="2461177" y="1435009"/>
                  <a:pt x="2465966" y="1439845"/>
                  <a:pt x="2465966" y="1445792"/>
                </a:cubicBezTo>
                <a:cubicBezTo>
                  <a:pt x="2465966" y="1451739"/>
                  <a:pt x="2461177" y="1456575"/>
                  <a:pt x="2455230" y="1456623"/>
                </a:cubicBezTo>
                <a:cubicBezTo>
                  <a:pt x="2449245" y="1456623"/>
                  <a:pt x="2444399" y="1451777"/>
                  <a:pt x="2444399" y="1445792"/>
                </a:cubicBezTo>
                <a:cubicBezTo>
                  <a:pt x="2444399" y="1439807"/>
                  <a:pt x="2449245" y="1434961"/>
                  <a:pt x="2455230" y="1434961"/>
                </a:cubicBezTo>
                <a:close/>
                <a:moveTo>
                  <a:pt x="2280420" y="1434961"/>
                </a:moveTo>
                <a:cubicBezTo>
                  <a:pt x="2286406" y="1434961"/>
                  <a:pt x="2291251" y="1439807"/>
                  <a:pt x="2291251" y="1445792"/>
                </a:cubicBezTo>
                <a:cubicBezTo>
                  <a:pt x="2291251" y="1451777"/>
                  <a:pt x="2286406" y="1456623"/>
                  <a:pt x="2280420" y="1456623"/>
                </a:cubicBezTo>
                <a:cubicBezTo>
                  <a:pt x="2274435" y="1456623"/>
                  <a:pt x="2269589" y="1451777"/>
                  <a:pt x="2269589" y="1445792"/>
                </a:cubicBezTo>
                <a:cubicBezTo>
                  <a:pt x="2269589" y="1439807"/>
                  <a:pt x="2274435" y="1434961"/>
                  <a:pt x="2280420" y="1434961"/>
                </a:cubicBezTo>
                <a:close/>
                <a:moveTo>
                  <a:pt x="2105990" y="1434961"/>
                </a:moveTo>
                <a:cubicBezTo>
                  <a:pt x="2111976" y="1434961"/>
                  <a:pt x="2116821" y="1439807"/>
                  <a:pt x="2116821" y="1445792"/>
                </a:cubicBezTo>
                <a:cubicBezTo>
                  <a:pt x="2116821" y="1451777"/>
                  <a:pt x="2111976" y="1456623"/>
                  <a:pt x="2105990" y="1456623"/>
                </a:cubicBezTo>
                <a:cubicBezTo>
                  <a:pt x="2100005" y="1456623"/>
                  <a:pt x="2095159" y="1451777"/>
                  <a:pt x="2095159" y="1445792"/>
                </a:cubicBezTo>
                <a:cubicBezTo>
                  <a:pt x="2095159" y="1439807"/>
                  <a:pt x="2100005" y="1434961"/>
                  <a:pt x="2105990" y="1434961"/>
                </a:cubicBezTo>
                <a:close/>
                <a:moveTo>
                  <a:pt x="1931370" y="1434961"/>
                </a:moveTo>
                <a:cubicBezTo>
                  <a:pt x="1931399" y="1434961"/>
                  <a:pt x="1931437" y="1434961"/>
                  <a:pt x="1931465" y="1434961"/>
                </a:cubicBezTo>
                <a:cubicBezTo>
                  <a:pt x="1937412" y="1435009"/>
                  <a:pt x="1942201" y="1439845"/>
                  <a:pt x="1942201" y="1445792"/>
                </a:cubicBezTo>
                <a:cubicBezTo>
                  <a:pt x="1942201" y="1451777"/>
                  <a:pt x="1937356" y="1456623"/>
                  <a:pt x="1931370" y="1456623"/>
                </a:cubicBezTo>
                <a:cubicBezTo>
                  <a:pt x="1925442" y="1456575"/>
                  <a:pt x="1920682" y="1451720"/>
                  <a:pt x="1920730" y="1445792"/>
                </a:cubicBezTo>
                <a:cubicBezTo>
                  <a:pt x="1920682" y="1439864"/>
                  <a:pt x="1925442" y="1435018"/>
                  <a:pt x="1931370" y="1434961"/>
                </a:cubicBezTo>
                <a:close/>
                <a:moveTo>
                  <a:pt x="1756846" y="1434961"/>
                </a:moveTo>
                <a:cubicBezTo>
                  <a:pt x="1762793" y="1435009"/>
                  <a:pt x="1767582" y="1439845"/>
                  <a:pt x="1767582" y="1445792"/>
                </a:cubicBezTo>
                <a:cubicBezTo>
                  <a:pt x="1767582" y="1451739"/>
                  <a:pt x="1762793" y="1456575"/>
                  <a:pt x="1756846" y="1456623"/>
                </a:cubicBezTo>
                <a:cubicBezTo>
                  <a:pt x="1750861" y="1456623"/>
                  <a:pt x="1746015" y="1451777"/>
                  <a:pt x="1746015" y="1445792"/>
                </a:cubicBezTo>
                <a:cubicBezTo>
                  <a:pt x="1746015" y="1439807"/>
                  <a:pt x="1750861" y="1434961"/>
                  <a:pt x="1756846" y="1434961"/>
                </a:cubicBezTo>
                <a:close/>
                <a:moveTo>
                  <a:pt x="1582226" y="1434961"/>
                </a:moveTo>
                <a:cubicBezTo>
                  <a:pt x="1588155" y="1434961"/>
                  <a:pt x="1592962" y="1439769"/>
                  <a:pt x="1592962" y="1445697"/>
                </a:cubicBezTo>
                <a:cubicBezTo>
                  <a:pt x="1592962" y="1445725"/>
                  <a:pt x="1592962" y="1445763"/>
                  <a:pt x="1592962" y="1445792"/>
                </a:cubicBezTo>
                <a:cubicBezTo>
                  <a:pt x="1593009" y="1451720"/>
                  <a:pt x="1588250" y="1456566"/>
                  <a:pt x="1582321" y="1456623"/>
                </a:cubicBezTo>
                <a:cubicBezTo>
                  <a:pt x="1582293" y="1456623"/>
                  <a:pt x="1582255" y="1456623"/>
                  <a:pt x="1582226" y="1456623"/>
                </a:cubicBezTo>
                <a:cubicBezTo>
                  <a:pt x="1576241" y="1456623"/>
                  <a:pt x="1571395" y="1451777"/>
                  <a:pt x="1571395" y="1445792"/>
                </a:cubicBezTo>
                <a:cubicBezTo>
                  <a:pt x="1571395" y="1439807"/>
                  <a:pt x="1576241" y="1434961"/>
                  <a:pt x="1582226" y="1434961"/>
                </a:cubicBezTo>
                <a:close/>
                <a:moveTo>
                  <a:pt x="1407606" y="1434961"/>
                </a:moveTo>
                <a:cubicBezTo>
                  <a:pt x="1413592" y="1434961"/>
                  <a:pt x="1418437" y="1439807"/>
                  <a:pt x="1418437" y="1445792"/>
                </a:cubicBezTo>
                <a:cubicBezTo>
                  <a:pt x="1418437" y="1451777"/>
                  <a:pt x="1413592" y="1456623"/>
                  <a:pt x="1407606" y="1456623"/>
                </a:cubicBezTo>
                <a:cubicBezTo>
                  <a:pt x="1401621" y="1456623"/>
                  <a:pt x="1396775" y="1451777"/>
                  <a:pt x="1396775" y="1445792"/>
                </a:cubicBezTo>
                <a:cubicBezTo>
                  <a:pt x="1396775" y="1439807"/>
                  <a:pt x="1401621" y="1434961"/>
                  <a:pt x="1407606" y="1434961"/>
                </a:cubicBezTo>
                <a:close/>
                <a:moveTo>
                  <a:pt x="1232986" y="1434961"/>
                </a:moveTo>
                <a:cubicBezTo>
                  <a:pt x="1238972" y="1434961"/>
                  <a:pt x="1243817" y="1439807"/>
                  <a:pt x="1243817" y="1445792"/>
                </a:cubicBezTo>
                <a:cubicBezTo>
                  <a:pt x="1243817" y="1451777"/>
                  <a:pt x="1238972" y="1456623"/>
                  <a:pt x="1232986" y="1456623"/>
                </a:cubicBezTo>
                <a:cubicBezTo>
                  <a:pt x="1227001" y="1456623"/>
                  <a:pt x="1222155" y="1451777"/>
                  <a:pt x="1222155" y="1445792"/>
                </a:cubicBezTo>
                <a:cubicBezTo>
                  <a:pt x="1222155" y="1439807"/>
                  <a:pt x="1227001" y="1434961"/>
                  <a:pt x="1232986" y="1434961"/>
                </a:cubicBezTo>
                <a:close/>
                <a:moveTo>
                  <a:pt x="1058366" y="1434961"/>
                </a:moveTo>
                <a:cubicBezTo>
                  <a:pt x="1064351" y="1434961"/>
                  <a:pt x="1069197" y="1439807"/>
                  <a:pt x="1069197" y="1445792"/>
                </a:cubicBezTo>
                <a:cubicBezTo>
                  <a:pt x="1069197" y="1451777"/>
                  <a:pt x="1064351" y="1456623"/>
                  <a:pt x="1058366" y="1456623"/>
                </a:cubicBezTo>
                <a:cubicBezTo>
                  <a:pt x="1052419" y="1456575"/>
                  <a:pt x="1047630" y="1451739"/>
                  <a:pt x="1047630" y="1445792"/>
                </a:cubicBezTo>
                <a:cubicBezTo>
                  <a:pt x="1047630" y="1439845"/>
                  <a:pt x="1052419" y="1435009"/>
                  <a:pt x="1058366" y="1434961"/>
                </a:cubicBezTo>
                <a:close/>
                <a:moveTo>
                  <a:pt x="883936" y="1434961"/>
                </a:moveTo>
                <a:cubicBezTo>
                  <a:pt x="889883" y="1435009"/>
                  <a:pt x="894672" y="1439845"/>
                  <a:pt x="894672" y="1445792"/>
                </a:cubicBezTo>
                <a:cubicBezTo>
                  <a:pt x="894672" y="1451739"/>
                  <a:pt x="889883" y="1456575"/>
                  <a:pt x="883936" y="1456623"/>
                </a:cubicBezTo>
                <a:cubicBezTo>
                  <a:pt x="877951" y="1456623"/>
                  <a:pt x="873105" y="1451777"/>
                  <a:pt x="873105" y="1445792"/>
                </a:cubicBezTo>
                <a:cubicBezTo>
                  <a:pt x="873105" y="1439807"/>
                  <a:pt x="877951" y="1434961"/>
                  <a:pt x="883936" y="1434961"/>
                </a:cubicBezTo>
                <a:close/>
                <a:moveTo>
                  <a:pt x="709222" y="1434961"/>
                </a:moveTo>
                <a:cubicBezTo>
                  <a:pt x="715207" y="1434961"/>
                  <a:pt x="720052" y="1439807"/>
                  <a:pt x="720052" y="1445792"/>
                </a:cubicBezTo>
                <a:cubicBezTo>
                  <a:pt x="720052" y="1451777"/>
                  <a:pt x="715207" y="1456623"/>
                  <a:pt x="709222" y="1456623"/>
                </a:cubicBezTo>
                <a:cubicBezTo>
                  <a:pt x="703236" y="1456623"/>
                  <a:pt x="698391" y="1451777"/>
                  <a:pt x="698391" y="1445792"/>
                </a:cubicBezTo>
                <a:cubicBezTo>
                  <a:pt x="698391" y="1439807"/>
                  <a:pt x="703236" y="1434961"/>
                  <a:pt x="709222" y="1434961"/>
                </a:cubicBezTo>
                <a:close/>
                <a:moveTo>
                  <a:pt x="534981" y="1434961"/>
                </a:moveTo>
                <a:cubicBezTo>
                  <a:pt x="540815" y="1435170"/>
                  <a:pt x="545431" y="1439959"/>
                  <a:pt x="545431" y="1445792"/>
                </a:cubicBezTo>
                <a:cubicBezTo>
                  <a:pt x="545431" y="1451777"/>
                  <a:pt x="540586" y="1456623"/>
                  <a:pt x="534601" y="1456623"/>
                </a:cubicBezTo>
                <a:cubicBezTo>
                  <a:pt x="528768" y="1456414"/>
                  <a:pt x="524150" y="1451625"/>
                  <a:pt x="524150" y="1445792"/>
                </a:cubicBezTo>
                <a:cubicBezTo>
                  <a:pt x="524150" y="1439807"/>
                  <a:pt x="528996" y="1434961"/>
                  <a:pt x="534981" y="1434961"/>
                </a:cubicBezTo>
                <a:close/>
                <a:moveTo>
                  <a:pt x="359982" y="1434961"/>
                </a:moveTo>
                <a:cubicBezTo>
                  <a:pt x="365967" y="1434961"/>
                  <a:pt x="370812" y="1439807"/>
                  <a:pt x="370812" y="1445792"/>
                </a:cubicBezTo>
                <a:cubicBezTo>
                  <a:pt x="370812" y="1451777"/>
                  <a:pt x="365967" y="1456623"/>
                  <a:pt x="359982" y="1456623"/>
                </a:cubicBezTo>
                <a:cubicBezTo>
                  <a:pt x="353997" y="1456623"/>
                  <a:pt x="349151" y="1451777"/>
                  <a:pt x="349151" y="1445792"/>
                </a:cubicBezTo>
                <a:cubicBezTo>
                  <a:pt x="349151" y="1439807"/>
                  <a:pt x="353997" y="1434961"/>
                  <a:pt x="359982" y="1434961"/>
                </a:cubicBezTo>
                <a:close/>
                <a:moveTo>
                  <a:pt x="185362" y="1434961"/>
                </a:moveTo>
                <a:cubicBezTo>
                  <a:pt x="191347" y="1434961"/>
                  <a:pt x="196192" y="1439807"/>
                  <a:pt x="196192" y="1445792"/>
                </a:cubicBezTo>
                <a:cubicBezTo>
                  <a:pt x="196192" y="1451777"/>
                  <a:pt x="191347" y="1456623"/>
                  <a:pt x="185362" y="1456623"/>
                </a:cubicBezTo>
                <a:cubicBezTo>
                  <a:pt x="179414" y="1456575"/>
                  <a:pt x="174626" y="1451739"/>
                  <a:pt x="174626" y="1445792"/>
                </a:cubicBezTo>
                <a:cubicBezTo>
                  <a:pt x="174626" y="1439845"/>
                  <a:pt x="179414" y="1435009"/>
                  <a:pt x="185362" y="1434961"/>
                </a:cubicBezTo>
                <a:close/>
                <a:moveTo>
                  <a:pt x="10837" y="1434961"/>
                </a:moveTo>
                <a:cubicBezTo>
                  <a:pt x="16784" y="1435009"/>
                  <a:pt x="21572" y="1439845"/>
                  <a:pt x="21572" y="1445792"/>
                </a:cubicBezTo>
                <a:cubicBezTo>
                  <a:pt x="21572" y="1451739"/>
                  <a:pt x="16784" y="1456575"/>
                  <a:pt x="10837" y="1456623"/>
                </a:cubicBezTo>
                <a:cubicBezTo>
                  <a:pt x="4852" y="1456623"/>
                  <a:pt x="6" y="1451777"/>
                  <a:pt x="6" y="1445792"/>
                </a:cubicBezTo>
                <a:cubicBezTo>
                  <a:pt x="6" y="1439807"/>
                  <a:pt x="4852" y="1434961"/>
                  <a:pt x="10837" y="1434961"/>
                </a:cubicBezTo>
                <a:close/>
                <a:moveTo>
                  <a:pt x="2629755" y="1255591"/>
                </a:moveTo>
                <a:cubicBezTo>
                  <a:pt x="2635740" y="1255591"/>
                  <a:pt x="2640586" y="1260437"/>
                  <a:pt x="2640586" y="1266422"/>
                </a:cubicBezTo>
                <a:cubicBezTo>
                  <a:pt x="2640586" y="1272407"/>
                  <a:pt x="2635740" y="1277253"/>
                  <a:pt x="2629755" y="1277253"/>
                </a:cubicBezTo>
                <a:cubicBezTo>
                  <a:pt x="2623808" y="1277205"/>
                  <a:pt x="2619019" y="1272369"/>
                  <a:pt x="2619019" y="1266422"/>
                </a:cubicBezTo>
                <a:cubicBezTo>
                  <a:pt x="2619019" y="1260475"/>
                  <a:pt x="2623808" y="1255639"/>
                  <a:pt x="2629755" y="1255591"/>
                </a:cubicBezTo>
                <a:close/>
                <a:moveTo>
                  <a:pt x="2455230" y="1255591"/>
                </a:moveTo>
                <a:cubicBezTo>
                  <a:pt x="2461177" y="1255639"/>
                  <a:pt x="2465966" y="1260475"/>
                  <a:pt x="2465966" y="1266422"/>
                </a:cubicBezTo>
                <a:cubicBezTo>
                  <a:pt x="2465966" y="1272369"/>
                  <a:pt x="2461177" y="1277205"/>
                  <a:pt x="2455230" y="1277253"/>
                </a:cubicBezTo>
                <a:cubicBezTo>
                  <a:pt x="2449245" y="1277253"/>
                  <a:pt x="2444399" y="1272407"/>
                  <a:pt x="2444399" y="1266422"/>
                </a:cubicBezTo>
                <a:cubicBezTo>
                  <a:pt x="2444399" y="1260437"/>
                  <a:pt x="2449245" y="1255591"/>
                  <a:pt x="2455230" y="1255591"/>
                </a:cubicBezTo>
                <a:close/>
                <a:moveTo>
                  <a:pt x="2280420" y="1255591"/>
                </a:moveTo>
                <a:cubicBezTo>
                  <a:pt x="2286406" y="1255591"/>
                  <a:pt x="2291251" y="1260437"/>
                  <a:pt x="2291251" y="1266422"/>
                </a:cubicBezTo>
                <a:cubicBezTo>
                  <a:pt x="2291251" y="1272407"/>
                  <a:pt x="2286406" y="1277253"/>
                  <a:pt x="2280420" y="1277253"/>
                </a:cubicBezTo>
                <a:cubicBezTo>
                  <a:pt x="2274435" y="1277253"/>
                  <a:pt x="2269589" y="1272407"/>
                  <a:pt x="2269589" y="1266422"/>
                </a:cubicBezTo>
                <a:cubicBezTo>
                  <a:pt x="2269589" y="1260437"/>
                  <a:pt x="2274435" y="1255591"/>
                  <a:pt x="2280420" y="1255591"/>
                </a:cubicBezTo>
                <a:close/>
                <a:moveTo>
                  <a:pt x="2105990" y="1255591"/>
                </a:moveTo>
                <a:cubicBezTo>
                  <a:pt x="2111976" y="1255591"/>
                  <a:pt x="2116821" y="1260437"/>
                  <a:pt x="2116821" y="1266422"/>
                </a:cubicBezTo>
                <a:cubicBezTo>
                  <a:pt x="2116821" y="1272407"/>
                  <a:pt x="2111976" y="1277253"/>
                  <a:pt x="2105990" y="1277253"/>
                </a:cubicBezTo>
                <a:cubicBezTo>
                  <a:pt x="2100005" y="1277253"/>
                  <a:pt x="2095159" y="1272407"/>
                  <a:pt x="2095159" y="1266422"/>
                </a:cubicBezTo>
                <a:cubicBezTo>
                  <a:pt x="2095159" y="1260437"/>
                  <a:pt x="2100005" y="1255591"/>
                  <a:pt x="2105990" y="1255591"/>
                </a:cubicBezTo>
                <a:close/>
                <a:moveTo>
                  <a:pt x="1931275" y="1255591"/>
                </a:moveTo>
                <a:cubicBezTo>
                  <a:pt x="1931304" y="1255591"/>
                  <a:pt x="1931342" y="1255591"/>
                  <a:pt x="1931371" y="1255591"/>
                </a:cubicBezTo>
                <a:cubicBezTo>
                  <a:pt x="1937356" y="1255591"/>
                  <a:pt x="1942201" y="1260437"/>
                  <a:pt x="1942201" y="1266422"/>
                </a:cubicBezTo>
                <a:cubicBezTo>
                  <a:pt x="1942201" y="1272407"/>
                  <a:pt x="1937356" y="1277253"/>
                  <a:pt x="1931371" y="1277253"/>
                </a:cubicBezTo>
                <a:cubicBezTo>
                  <a:pt x="1925442" y="1277253"/>
                  <a:pt x="1920635" y="1272445"/>
                  <a:pt x="1920635" y="1266517"/>
                </a:cubicBezTo>
                <a:cubicBezTo>
                  <a:pt x="1920635" y="1266489"/>
                  <a:pt x="1920635" y="1266451"/>
                  <a:pt x="1920635" y="1266422"/>
                </a:cubicBezTo>
                <a:cubicBezTo>
                  <a:pt x="1920578" y="1260494"/>
                  <a:pt x="1925347" y="1255648"/>
                  <a:pt x="1931275" y="1255591"/>
                </a:cubicBezTo>
                <a:close/>
                <a:moveTo>
                  <a:pt x="1756846" y="1255591"/>
                </a:moveTo>
                <a:cubicBezTo>
                  <a:pt x="1762793" y="1255639"/>
                  <a:pt x="1767582" y="1260475"/>
                  <a:pt x="1767582" y="1266422"/>
                </a:cubicBezTo>
                <a:cubicBezTo>
                  <a:pt x="1767582" y="1272369"/>
                  <a:pt x="1762793" y="1277205"/>
                  <a:pt x="1756846" y="1277253"/>
                </a:cubicBezTo>
                <a:cubicBezTo>
                  <a:pt x="1750861" y="1277253"/>
                  <a:pt x="1746015" y="1272407"/>
                  <a:pt x="1746015" y="1266422"/>
                </a:cubicBezTo>
                <a:cubicBezTo>
                  <a:pt x="1746015" y="1260437"/>
                  <a:pt x="1750861" y="1255591"/>
                  <a:pt x="1756846" y="1255591"/>
                </a:cubicBezTo>
                <a:close/>
                <a:moveTo>
                  <a:pt x="1582226" y="1255591"/>
                </a:moveTo>
                <a:cubicBezTo>
                  <a:pt x="1588155" y="1255591"/>
                  <a:pt x="1592962" y="1260399"/>
                  <a:pt x="1592962" y="1266327"/>
                </a:cubicBezTo>
                <a:cubicBezTo>
                  <a:pt x="1592962" y="1266355"/>
                  <a:pt x="1592962" y="1266394"/>
                  <a:pt x="1592962" y="1266422"/>
                </a:cubicBezTo>
                <a:cubicBezTo>
                  <a:pt x="1593009" y="1272350"/>
                  <a:pt x="1588250" y="1277196"/>
                  <a:pt x="1582321" y="1277253"/>
                </a:cubicBezTo>
                <a:cubicBezTo>
                  <a:pt x="1582293" y="1277253"/>
                  <a:pt x="1582255" y="1277253"/>
                  <a:pt x="1582226" y="1277253"/>
                </a:cubicBezTo>
                <a:cubicBezTo>
                  <a:pt x="1576241" y="1277253"/>
                  <a:pt x="1571395" y="1272407"/>
                  <a:pt x="1571395" y="1266422"/>
                </a:cubicBezTo>
                <a:cubicBezTo>
                  <a:pt x="1571395" y="1260437"/>
                  <a:pt x="1576241" y="1255591"/>
                  <a:pt x="1582226" y="1255591"/>
                </a:cubicBezTo>
                <a:close/>
                <a:moveTo>
                  <a:pt x="1407606" y="1255591"/>
                </a:moveTo>
                <a:cubicBezTo>
                  <a:pt x="1413592" y="1255591"/>
                  <a:pt x="1418437" y="1260437"/>
                  <a:pt x="1418437" y="1266422"/>
                </a:cubicBezTo>
                <a:cubicBezTo>
                  <a:pt x="1418437" y="1272407"/>
                  <a:pt x="1413592" y="1277253"/>
                  <a:pt x="1407606" y="1277253"/>
                </a:cubicBezTo>
                <a:cubicBezTo>
                  <a:pt x="1401621" y="1277253"/>
                  <a:pt x="1396775" y="1272407"/>
                  <a:pt x="1396775" y="1266422"/>
                </a:cubicBezTo>
                <a:cubicBezTo>
                  <a:pt x="1396775" y="1260437"/>
                  <a:pt x="1401621" y="1255591"/>
                  <a:pt x="1407606" y="1255591"/>
                </a:cubicBezTo>
                <a:close/>
                <a:moveTo>
                  <a:pt x="1232986" y="1255591"/>
                </a:moveTo>
                <a:cubicBezTo>
                  <a:pt x="1238972" y="1255591"/>
                  <a:pt x="1243817" y="1260437"/>
                  <a:pt x="1243817" y="1266422"/>
                </a:cubicBezTo>
                <a:cubicBezTo>
                  <a:pt x="1243817" y="1272407"/>
                  <a:pt x="1238972" y="1277253"/>
                  <a:pt x="1232986" y="1277253"/>
                </a:cubicBezTo>
                <a:cubicBezTo>
                  <a:pt x="1227001" y="1277253"/>
                  <a:pt x="1222155" y="1272407"/>
                  <a:pt x="1222155" y="1266422"/>
                </a:cubicBezTo>
                <a:cubicBezTo>
                  <a:pt x="1222155" y="1260437"/>
                  <a:pt x="1227001" y="1255591"/>
                  <a:pt x="1232986" y="1255591"/>
                </a:cubicBezTo>
                <a:close/>
                <a:moveTo>
                  <a:pt x="1058366" y="1255591"/>
                </a:moveTo>
                <a:cubicBezTo>
                  <a:pt x="1064351" y="1255591"/>
                  <a:pt x="1069197" y="1260437"/>
                  <a:pt x="1069197" y="1266422"/>
                </a:cubicBezTo>
                <a:cubicBezTo>
                  <a:pt x="1069197" y="1272407"/>
                  <a:pt x="1064351" y="1277253"/>
                  <a:pt x="1058366" y="1277253"/>
                </a:cubicBezTo>
                <a:cubicBezTo>
                  <a:pt x="1052419" y="1277205"/>
                  <a:pt x="1047630" y="1272369"/>
                  <a:pt x="1047630" y="1266422"/>
                </a:cubicBezTo>
                <a:cubicBezTo>
                  <a:pt x="1047630" y="1260475"/>
                  <a:pt x="1052419" y="1255639"/>
                  <a:pt x="1058366" y="1255591"/>
                </a:cubicBezTo>
                <a:close/>
                <a:moveTo>
                  <a:pt x="883936" y="1255591"/>
                </a:moveTo>
                <a:cubicBezTo>
                  <a:pt x="889883" y="1255639"/>
                  <a:pt x="894672" y="1260475"/>
                  <a:pt x="894672" y="1266422"/>
                </a:cubicBezTo>
                <a:cubicBezTo>
                  <a:pt x="894672" y="1272369"/>
                  <a:pt x="889883" y="1277205"/>
                  <a:pt x="883936" y="1277253"/>
                </a:cubicBezTo>
                <a:cubicBezTo>
                  <a:pt x="877951" y="1277253"/>
                  <a:pt x="873105" y="1272407"/>
                  <a:pt x="873105" y="1266422"/>
                </a:cubicBezTo>
                <a:cubicBezTo>
                  <a:pt x="873105" y="1260437"/>
                  <a:pt x="877951" y="1255591"/>
                  <a:pt x="883936" y="1255591"/>
                </a:cubicBezTo>
                <a:close/>
                <a:moveTo>
                  <a:pt x="709222" y="1255591"/>
                </a:moveTo>
                <a:cubicBezTo>
                  <a:pt x="715207" y="1255591"/>
                  <a:pt x="720052" y="1260437"/>
                  <a:pt x="720052" y="1266422"/>
                </a:cubicBezTo>
                <a:cubicBezTo>
                  <a:pt x="720052" y="1272407"/>
                  <a:pt x="715207" y="1277253"/>
                  <a:pt x="709222" y="1277253"/>
                </a:cubicBezTo>
                <a:cubicBezTo>
                  <a:pt x="703236" y="1277253"/>
                  <a:pt x="698391" y="1272407"/>
                  <a:pt x="698391" y="1266422"/>
                </a:cubicBezTo>
                <a:cubicBezTo>
                  <a:pt x="698391" y="1260437"/>
                  <a:pt x="703236" y="1255591"/>
                  <a:pt x="709222" y="1255591"/>
                </a:cubicBezTo>
                <a:close/>
                <a:moveTo>
                  <a:pt x="534602" y="1255591"/>
                </a:moveTo>
                <a:cubicBezTo>
                  <a:pt x="540587" y="1255591"/>
                  <a:pt x="545432" y="1260437"/>
                  <a:pt x="545432" y="1266422"/>
                </a:cubicBezTo>
                <a:cubicBezTo>
                  <a:pt x="545432" y="1272407"/>
                  <a:pt x="540587" y="1277253"/>
                  <a:pt x="534602" y="1277253"/>
                </a:cubicBezTo>
                <a:cubicBezTo>
                  <a:pt x="528616" y="1277253"/>
                  <a:pt x="523771" y="1272407"/>
                  <a:pt x="523771" y="1266422"/>
                </a:cubicBezTo>
                <a:cubicBezTo>
                  <a:pt x="523771" y="1260437"/>
                  <a:pt x="528616" y="1255591"/>
                  <a:pt x="534602" y="1255591"/>
                </a:cubicBezTo>
                <a:close/>
                <a:moveTo>
                  <a:pt x="359982" y="1255591"/>
                </a:moveTo>
                <a:cubicBezTo>
                  <a:pt x="365967" y="1255591"/>
                  <a:pt x="370812" y="1260437"/>
                  <a:pt x="370812" y="1266422"/>
                </a:cubicBezTo>
                <a:cubicBezTo>
                  <a:pt x="370812" y="1272407"/>
                  <a:pt x="365967" y="1277253"/>
                  <a:pt x="359982" y="1277253"/>
                </a:cubicBezTo>
                <a:cubicBezTo>
                  <a:pt x="353997" y="1277253"/>
                  <a:pt x="349151" y="1272407"/>
                  <a:pt x="349151" y="1266422"/>
                </a:cubicBezTo>
                <a:cubicBezTo>
                  <a:pt x="349151" y="1260437"/>
                  <a:pt x="353997" y="1255591"/>
                  <a:pt x="359982" y="1255591"/>
                </a:cubicBezTo>
                <a:close/>
                <a:moveTo>
                  <a:pt x="185362" y="1255591"/>
                </a:moveTo>
                <a:cubicBezTo>
                  <a:pt x="191347" y="1255591"/>
                  <a:pt x="196192" y="1260437"/>
                  <a:pt x="196192" y="1266422"/>
                </a:cubicBezTo>
                <a:cubicBezTo>
                  <a:pt x="196192" y="1272407"/>
                  <a:pt x="191347" y="1277253"/>
                  <a:pt x="185362" y="1277253"/>
                </a:cubicBezTo>
                <a:cubicBezTo>
                  <a:pt x="179414" y="1277205"/>
                  <a:pt x="174626" y="1272369"/>
                  <a:pt x="174626" y="1266422"/>
                </a:cubicBezTo>
                <a:cubicBezTo>
                  <a:pt x="174626" y="1260475"/>
                  <a:pt x="179414" y="1255639"/>
                  <a:pt x="185362" y="1255591"/>
                </a:cubicBezTo>
                <a:close/>
                <a:moveTo>
                  <a:pt x="10837" y="1255591"/>
                </a:moveTo>
                <a:cubicBezTo>
                  <a:pt x="16784" y="1255639"/>
                  <a:pt x="21572" y="1260475"/>
                  <a:pt x="21572" y="1266422"/>
                </a:cubicBezTo>
                <a:cubicBezTo>
                  <a:pt x="21572" y="1272369"/>
                  <a:pt x="16784" y="1277205"/>
                  <a:pt x="10837" y="1277253"/>
                </a:cubicBezTo>
                <a:cubicBezTo>
                  <a:pt x="4852" y="1277253"/>
                  <a:pt x="6" y="1272407"/>
                  <a:pt x="6" y="1266422"/>
                </a:cubicBezTo>
                <a:cubicBezTo>
                  <a:pt x="6" y="1260437"/>
                  <a:pt x="4852" y="1255591"/>
                  <a:pt x="10837" y="1255591"/>
                </a:cubicBezTo>
                <a:close/>
                <a:moveTo>
                  <a:pt x="2629755" y="1076221"/>
                </a:moveTo>
                <a:cubicBezTo>
                  <a:pt x="2635740" y="1076221"/>
                  <a:pt x="2640586" y="1081067"/>
                  <a:pt x="2640586" y="1087052"/>
                </a:cubicBezTo>
                <a:cubicBezTo>
                  <a:pt x="2640586" y="1093037"/>
                  <a:pt x="2635740" y="1097883"/>
                  <a:pt x="2629755" y="1097883"/>
                </a:cubicBezTo>
                <a:cubicBezTo>
                  <a:pt x="2623808" y="1097826"/>
                  <a:pt x="2619019" y="1092999"/>
                  <a:pt x="2619019" y="1087052"/>
                </a:cubicBezTo>
                <a:cubicBezTo>
                  <a:pt x="2619019" y="1081105"/>
                  <a:pt x="2623808" y="1076269"/>
                  <a:pt x="2629755" y="1076221"/>
                </a:cubicBezTo>
                <a:close/>
                <a:moveTo>
                  <a:pt x="1931275" y="1076221"/>
                </a:moveTo>
                <a:cubicBezTo>
                  <a:pt x="1931304" y="1076221"/>
                  <a:pt x="1931342" y="1076221"/>
                  <a:pt x="1931371" y="1076221"/>
                </a:cubicBezTo>
                <a:cubicBezTo>
                  <a:pt x="1937356" y="1076221"/>
                  <a:pt x="1942201" y="1081067"/>
                  <a:pt x="1942201" y="1087052"/>
                </a:cubicBezTo>
                <a:cubicBezTo>
                  <a:pt x="1942201" y="1093037"/>
                  <a:pt x="1937356" y="1097883"/>
                  <a:pt x="1931371" y="1097883"/>
                </a:cubicBezTo>
                <a:cubicBezTo>
                  <a:pt x="1925442" y="1097883"/>
                  <a:pt x="1920635" y="1093075"/>
                  <a:pt x="1920635" y="1087147"/>
                </a:cubicBezTo>
                <a:cubicBezTo>
                  <a:pt x="1920635" y="1087119"/>
                  <a:pt x="1920635" y="1087081"/>
                  <a:pt x="1920635" y="1087052"/>
                </a:cubicBezTo>
                <a:cubicBezTo>
                  <a:pt x="1920578" y="1081124"/>
                  <a:pt x="1925347" y="1076279"/>
                  <a:pt x="1931275" y="1076221"/>
                </a:cubicBezTo>
                <a:close/>
                <a:moveTo>
                  <a:pt x="1756846" y="1076221"/>
                </a:moveTo>
                <a:cubicBezTo>
                  <a:pt x="1762793" y="1076269"/>
                  <a:pt x="1767582" y="1081105"/>
                  <a:pt x="1767582" y="1087052"/>
                </a:cubicBezTo>
                <a:cubicBezTo>
                  <a:pt x="1767582" y="1092999"/>
                  <a:pt x="1762793" y="1097826"/>
                  <a:pt x="1756846" y="1097883"/>
                </a:cubicBezTo>
                <a:cubicBezTo>
                  <a:pt x="1750861" y="1097883"/>
                  <a:pt x="1746015" y="1093037"/>
                  <a:pt x="1746015" y="1087052"/>
                </a:cubicBezTo>
                <a:cubicBezTo>
                  <a:pt x="1746015" y="1081067"/>
                  <a:pt x="1750861" y="1076221"/>
                  <a:pt x="1756846" y="1076221"/>
                </a:cubicBezTo>
                <a:close/>
                <a:moveTo>
                  <a:pt x="1582226" y="1076221"/>
                </a:moveTo>
                <a:cubicBezTo>
                  <a:pt x="1588155" y="1076221"/>
                  <a:pt x="1592962" y="1081029"/>
                  <a:pt x="1592962" y="1086957"/>
                </a:cubicBezTo>
                <a:cubicBezTo>
                  <a:pt x="1592962" y="1086986"/>
                  <a:pt x="1592962" y="1087024"/>
                  <a:pt x="1592962" y="1087052"/>
                </a:cubicBezTo>
                <a:cubicBezTo>
                  <a:pt x="1593009" y="1092980"/>
                  <a:pt x="1588250" y="1097826"/>
                  <a:pt x="1582321" y="1097883"/>
                </a:cubicBezTo>
                <a:cubicBezTo>
                  <a:pt x="1582293" y="1097883"/>
                  <a:pt x="1582255" y="1097883"/>
                  <a:pt x="1582226" y="1097883"/>
                </a:cubicBezTo>
                <a:cubicBezTo>
                  <a:pt x="1576241" y="1097883"/>
                  <a:pt x="1571395" y="1093037"/>
                  <a:pt x="1571395" y="1087052"/>
                </a:cubicBezTo>
                <a:cubicBezTo>
                  <a:pt x="1571395" y="1081067"/>
                  <a:pt x="1576241" y="1076221"/>
                  <a:pt x="1582226" y="1076221"/>
                </a:cubicBezTo>
                <a:close/>
                <a:moveTo>
                  <a:pt x="1407606" y="1076221"/>
                </a:moveTo>
                <a:cubicBezTo>
                  <a:pt x="1407635" y="1076221"/>
                  <a:pt x="1407673" y="1076221"/>
                  <a:pt x="1407701" y="1076221"/>
                </a:cubicBezTo>
                <a:cubicBezTo>
                  <a:pt x="1413648" y="1076269"/>
                  <a:pt x="1418437" y="1081105"/>
                  <a:pt x="1418437" y="1087052"/>
                </a:cubicBezTo>
                <a:cubicBezTo>
                  <a:pt x="1418437" y="1093037"/>
                  <a:pt x="1413592" y="1097883"/>
                  <a:pt x="1407606" y="1097883"/>
                </a:cubicBezTo>
                <a:cubicBezTo>
                  <a:pt x="1401621" y="1097883"/>
                  <a:pt x="1396775" y="1093037"/>
                  <a:pt x="1396775" y="1087052"/>
                </a:cubicBezTo>
                <a:cubicBezTo>
                  <a:pt x="1396775" y="1081067"/>
                  <a:pt x="1401621" y="1076221"/>
                  <a:pt x="1407606" y="1076221"/>
                </a:cubicBezTo>
                <a:close/>
                <a:moveTo>
                  <a:pt x="1232986" y="1076221"/>
                </a:moveTo>
                <a:cubicBezTo>
                  <a:pt x="1238972" y="1076221"/>
                  <a:pt x="1243817" y="1081067"/>
                  <a:pt x="1243817" y="1087052"/>
                </a:cubicBezTo>
                <a:cubicBezTo>
                  <a:pt x="1243817" y="1093037"/>
                  <a:pt x="1238972" y="1097883"/>
                  <a:pt x="1232986" y="1097883"/>
                </a:cubicBezTo>
                <a:cubicBezTo>
                  <a:pt x="1227001" y="1097883"/>
                  <a:pt x="1222155" y="1093037"/>
                  <a:pt x="1222155" y="1087052"/>
                </a:cubicBezTo>
                <a:cubicBezTo>
                  <a:pt x="1222155" y="1081067"/>
                  <a:pt x="1227001" y="1076221"/>
                  <a:pt x="1232986" y="1076221"/>
                </a:cubicBezTo>
                <a:close/>
                <a:moveTo>
                  <a:pt x="534602" y="1076221"/>
                </a:moveTo>
                <a:cubicBezTo>
                  <a:pt x="540587" y="1076221"/>
                  <a:pt x="545432" y="1081067"/>
                  <a:pt x="545432" y="1087052"/>
                </a:cubicBezTo>
                <a:cubicBezTo>
                  <a:pt x="545432" y="1093037"/>
                  <a:pt x="540587" y="1097883"/>
                  <a:pt x="534602" y="1097883"/>
                </a:cubicBezTo>
                <a:cubicBezTo>
                  <a:pt x="528616" y="1097883"/>
                  <a:pt x="523771" y="1093037"/>
                  <a:pt x="523771" y="1087052"/>
                </a:cubicBezTo>
                <a:cubicBezTo>
                  <a:pt x="523771" y="1081067"/>
                  <a:pt x="528616" y="1076221"/>
                  <a:pt x="534602" y="1076221"/>
                </a:cubicBezTo>
                <a:close/>
                <a:moveTo>
                  <a:pt x="359982" y="1076221"/>
                </a:moveTo>
                <a:cubicBezTo>
                  <a:pt x="365967" y="1076221"/>
                  <a:pt x="370812" y="1081067"/>
                  <a:pt x="370812" y="1087052"/>
                </a:cubicBezTo>
                <a:cubicBezTo>
                  <a:pt x="370812" y="1093037"/>
                  <a:pt x="365967" y="1097883"/>
                  <a:pt x="359982" y="1097883"/>
                </a:cubicBezTo>
                <a:cubicBezTo>
                  <a:pt x="353997" y="1097883"/>
                  <a:pt x="349151" y="1093037"/>
                  <a:pt x="349151" y="1087052"/>
                </a:cubicBezTo>
                <a:cubicBezTo>
                  <a:pt x="349151" y="1081067"/>
                  <a:pt x="353997" y="1076221"/>
                  <a:pt x="359982" y="1076221"/>
                </a:cubicBezTo>
                <a:close/>
                <a:moveTo>
                  <a:pt x="185362" y="1076221"/>
                </a:moveTo>
                <a:cubicBezTo>
                  <a:pt x="191347" y="1076221"/>
                  <a:pt x="196192" y="1081067"/>
                  <a:pt x="196192" y="1087052"/>
                </a:cubicBezTo>
                <a:cubicBezTo>
                  <a:pt x="196192" y="1093037"/>
                  <a:pt x="191347" y="1097883"/>
                  <a:pt x="185362" y="1097883"/>
                </a:cubicBezTo>
                <a:cubicBezTo>
                  <a:pt x="179414" y="1097826"/>
                  <a:pt x="174626" y="1092999"/>
                  <a:pt x="174626" y="1087052"/>
                </a:cubicBezTo>
                <a:cubicBezTo>
                  <a:pt x="174626" y="1081105"/>
                  <a:pt x="179414" y="1076269"/>
                  <a:pt x="185362" y="1076221"/>
                </a:cubicBezTo>
                <a:close/>
                <a:moveTo>
                  <a:pt x="10837" y="1076221"/>
                </a:moveTo>
                <a:cubicBezTo>
                  <a:pt x="10932" y="1076221"/>
                  <a:pt x="11027" y="1076221"/>
                  <a:pt x="11122" y="1076221"/>
                </a:cubicBezTo>
                <a:cubicBezTo>
                  <a:pt x="16955" y="1076430"/>
                  <a:pt x="21572" y="1081219"/>
                  <a:pt x="21572" y="1087052"/>
                </a:cubicBezTo>
                <a:cubicBezTo>
                  <a:pt x="21572" y="1092999"/>
                  <a:pt x="16784" y="1097826"/>
                  <a:pt x="10837" y="1097883"/>
                </a:cubicBezTo>
                <a:cubicBezTo>
                  <a:pt x="4852" y="1097883"/>
                  <a:pt x="6" y="1093037"/>
                  <a:pt x="6" y="1087052"/>
                </a:cubicBezTo>
                <a:cubicBezTo>
                  <a:pt x="6" y="1081067"/>
                  <a:pt x="4852" y="1076221"/>
                  <a:pt x="10837" y="1076221"/>
                </a:cubicBezTo>
                <a:close/>
                <a:moveTo>
                  <a:pt x="2454057" y="1076181"/>
                </a:moveTo>
                <a:cubicBezTo>
                  <a:pt x="2460038" y="1076181"/>
                  <a:pt x="2464887" y="1081030"/>
                  <a:pt x="2464887" y="1087012"/>
                </a:cubicBezTo>
                <a:cubicBezTo>
                  <a:pt x="2464887" y="1092993"/>
                  <a:pt x="2460038" y="1097842"/>
                  <a:pt x="2454057" y="1097842"/>
                </a:cubicBezTo>
                <a:cubicBezTo>
                  <a:pt x="2448075" y="1097842"/>
                  <a:pt x="2443226" y="1092993"/>
                  <a:pt x="2443226" y="1087012"/>
                </a:cubicBezTo>
                <a:cubicBezTo>
                  <a:pt x="2443226" y="1081030"/>
                  <a:pt x="2448075" y="1076181"/>
                  <a:pt x="2454057" y="1076181"/>
                </a:cubicBezTo>
                <a:close/>
                <a:moveTo>
                  <a:pt x="2279532" y="1076181"/>
                </a:moveTo>
                <a:cubicBezTo>
                  <a:pt x="2285513" y="1076181"/>
                  <a:pt x="2290362" y="1081030"/>
                  <a:pt x="2290362" y="1087012"/>
                </a:cubicBezTo>
                <a:cubicBezTo>
                  <a:pt x="2290362" y="1092993"/>
                  <a:pt x="2285513" y="1097842"/>
                  <a:pt x="2279532" y="1097842"/>
                </a:cubicBezTo>
                <a:cubicBezTo>
                  <a:pt x="2273550" y="1097842"/>
                  <a:pt x="2268701" y="1092993"/>
                  <a:pt x="2268701" y="1087012"/>
                </a:cubicBezTo>
                <a:cubicBezTo>
                  <a:pt x="2268701" y="1081030"/>
                  <a:pt x="2273550" y="1076181"/>
                  <a:pt x="2279532" y="1076181"/>
                </a:cubicBezTo>
                <a:close/>
                <a:moveTo>
                  <a:pt x="2104913" y="1076181"/>
                </a:moveTo>
                <a:cubicBezTo>
                  <a:pt x="2110894" y="1076181"/>
                  <a:pt x="2115743" y="1081030"/>
                  <a:pt x="2115743" y="1087012"/>
                </a:cubicBezTo>
                <a:cubicBezTo>
                  <a:pt x="2115743" y="1092993"/>
                  <a:pt x="2110894" y="1097842"/>
                  <a:pt x="2104913" y="1097842"/>
                </a:cubicBezTo>
                <a:cubicBezTo>
                  <a:pt x="2098931" y="1097842"/>
                  <a:pt x="2094082" y="1092993"/>
                  <a:pt x="2094082" y="1087012"/>
                </a:cubicBezTo>
                <a:cubicBezTo>
                  <a:pt x="2094082" y="1081030"/>
                  <a:pt x="2098931" y="1076181"/>
                  <a:pt x="2104913" y="1076181"/>
                </a:cubicBezTo>
                <a:close/>
                <a:moveTo>
                  <a:pt x="1057287" y="1076181"/>
                </a:moveTo>
                <a:cubicBezTo>
                  <a:pt x="1063269" y="1076181"/>
                  <a:pt x="1068118" y="1081030"/>
                  <a:pt x="1068118" y="1087012"/>
                </a:cubicBezTo>
                <a:cubicBezTo>
                  <a:pt x="1068118" y="1092993"/>
                  <a:pt x="1063269" y="1097842"/>
                  <a:pt x="1057287" y="1097842"/>
                </a:cubicBezTo>
                <a:cubicBezTo>
                  <a:pt x="1051306" y="1097842"/>
                  <a:pt x="1046457" y="1092993"/>
                  <a:pt x="1046457" y="1087012"/>
                </a:cubicBezTo>
                <a:cubicBezTo>
                  <a:pt x="1046457" y="1081030"/>
                  <a:pt x="1051306" y="1076181"/>
                  <a:pt x="1057287" y="1076181"/>
                </a:cubicBezTo>
                <a:close/>
                <a:moveTo>
                  <a:pt x="882667" y="1076181"/>
                </a:moveTo>
                <a:cubicBezTo>
                  <a:pt x="888649" y="1076181"/>
                  <a:pt x="893498" y="1081030"/>
                  <a:pt x="893498" y="1087012"/>
                </a:cubicBezTo>
                <a:cubicBezTo>
                  <a:pt x="893498" y="1092993"/>
                  <a:pt x="888649" y="1097842"/>
                  <a:pt x="882667" y="1097842"/>
                </a:cubicBezTo>
                <a:cubicBezTo>
                  <a:pt x="876686" y="1097842"/>
                  <a:pt x="871837" y="1092993"/>
                  <a:pt x="871837" y="1087012"/>
                </a:cubicBezTo>
                <a:cubicBezTo>
                  <a:pt x="871837" y="1081030"/>
                  <a:pt x="876686" y="1076181"/>
                  <a:pt x="882667" y="1076181"/>
                </a:cubicBezTo>
                <a:close/>
                <a:moveTo>
                  <a:pt x="708142" y="1076181"/>
                </a:moveTo>
                <a:cubicBezTo>
                  <a:pt x="714124" y="1076181"/>
                  <a:pt x="718973" y="1081030"/>
                  <a:pt x="718973" y="1087012"/>
                </a:cubicBezTo>
                <a:cubicBezTo>
                  <a:pt x="718973" y="1092993"/>
                  <a:pt x="714124" y="1097842"/>
                  <a:pt x="708142" y="1097842"/>
                </a:cubicBezTo>
                <a:cubicBezTo>
                  <a:pt x="702161" y="1097842"/>
                  <a:pt x="697312" y="1092993"/>
                  <a:pt x="697312" y="1087012"/>
                </a:cubicBezTo>
                <a:cubicBezTo>
                  <a:pt x="697312" y="1081030"/>
                  <a:pt x="702161" y="1076181"/>
                  <a:pt x="708142" y="1076181"/>
                </a:cubicBezTo>
                <a:close/>
                <a:moveTo>
                  <a:pt x="2629755" y="896851"/>
                </a:moveTo>
                <a:cubicBezTo>
                  <a:pt x="2635740" y="896851"/>
                  <a:pt x="2640586" y="901697"/>
                  <a:pt x="2640586" y="907682"/>
                </a:cubicBezTo>
                <a:cubicBezTo>
                  <a:pt x="2640586" y="913667"/>
                  <a:pt x="2635740" y="918513"/>
                  <a:pt x="2629755" y="918513"/>
                </a:cubicBezTo>
                <a:cubicBezTo>
                  <a:pt x="2623808" y="918465"/>
                  <a:pt x="2619019" y="913629"/>
                  <a:pt x="2619019" y="907682"/>
                </a:cubicBezTo>
                <a:cubicBezTo>
                  <a:pt x="2619019" y="901735"/>
                  <a:pt x="2623808" y="896899"/>
                  <a:pt x="2629755" y="896851"/>
                </a:cubicBezTo>
                <a:close/>
                <a:moveTo>
                  <a:pt x="1931275" y="896851"/>
                </a:moveTo>
                <a:cubicBezTo>
                  <a:pt x="1931304" y="896851"/>
                  <a:pt x="1931342" y="896851"/>
                  <a:pt x="1931371" y="896851"/>
                </a:cubicBezTo>
                <a:cubicBezTo>
                  <a:pt x="1937356" y="896851"/>
                  <a:pt x="1942201" y="901697"/>
                  <a:pt x="1942201" y="907682"/>
                </a:cubicBezTo>
                <a:cubicBezTo>
                  <a:pt x="1942201" y="913667"/>
                  <a:pt x="1937356" y="918513"/>
                  <a:pt x="1931371" y="918513"/>
                </a:cubicBezTo>
                <a:cubicBezTo>
                  <a:pt x="1925442" y="918513"/>
                  <a:pt x="1920635" y="913705"/>
                  <a:pt x="1920635" y="907777"/>
                </a:cubicBezTo>
                <a:cubicBezTo>
                  <a:pt x="1920635" y="907749"/>
                  <a:pt x="1920635" y="907710"/>
                  <a:pt x="1920635" y="907682"/>
                </a:cubicBezTo>
                <a:cubicBezTo>
                  <a:pt x="1920578" y="901754"/>
                  <a:pt x="1925347" y="896908"/>
                  <a:pt x="1931275" y="896851"/>
                </a:cubicBezTo>
                <a:close/>
                <a:moveTo>
                  <a:pt x="1756846" y="896851"/>
                </a:moveTo>
                <a:cubicBezTo>
                  <a:pt x="1762793" y="896899"/>
                  <a:pt x="1767582" y="901735"/>
                  <a:pt x="1767582" y="907682"/>
                </a:cubicBezTo>
                <a:cubicBezTo>
                  <a:pt x="1767582" y="913629"/>
                  <a:pt x="1762793" y="918465"/>
                  <a:pt x="1756846" y="918513"/>
                </a:cubicBezTo>
                <a:cubicBezTo>
                  <a:pt x="1750861" y="918513"/>
                  <a:pt x="1746015" y="913667"/>
                  <a:pt x="1746015" y="907682"/>
                </a:cubicBezTo>
                <a:cubicBezTo>
                  <a:pt x="1746015" y="901697"/>
                  <a:pt x="1750861" y="896851"/>
                  <a:pt x="1756846" y="896851"/>
                </a:cubicBezTo>
                <a:close/>
                <a:moveTo>
                  <a:pt x="1582226" y="896851"/>
                </a:moveTo>
                <a:cubicBezTo>
                  <a:pt x="1588155" y="896851"/>
                  <a:pt x="1592962" y="901659"/>
                  <a:pt x="1592962" y="907587"/>
                </a:cubicBezTo>
                <a:cubicBezTo>
                  <a:pt x="1592962" y="907615"/>
                  <a:pt x="1592962" y="907653"/>
                  <a:pt x="1592962" y="907682"/>
                </a:cubicBezTo>
                <a:cubicBezTo>
                  <a:pt x="1593009" y="913610"/>
                  <a:pt x="1588250" y="918456"/>
                  <a:pt x="1582321" y="918513"/>
                </a:cubicBezTo>
                <a:cubicBezTo>
                  <a:pt x="1582293" y="918513"/>
                  <a:pt x="1582255" y="918513"/>
                  <a:pt x="1582226" y="918513"/>
                </a:cubicBezTo>
                <a:cubicBezTo>
                  <a:pt x="1576241" y="918513"/>
                  <a:pt x="1571395" y="913667"/>
                  <a:pt x="1571395" y="907682"/>
                </a:cubicBezTo>
                <a:cubicBezTo>
                  <a:pt x="1571395" y="901697"/>
                  <a:pt x="1576241" y="896851"/>
                  <a:pt x="1582226" y="896851"/>
                </a:cubicBezTo>
                <a:close/>
                <a:moveTo>
                  <a:pt x="1407701" y="896851"/>
                </a:moveTo>
                <a:cubicBezTo>
                  <a:pt x="1413648" y="896899"/>
                  <a:pt x="1418437" y="901735"/>
                  <a:pt x="1418437" y="907682"/>
                </a:cubicBezTo>
                <a:cubicBezTo>
                  <a:pt x="1418437" y="913629"/>
                  <a:pt x="1413648" y="918465"/>
                  <a:pt x="1407701" y="918513"/>
                </a:cubicBezTo>
                <a:cubicBezTo>
                  <a:pt x="1401716" y="918513"/>
                  <a:pt x="1396870" y="913667"/>
                  <a:pt x="1396870" y="907682"/>
                </a:cubicBezTo>
                <a:cubicBezTo>
                  <a:pt x="1396870" y="901697"/>
                  <a:pt x="1401716" y="896851"/>
                  <a:pt x="1407701" y="896851"/>
                </a:cubicBezTo>
                <a:close/>
                <a:moveTo>
                  <a:pt x="1232986" y="896851"/>
                </a:moveTo>
                <a:cubicBezTo>
                  <a:pt x="1238972" y="896851"/>
                  <a:pt x="1243817" y="901697"/>
                  <a:pt x="1243817" y="907682"/>
                </a:cubicBezTo>
                <a:cubicBezTo>
                  <a:pt x="1243817" y="913667"/>
                  <a:pt x="1238972" y="918513"/>
                  <a:pt x="1232986" y="918513"/>
                </a:cubicBezTo>
                <a:cubicBezTo>
                  <a:pt x="1227001" y="918513"/>
                  <a:pt x="1222155" y="913667"/>
                  <a:pt x="1222155" y="907682"/>
                </a:cubicBezTo>
                <a:cubicBezTo>
                  <a:pt x="1222155" y="901697"/>
                  <a:pt x="1227001" y="896851"/>
                  <a:pt x="1232986" y="896851"/>
                </a:cubicBezTo>
                <a:close/>
                <a:moveTo>
                  <a:pt x="534602" y="896851"/>
                </a:moveTo>
                <a:cubicBezTo>
                  <a:pt x="540587" y="896851"/>
                  <a:pt x="545432" y="901697"/>
                  <a:pt x="545432" y="907682"/>
                </a:cubicBezTo>
                <a:cubicBezTo>
                  <a:pt x="545432" y="913667"/>
                  <a:pt x="540587" y="918513"/>
                  <a:pt x="534602" y="918513"/>
                </a:cubicBezTo>
                <a:cubicBezTo>
                  <a:pt x="528616" y="918513"/>
                  <a:pt x="523771" y="913667"/>
                  <a:pt x="523771" y="907682"/>
                </a:cubicBezTo>
                <a:cubicBezTo>
                  <a:pt x="523771" y="901697"/>
                  <a:pt x="528616" y="896851"/>
                  <a:pt x="534602" y="896851"/>
                </a:cubicBezTo>
                <a:close/>
                <a:moveTo>
                  <a:pt x="359982" y="896851"/>
                </a:moveTo>
                <a:cubicBezTo>
                  <a:pt x="365967" y="896851"/>
                  <a:pt x="370812" y="901697"/>
                  <a:pt x="370812" y="907682"/>
                </a:cubicBezTo>
                <a:cubicBezTo>
                  <a:pt x="370812" y="913667"/>
                  <a:pt x="365967" y="918513"/>
                  <a:pt x="359982" y="918513"/>
                </a:cubicBezTo>
                <a:cubicBezTo>
                  <a:pt x="353997" y="918513"/>
                  <a:pt x="349151" y="913667"/>
                  <a:pt x="349151" y="907682"/>
                </a:cubicBezTo>
                <a:cubicBezTo>
                  <a:pt x="349151" y="901697"/>
                  <a:pt x="353997" y="896851"/>
                  <a:pt x="359982" y="896851"/>
                </a:cubicBezTo>
                <a:close/>
                <a:moveTo>
                  <a:pt x="185362" y="896851"/>
                </a:moveTo>
                <a:cubicBezTo>
                  <a:pt x="191347" y="896851"/>
                  <a:pt x="196192" y="901697"/>
                  <a:pt x="196192" y="907682"/>
                </a:cubicBezTo>
                <a:cubicBezTo>
                  <a:pt x="196192" y="913667"/>
                  <a:pt x="191347" y="918513"/>
                  <a:pt x="185362" y="918513"/>
                </a:cubicBezTo>
                <a:cubicBezTo>
                  <a:pt x="179414" y="918465"/>
                  <a:pt x="174626" y="913629"/>
                  <a:pt x="174626" y="907682"/>
                </a:cubicBezTo>
                <a:cubicBezTo>
                  <a:pt x="174626" y="901735"/>
                  <a:pt x="179414" y="896899"/>
                  <a:pt x="185362" y="896851"/>
                </a:cubicBezTo>
                <a:close/>
                <a:moveTo>
                  <a:pt x="11122" y="896851"/>
                </a:moveTo>
                <a:cubicBezTo>
                  <a:pt x="16956" y="897060"/>
                  <a:pt x="21572" y="901849"/>
                  <a:pt x="21572" y="907682"/>
                </a:cubicBezTo>
                <a:cubicBezTo>
                  <a:pt x="21572" y="913515"/>
                  <a:pt x="16956" y="918304"/>
                  <a:pt x="11122" y="918513"/>
                </a:cubicBezTo>
                <a:cubicBezTo>
                  <a:pt x="5137" y="918513"/>
                  <a:pt x="291" y="913667"/>
                  <a:pt x="291" y="907682"/>
                </a:cubicBezTo>
                <a:cubicBezTo>
                  <a:pt x="291" y="901697"/>
                  <a:pt x="5137" y="896851"/>
                  <a:pt x="11122" y="896851"/>
                </a:cubicBezTo>
                <a:close/>
                <a:moveTo>
                  <a:pt x="2454057" y="896811"/>
                </a:moveTo>
                <a:cubicBezTo>
                  <a:pt x="2460038" y="896811"/>
                  <a:pt x="2464887" y="901660"/>
                  <a:pt x="2464887" y="907642"/>
                </a:cubicBezTo>
                <a:cubicBezTo>
                  <a:pt x="2464887" y="913623"/>
                  <a:pt x="2460038" y="918472"/>
                  <a:pt x="2454057" y="918472"/>
                </a:cubicBezTo>
                <a:cubicBezTo>
                  <a:pt x="2448075" y="918472"/>
                  <a:pt x="2443226" y="913623"/>
                  <a:pt x="2443226" y="907642"/>
                </a:cubicBezTo>
                <a:cubicBezTo>
                  <a:pt x="2443226" y="901660"/>
                  <a:pt x="2448075" y="896811"/>
                  <a:pt x="2454057" y="896811"/>
                </a:cubicBezTo>
                <a:close/>
                <a:moveTo>
                  <a:pt x="2279532" y="896811"/>
                </a:moveTo>
                <a:cubicBezTo>
                  <a:pt x="2285513" y="896811"/>
                  <a:pt x="2290362" y="901660"/>
                  <a:pt x="2290362" y="907642"/>
                </a:cubicBezTo>
                <a:cubicBezTo>
                  <a:pt x="2290362" y="913623"/>
                  <a:pt x="2285513" y="918472"/>
                  <a:pt x="2279532" y="918472"/>
                </a:cubicBezTo>
                <a:cubicBezTo>
                  <a:pt x="2273550" y="918472"/>
                  <a:pt x="2268701" y="913623"/>
                  <a:pt x="2268701" y="907642"/>
                </a:cubicBezTo>
                <a:cubicBezTo>
                  <a:pt x="2268701" y="901660"/>
                  <a:pt x="2273550" y="896811"/>
                  <a:pt x="2279532" y="896811"/>
                </a:cubicBezTo>
                <a:close/>
                <a:moveTo>
                  <a:pt x="2104913" y="896811"/>
                </a:moveTo>
                <a:cubicBezTo>
                  <a:pt x="2110894" y="896811"/>
                  <a:pt x="2115743" y="901660"/>
                  <a:pt x="2115743" y="907642"/>
                </a:cubicBezTo>
                <a:cubicBezTo>
                  <a:pt x="2115743" y="913623"/>
                  <a:pt x="2110894" y="918472"/>
                  <a:pt x="2104913" y="918472"/>
                </a:cubicBezTo>
                <a:cubicBezTo>
                  <a:pt x="2098931" y="918472"/>
                  <a:pt x="2094082" y="913623"/>
                  <a:pt x="2094082" y="907642"/>
                </a:cubicBezTo>
                <a:cubicBezTo>
                  <a:pt x="2094082" y="901660"/>
                  <a:pt x="2098931" y="896811"/>
                  <a:pt x="2104913" y="896811"/>
                </a:cubicBezTo>
                <a:close/>
                <a:moveTo>
                  <a:pt x="1057287" y="896811"/>
                </a:moveTo>
                <a:cubicBezTo>
                  <a:pt x="1063269" y="896811"/>
                  <a:pt x="1068118" y="901660"/>
                  <a:pt x="1068118" y="907642"/>
                </a:cubicBezTo>
                <a:cubicBezTo>
                  <a:pt x="1068118" y="913623"/>
                  <a:pt x="1063269" y="918472"/>
                  <a:pt x="1057287" y="918472"/>
                </a:cubicBezTo>
                <a:cubicBezTo>
                  <a:pt x="1051306" y="918472"/>
                  <a:pt x="1046457" y="913623"/>
                  <a:pt x="1046457" y="907642"/>
                </a:cubicBezTo>
                <a:cubicBezTo>
                  <a:pt x="1046457" y="901660"/>
                  <a:pt x="1051306" y="896811"/>
                  <a:pt x="1057287" y="896811"/>
                </a:cubicBezTo>
                <a:close/>
                <a:moveTo>
                  <a:pt x="882667" y="896811"/>
                </a:moveTo>
                <a:cubicBezTo>
                  <a:pt x="888649" y="896811"/>
                  <a:pt x="893498" y="901660"/>
                  <a:pt x="893498" y="907642"/>
                </a:cubicBezTo>
                <a:cubicBezTo>
                  <a:pt x="893498" y="913623"/>
                  <a:pt x="888649" y="918472"/>
                  <a:pt x="882667" y="918472"/>
                </a:cubicBezTo>
                <a:cubicBezTo>
                  <a:pt x="876686" y="918472"/>
                  <a:pt x="871837" y="913623"/>
                  <a:pt x="871837" y="907642"/>
                </a:cubicBezTo>
                <a:cubicBezTo>
                  <a:pt x="871837" y="901660"/>
                  <a:pt x="876686" y="896811"/>
                  <a:pt x="882667" y="896811"/>
                </a:cubicBezTo>
                <a:close/>
                <a:moveTo>
                  <a:pt x="708142" y="896811"/>
                </a:moveTo>
                <a:cubicBezTo>
                  <a:pt x="714124" y="896811"/>
                  <a:pt x="718973" y="901660"/>
                  <a:pt x="718973" y="907642"/>
                </a:cubicBezTo>
                <a:cubicBezTo>
                  <a:pt x="718973" y="913623"/>
                  <a:pt x="714124" y="918472"/>
                  <a:pt x="708142" y="918472"/>
                </a:cubicBezTo>
                <a:cubicBezTo>
                  <a:pt x="702161" y="918472"/>
                  <a:pt x="697312" y="913623"/>
                  <a:pt x="697312" y="907642"/>
                </a:cubicBezTo>
                <a:cubicBezTo>
                  <a:pt x="697312" y="901660"/>
                  <a:pt x="702161" y="896811"/>
                  <a:pt x="708142" y="896811"/>
                </a:cubicBezTo>
                <a:close/>
                <a:moveTo>
                  <a:pt x="2629755" y="717480"/>
                </a:moveTo>
                <a:cubicBezTo>
                  <a:pt x="2635740" y="717480"/>
                  <a:pt x="2640586" y="722326"/>
                  <a:pt x="2640586" y="728311"/>
                </a:cubicBezTo>
                <a:cubicBezTo>
                  <a:pt x="2640586" y="734296"/>
                  <a:pt x="2635740" y="739142"/>
                  <a:pt x="2629755" y="739142"/>
                </a:cubicBezTo>
                <a:cubicBezTo>
                  <a:pt x="2623808" y="739094"/>
                  <a:pt x="2619019" y="734258"/>
                  <a:pt x="2619019" y="728311"/>
                </a:cubicBezTo>
                <a:cubicBezTo>
                  <a:pt x="2619019" y="722364"/>
                  <a:pt x="2623808" y="717528"/>
                  <a:pt x="2629755" y="717480"/>
                </a:cubicBezTo>
                <a:close/>
                <a:moveTo>
                  <a:pt x="2455230" y="717480"/>
                </a:moveTo>
                <a:cubicBezTo>
                  <a:pt x="2461177" y="717528"/>
                  <a:pt x="2465966" y="722364"/>
                  <a:pt x="2465966" y="728311"/>
                </a:cubicBezTo>
                <a:cubicBezTo>
                  <a:pt x="2465966" y="734258"/>
                  <a:pt x="2461177" y="739094"/>
                  <a:pt x="2455230" y="739142"/>
                </a:cubicBezTo>
                <a:cubicBezTo>
                  <a:pt x="2449245" y="739142"/>
                  <a:pt x="2444399" y="734296"/>
                  <a:pt x="2444399" y="728311"/>
                </a:cubicBezTo>
                <a:cubicBezTo>
                  <a:pt x="2444399" y="722326"/>
                  <a:pt x="2449245" y="717480"/>
                  <a:pt x="2455230" y="717480"/>
                </a:cubicBezTo>
                <a:close/>
                <a:moveTo>
                  <a:pt x="2280420" y="717480"/>
                </a:moveTo>
                <a:cubicBezTo>
                  <a:pt x="2286406" y="717480"/>
                  <a:pt x="2291251" y="722326"/>
                  <a:pt x="2291251" y="728311"/>
                </a:cubicBezTo>
                <a:cubicBezTo>
                  <a:pt x="2291251" y="734296"/>
                  <a:pt x="2286406" y="739142"/>
                  <a:pt x="2280420" y="739142"/>
                </a:cubicBezTo>
                <a:cubicBezTo>
                  <a:pt x="2274435" y="739142"/>
                  <a:pt x="2269589" y="734296"/>
                  <a:pt x="2269589" y="728311"/>
                </a:cubicBezTo>
                <a:cubicBezTo>
                  <a:pt x="2269589" y="722326"/>
                  <a:pt x="2274435" y="717480"/>
                  <a:pt x="2280420" y="717480"/>
                </a:cubicBezTo>
                <a:close/>
                <a:moveTo>
                  <a:pt x="2105990" y="717480"/>
                </a:moveTo>
                <a:cubicBezTo>
                  <a:pt x="2111976" y="717480"/>
                  <a:pt x="2116821" y="722326"/>
                  <a:pt x="2116821" y="728311"/>
                </a:cubicBezTo>
                <a:cubicBezTo>
                  <a:pt x="2116821" y="734296"/>
                  <a:pt x="2111976" y="739142"/>
                  <a:pt x="2105990" y="739142"/>
                </a:cubicBezTo>
                <a:cubicBezTo>
                  <a:pt x="2100005" y="739142"/>
                  <a:pt x="2095159" y="734296"/>
                  <a:pt x="2095159" y="728311"/>
                </a:cubicBezTo>
                <a:cubicBezTo>
                  <a:pt x="2095159" y="722326"/>
                  <a:pt x="2100005" y="717480"/>
                  <a:pt x="2105990" y="717480"/>
                </a:cubicBezTo>
                <a:close/>
                <a:moveTo>
                  <a:pt x="1931275" y="717480"/>
                </a:moveTo>
                <a:cubicBezTo>
                  <a:pt x="1931304" y="717480"/>
                  <a:pt x="1931342" y="717480"/>
                  <a:pt x="1931371" y="717480"/>
                </a:cubicBezTo>
                <a:cubicBezTo>
                  <a:pt x="1937356" y="717480"/>
                  <a:pt x="1942201" y="722326"/>
                  <a:pt x="1942201" y="728311"/>
                </a:cubicBezTo>
                <a:cubicBezTo>
                  <a:pt x="1942201" y="734296"/>
                  <a:pt x="1937356" y="739142"/>
                  <a:pt x="1931371" y="739142"/>
                </a:cubicBezTo>
                <a:cubicBezTo>
                  <a:pt x="1925442" y="739142"/>
                  <a:pt x="1920635" y="734334"/>
                  <a:pt x="1920635" y="728406"/>
                </a:cubicBezTo>
                <a:cubicBezTo>
                  <a:pt x="1920635" y="728378"/>
                  <a:pt x="1920635" y="728339"/>
                  <a:pt x="1920635" y="728311"/>
                </a:cubicBezTo>
                <a:cubicBezTo>
                  <a:pt x="1920578" y="722383"/>
                  <a:pt x="1925347" y="717537"/>
                  <a:pt x="1931275" y="717480"/>
                </a:cubicBezTo>
                <a:close/>
                <a:moveTo>
                  <a:pt x="1756846" y="717480"/>
                </a:moveTo>
                <a:cubicBezTo>
                  <a:pt x="1762793" y="717528"/>
                  <a:pt x="1767582" y="722364"/>
                  <a:pt x="1767582" y="728311"/>
                </a:cubicBezTo>
                <a:cubicBezTo>
                  <a:pt x="1767582" y="734258"/>
                  <a:pt x="1762793" y="739094"/>
                  <a:pt x="1756846" y="739142"/>
                </a:cubicBezTo>
                <a:cubicBezTo>
                  <a:pt x="1750861" y="739142"/>
                  <a:pt x="1746015" y="734296"/>
                  <a:pt x="1746015" y="728311"/>
                </a:cubicBezTo>
                <a:cubicBezTo>
                  <a:pt x="1746015" y="722326"/>
                  <a:pt x="1750861" y="717480"/>
                  <a:pt x="1756846" y="717480"/>
                </a:cubicBezTo>
                <a:close/>
                <a:moveTo>
                  <a:pt x="1582226" y="717480"/>
                </a:moveTo>
                <a:cubicBezTo>
                  <a:pt x="1588155" y="717480"/>
                  <a:pt x="1592962" y="722288"/>
                  <a:pt x="1592962" y="728216"/>
                </a:cubicBezTo>
                <a:cubicBezTo>
                  <a:pt x="1592962" y="728245"/>
                  <a:pt x="1592962" y="728283"/>
                  <a:pt x="1592962" y="728311"/>
                </a:cubicBezTo>
                <a:cubicBezTo>
                  <a:pt x="1593009" y="734239"/>
                  <a:pt x="1588250" y="739085"/>
                  <a:pt x="1582321" y="739142"/>
                </a:cubicBezTo>
                <a:cubicBezTo>
                  <a:pt x="1582293" y="739142"/>
                  <a:pt x="1582255" y="739142"/>
                  <a:pt x="1582226" y="739142"/>
                </a:cubicBezTo>
                <a:cubicBezTo>
                  <a:pt x="1576241" y="739142"/>
                  <a:pt x="1571395" y="734296"/>
                  <a:pt x="1571395" y="728311"/>
                </a:cubicBezTo>
                <a:cubicBezTo>
                  <a:pt x="1571395" y="722326"/>
                  <a:pt x="1576241" y="717480"/>
                  <a:pt x="1582226" y="717480"/>
                </a:cubicBezTo>
                <a:close/>
                <a:moveTo>
                  <a:pt x="1407606" y="717480"/>
                </a:moveTo>
                <a:cubicBezTo>
                  <a:pt x="1413592" y="717480"/>
                  <a:pt x="1418437" y="722326"/>
                  <a:pt x="1418437" y="728311"/>
                </a:cubicBezTo>
                <a:cubicBezTo>
                  <a:pt x="1418437" y="734296"/>
                  <a:pt x="1413592" y="739142"/>
                  <a:pt x="1407606" y="739142"/>
                </a:cubicBezTo>
                <a:cubicBezTo>
                  <a:pt x="1401621" y="739142"/>
                  <a:pt x="1396775" y="734296"/>
                  <a:pt x="1396775" y="728311"/>
                </a:cubicBezTo>
                <a:cubicBezTo>
                  <a:pt x="1396775" y="722326"/>
                  <a:pt x="1401621" y="717480"/>
                  <a:pt x="1407606" y="717480"/>
                </a:cubicBezTo>
                <a:close/>
                <a:moveTo>
                  <a:pt x="1232986" y="717480"/>
                </a:moveTo>
                <a:cubicBezTo>
                  <a:pt x="1238972" y="717480"/>
                  <a:pt x="1243817" y="722326"/>
                  <a:pt x="1243817" y="728311"/>
                </a:cubicBezTo>
                <a:cubicBezTo>
                  <a:pt x="1243817" y="734296"/>
                  <a:pt x="1238972" y="739142"/>
                  <a:pt x="1232986" y="739142"/>
                </a:cubicBezTo>
                <a:cubicBezTo>
                  <a:pt x="1227001" y="739142"/>
                  <a:pt x="1222155" y="734296"/>
                  <a:pt x="1222155" y="728311"/>
                </a:cubicBezTo>
                <a:cubicBezTo>
                  <a:pt x="1222155" y="722326"/>
                  <a:pt x="1227001" y="717480"/>
                  <a:pt x="1232986" y="717480"/>
                </a:cubicBezTo>
                <a:close/>
                <a:moveTo>
                  <a:pt x="1058366" y="717480"/>
                </a:moveTo>
                <a:cubicBezTo>
                  <a:pt x="1064351" y="717480"/>
                  <a:pt x="1069197" y="722326"/>
                  <a:pt x="1069197" y="728311"/>
                </a:cubicBezTo>
                <a:cubicBezTo>
                  <a:pt x="1069197" y="734296"/>
                  <a:pt x="1064351" y="739142"/>
                  <a:pt x="1058366" y="739142"/>
                </a:cubicBezTo>
                <a:cubicBezTo>
                  <a:pt x="1052419" y="739094"/>
                  <a:pt x="1047630" y="734258"/>
                  <a:pt x="1047630" y="728311"/>
                </a:cubicBezTo>
                <a:cubicBezTo>
                  <a:pt x="1047630" y="722364"/>
                  <a:pt x="1052419" y="717528"/>
                  <a:pt x="1058366" y="717480"/>
                </a:cubicBezTo>
                <a:close/>
                <a:moveTo>
                  <a:pt x="883936" y="717480"/>
                </a:moveTo>
                <a:cubicBezTo>
                  <a:pt x="889883" y="717528"/>
                  <a:pt x="894672" y="722364"/>
                  <a:pt x="894672" y="728311"/>
                </a:cubicBezTo>
                <a:cubicBezTo>
                  <a:pt x="894672" y="734258"/>
                  <a:pt x="889883" y="739094"/>
                  <a:pt x="883936" y="739142"/>
                </a:cubicBezTo>
                <a:cubicBezTo>
                  <a:pt x="877951" y="739142"/>
                  <a:pt x="873105" y="734296"/>
                  <a:pt x="873105" y="728311"/>
                </a:cubicBezTo>
                <a:cubicBezTo>
                  <a:pt x="873105" y="722326"/>
                  <a:pt x="877951" y="717480"/>
                  <a:pt x="883936" y="717480"/>
                </a:cubicBezTo>
                <a:close/>
                <a:moveTo>
                  <a:pt x="709222" y="717480"/>
                </a:moveTo>
                <a:cubicBezTo>
                  <a:pt x="715207" y="717480"/>
                  <a:pt x="720052" y="722326"/>
                  <a:pt x="720052" y="728311"/>
                </a:cubicBezTo>
                <a:cubicBezTo>
                  <a:pt x="720052" y="734296"/>
                  <a:pt x="715207" y="739142"/>
                  <a:pt x="709222" y="739142"/>
                </a:cubicBezTo>
                <a:cubicBezTo>
                  <a:pt x="703236" y="739142"/>
                  <a:pt x="698391" y="734296"/>
                  <a:pt x="698391" y="728311"/>
                </a:cubicBezTo>
                <a:cubicBezTo>
                  <a:pt x="698391" y="722326"/>
                  <a:pt x="703236" y="717480"/>
                  <a:pt x="709222" y="717480"/>
                </a:cubicBezTo>
                <a:close/>
                <a:moveTo>
                  <a:pt x="534602" y="717480"/>
                </a:moveTo>
                <a:cubicBezTo>
                  <a:pt x="540587" y="717480"/>
                  <a:pt x="545432" y="722326"/>
                  <a:pt x="545432" y="728311"/>
                </a:cubicBezTo>
                <a:cubicBezTo>
                  <a:pt x="545432" y="734296"/>
                  <a:pt x="540587" y="739142"/>
                  <a:pt x="534602" y="739142"/>
                </a:cubicBezTo>
                <a:cubicBezTo>
                  <a:pt x="528616" y="739142"/>
                  <a:pt x="523771" y="734296"/>
                  <a:pt x="523771" y="728311"/>
                </a:cubicBezTo>
                <a:cubicBezTo>
                  <a:pt x="523771" y="722326"/>
                  <a:pt x="528616" y="717480"/>
                  <a:pt x="534602" y="717480"/>
                </a:cubicBezTo>
                <a:close/>
                <a:moveTo>
                  <a:pt x="359982" y="717480"/>
                </a:moveTo>
                <a:cubicBezTo>
                  <a:pt x="365967" y="717480"/>
                  <a:pt x="370812" y="722326"/>
                  <a:pt x="370812" y="728311"/>
                </a:cubicBezTo>
                <a:cubicBezTo>
                  <a:pt x="370812" y="734296"/>
                  <a:pt x="365967" y="739142"/>
                  <a:pt x="359982" y="739142"/>
                </a:cubicBezTo>
                <a:cubicBezTo>
                  <a:pt x="353997" y="739142"/>
                  <a:pt x="349151" y="734296"/>
                  <a:pt x="349151" y="728311"/>
                </a:cubicBezTo>
                <a:cubicBezTo>
                  <a:pt x="349151" y="722326"/>
                  <a:pt x="353997" y="717480"/>
                  <a:pt x="359982" y="717480"/>
                </a:cubicBezTo>
                <a:close/>
                <a:moveTo>
                  <a:pt x="185362" y="717480"/>
                </a:moveTo>
                <a:cubicBezTo>
                  <a:pt x="191347" y="717480"/>
                  <a:pt x="196192" y="722326"/>
                  <a:pt x="196192" y="728311"/>
                </a:cubicBezTo>
                <a:cubicBezTo>
                  <a:pt x="196192" y="734296"/>
                  <a:pt x="191347" y="739142"/>
                  <a:pt x="185362" y="739142"/>
                </a:cubicBezTo>
                <a:cubicBezTo>
                  <a:pt x="179414" y="739094"/>
                  <a:pt x="174626" y="734258"/>
                  <a:pt x="174626" y="728311"/>
                </a:cubicBezTo>
                <a:cubicBezTo>
                  <a:pt x="174626" y="722364"/>
                  <a:pt x="179414" y="717528"/>
                  <a:pt x="185362" y="717480"/>
                </a:cubicBezTo>
                <a:close/>
                <a:moveTo>
                  <a:pt x="10837" y="717480"/>
                </a:moveTo>
                <a:cubicBezTo>
                  <a:pt x="16784" y="717528"/>
                  <a:pt x="21572" y="722364"/>
                  <a:pt x="21572" y="728311"/>
                </a:cubicBezTo>
                <a:cubicBezTo>
                  <a:pt x="21572" y="734258"/>
                  <a:pt x="16784" y="739094"/>
                  <a:pt x="10837" y="739142"/>
                </a:cubicBezTo>
                <a:cubicBezTo>
                  <a:pt x="4852" y="739142"/>
                  <a:pt x="6" y="734296"/>
                  <a:pt x="6" y="728311"/>
                </a:cubicBezTo>
                <a:cubicBezTo>
                  <a:pt x="6" y="722326"/>
                  <a:pt x="4852" y="717480"/>
                  <a:pt x="10837" y="717480"/>
                </a:cubicBezTo>
                <a:close/>
                <a:moveTo>
                  <a:pt x="1931370" y="538110"/>
                </a:moveTo>
                <a:cubicBezTo>
                  <a:pt x="1931399" y="538110"/>
                  <a:pt x="1931437" y="538110"/>
                  <a:pt x="1931465" y="538110"/>
                </a:cubicBezTo>
                <a:cubicBezTo>
                  <a:pt x="1937412" y="538163"/>
                  <a:pt x="1942201" y="542996"/>
                  <a:pt x="1942201" y="548941"/>
                </a:cubicBezTo>
                <a:cubicBezTo>
                  <a:pt x="1941992" y="554773"/>
                  <a:pt x="1937204" y="559395"/>
                  <a:pt x="1931370" y="559392"/>
                </a:cubicBezTo>
                <a:cubicBezTo>
                  <a:pt x="1925584" y="559342"/>
                  <a:pt x="1920882" y="554722"/>
                  <a:pt x="1920730" y="548941"/>
                </a:cubicBezTo>
                <a:cubicBezTo>
                  <a:pt x="1920682" y="543012"/>
                  <a:pt x="1925442" y="538164"/>
                  <a:pt x="1931370" y="538110"/>
                </a:cubicBezTo>
                <a:close/>
                <a:moveTo>
                  <a:pt x="1407701" y="538110"/>
                </a:moveTo>
                <a:cubicBezTo>
                  <a:pt x="1413648" y="538163"/>
                  <a:pt x="1418437" y="542996"/>
                  <a:pt x="1418437" y="548941"/>
                </a:cubicBezTo>
                <a:cubicBezTo>
                  <a:pt x="1418237" y="554737"/>
                  <a:pt x="1413496" y="559344"/>
                  <a:pt x="1407701" y="559392"/>
                </a:cubicBezTo>
                <a:cubicBezTo>
                  <a:pt x="1401716" y="559392"/>
                  <a:pt x="1396870" y="554543"/>
                  <a:pt x="1396870" y="548561"/>
                </a:cubicBezTo>
                <a:cubicBezTo>
                  <a:pt x="1397080" y="542729"/>
                  <a:pt x="1401868" y="538107"/>
                  <a:pt x="1407701" y="538110"/>
                </a:cubicBezTo>
                <a:close/>
                <a:moveTo>
                  <a:pt x="534981" y="538110"/>
                </a:moveTo>
                <a:cubicBezTo>
                  <a:pt x="540815" y="538316"/>
                  <a:pt x="545431" y="543105"/>
                  <a:pt x="545431" y="548941"/>
                </a:cubicBezTo>
                <a:cubicBezTo>
                  <a:pt x="545223" y="554773"/>
                  <a:pt x="540434" y="559395"/>
                  <a:pt x="534601" y="559392"/>
                </a:cubicBezTo>
                <a:cubicBezTo>
                  <a:pt x="528910" y="559195"/>
                  <a:pt x="524350" y="554629"/>
                  <a:pt x="524150" y="548941"/>
                </a:cubicBezTo>
                <a:cubicBezTo>
                  <a:pt x="524150" y="542959"/>
                  <a:pt x="528996" y="538110"/>
                  <a:pt x="534981" y="538110"/>
                </a:cubicBezTo>
                <a:close/>
                <a:moveTo>
                  <a:pt x="11122" y="538110"/>
                </a:moveTo>
                <a:cubicBezTo>
                  <a:pt x="16956" y="538316"/>
                  <a:pt x="21572" y="543105"/>
                  <a:pt x="21572" y="548941"/>
                </a:cubicBezTo>
                <a:cubicBezTo>
                  <a:pt x="21373" y="554629"/>
                  <a:pt x="16813" y="559195"/>
                  <a:pt x="11122" y="559392"/>
                </a:cubicBezTo>
                <a:cubicBezTo>
                  <a:pt x="5137" y="559392"/>
                  <a:pt x="291" y="554543"/>
                  <a:pt x="291" y="548561"/>
                </a:cubicBezTo>
                <a:cubicBezTo>
                  <a:pt x="501" y="542729"/>
                  <a:pt x="5289" y="538107"/>
                  <a:pt x="11122" y="538110"/>
                </a:cubicBezTo>
                <a:close/>
                <a:moveTo>
                  <a:pt x="2629755" y="537730"/>
                </a:moveTo>
                <a:cubicBezTo>
                  <a:pt x="2635740" y="537727"/>
                  <a:pt x="2640586" y="542573"/>
                  <a:pt x="2640595" y="548554"/>
                </a:cubicBezTo>
                <a:cubicBezTo>
                  <a:pt x="2640595" y="548684"/>
                  <a:pt x="2640586" y="548812"/>
                  <a:pt x="2640586" y="548941"/>
                </a:cubicBezTo>
                <a:cubicBezTo>
                  <a:pt x="2640376" y="554773"/>
                  <a:pt x="2635588" y="559395"/>
                  <a:pt x="2629755" y="559392"/>
                </a:cubicBezTo>
                <a:cubicBezTo>
                  <a:pt x="2623808" y="559339"/>
                  <a:pt x="2619019" y="554506"/>
                  <a:pt x="2619019" y="548561"/>
                </a:cubicBezTo>
                <a:cubicBezTo>
                  <a:pt x="2619019" y="542616"/>
                  <a:pt x="2623808" y="537783"/>
                  <a:pt x="2629755" y="537730"/>
                </a:cubicBezTo>
                <a:close/>
                <a:moveTo>
                  <a:pt x="2455230" y="537730"/>
                </a:moveTo>
                <a:cubicBezTo>
                  <a:pt x="2461216" y="537779"/>
                  <a:pt x="2466023" y="542668"/>
                  <a:pt x="2465975" y="548649"/>
                </a:cubicBezTo>
                <a:cubicBezTo>
                  <a:pt x="2465975" y="548746"/>
                  <a:pt x="2465966" y="548844"/>
                  <a:pt x="2465966" y="548941"/>
                </a:cubicBezTo>
                <a:cubicBezTo>
                  <a:pt x="2465766" y="554737"/>
                  <a:pt x="2461025" y="559344"/>
                  <a:pt x="2455230" y="559392"/>
                </a:cubicBezTo>
                <a:cubicBezTo>
                  <a:pt x="2449245" y="559392"/>
                  <a:pt x="2444399" y="554543"/>
                  <a:pt x="2444399" y="548561"/>
                </a:cubicBezTo>
                <a:cubicBezTo>
                  <a:pt x="2444399" y="542579"/>
                  <a:pt x="2449245" y="537730"/>
                  <a:pt x="2455230" y="537730"/>
                </a:cubicBezTo>
                <a:close/>
                <a:moveTo>
                  <a:pt x="2280610" y="537730"/>
                </a:moveTo>
                <a:cubicBezTo>
                  <a:pt x="2286596" y="537832"/>
                  <a:pt x="2291355" y="542762"/>
                  <a:pt x="2291260" y="548742"/>
                </a:cubicBezTo>
                <a:cubicBezTo>
                  <a:pt x="2291251" y="548809"/>
                  <a:pt x="2291251" y="548874"/>
                  <a:pt x="2291251" y="548941"/>
                </a:cubicBezTo>
                <a:cubicBezTo>
                  <a:pt x="2291051" y="554701"/>
                  <a:pt x="2286377" y="559294"/>
                  <a:pt x="2280610" y="559392"/>
                </a:cubicBezTo>
                <a:cubicBezTo>
                  <a:pt x="2274625" y="559392"/>
                  <a:pt x="2269779" y="554543"/>
                  <a:pt x="2269779" y="548561"/>
                </a:cubicBezTo>
                <a:cubicBezTo>
                  <a:pt x="2269779" y="542579"/>
                  <a:pt x="2274625" y="537730"/>
                  <a:pt x="2280610" y="537730"/>
                </a:cubicBezTo>
                <a:close/>
                <a:moveTo>
                  <a:pt x="2105990" y="537730"/>
                </a:moveTo>
                <a:cubicBezTo>
                  <a:pt x="2111976" y="537727"/>
                  <a:pt x="2116821" y="542573"/>
                  <a:pt x="2116830" y="548554"/>
                </a:cubicBezTo>
                <a:cubicBezTo>
                  <a:pt x="2116830" y="548684"/>
                  <a:pt x="2116821" y="548812"/>
                  <a:pt x="2116821" y="548941"/>
                </a:cubicBezTo>
                <a:cubicBezTo>
                  <a:pt x="2116612" y="554773"/>
                  <a:pt x="2111824" y="559395"/>
                  <a:pt x="2105990" y="559392"/>
                </a:cubicBezTo>
                <a:cubicBezTo>
                  <a:pt x="2100005" y="559392"/>
                  <a:pt x="2095159" y="554543"/>
                  <a:pt x="2095159" y="548561"/>
                </a:cubicBezTo>
                <a:cubicBezTo>
                  <a:pt x="2095159" y="542579"/>
                  <a:pt x="2100005" y="537730"/>
                  <a:pt x="2105990" y="537730"/>
                </a:cubicBezTo>
                <a:close/>
                <a:moveTo>
                  <a:pt x="1756846" y="537730"/>
                </a:moveTo>
                <a:cubicBezTo>
                  <a:pt x="1762832" y="537779"/>
                  <a:pt x="1767639" y="542668"/>
                  <a:pt x="1767591" y="548649"/>
                </a:cubicBezTo>
                <a:cubicBezTo>
                  <a:pt x="1767591" y="548746"/>
                  <a:pt x="1767582" y="548844"/>
                  <a:pt x="1767582" y="548941"/>
                </a:cubicBezTo>
                <a:cubicBezTo>
                  <a:pt x="1767382" y="554737"/>
                  <a:pt x="1762641" y="559344"/>
                  <a:pt x="1756846" y="559392"/>
                </a:cubicBezTo>
                <a:cubicBezTo>
                  <a:pt x="1750861" y="559392"/>
                  <a:pt x="1746015" y="554543"/>
                  <a:pt x="1746015" y="548561"/>
                </a:cubicBezTo>
                <a:cubicBezTo>
                  <a:pt x="1746015" y="542579"/>
                  <a:pt x="1750861" y="537730"/>
                  <a:pt x="1756846" y="537730"/>
                </a:cubicBezTo>
                <a:close/>
                <a:moveTo>
                  <a:pt x="1582226" y="537730"/>
                </a:moveTo>
                <a:cubicBezTo>
                  <a:pt x="1588155" y="537725"/>
                  <a:pt x="1592962" y="542526"/>
                  <a:pt x="1592971" y="548456"/>
                </a:cubicBezTo>
                <a:cubicBezTo>
                  <a:pt x="1592971" y="548617"/>
                  <a:pt x="1592971" y="548780"/>
                  <a:pt x="1592962" y="548941"/>
                </a:cubicBezTo>
                <a:cubicBezTo>
                  <a:pt x="1592810" y="554758"/>
                  <a:pt x="1588050" y="559393"/>
                  <a:pt x="1582226" y="559392"/>
                </a:cubicBezTo>
                <a:cubicBezTo>
                  <a:pt x="1576241" y="559392"/>
                  <a:pt x="1571395" y="554543"/>
                  <a:pt x="1571395" y="548561"/>
                </a:cubicBezTo>
                <a:cubicBezTo>
                  <a:pt x="1571395" y="542579"/>
                  <a:pt x="1576241" y="537730"/>
                  <a:pt x="1582226" y="537730"/>
                </a:cubicBezTo>
                <a:close/>
                <a:moveTo>
                  <a:pt x="1232986" y="537730"/>
                </a:moveTo>
                <a:cubicBezTo>
                  <a:pt x="1238972" y="537727"/>
                  <a:pt x="1243817" y="542573"/>
                  <a:pt x="1243826" y="548554"/>
                </a:cubicBezTo>
                <a:cubicBezTo>
                  <a:pt x="1243826" y="548684"/>
                  <a:pt x="1243817" y="548812"/>
                  <a:pt x="1243817" y="548941"/>
                </a:cubicBezTo>
                <a:cubicBezTo>
                  <a:pt x="1243608" y="554773"/>
                  <a:pt x="1238820" y="559395"/>
                  <a:pt x="1232986" y="559392"/>
                </a:cubicBezTo>
                <a:cubicBezTo>
                  <a:pt x="1227001" y="559392"/>
                  <a:pt x="1222155" y="554543"/>
                  <a:pt x="1222155" y="548561"/>
                </a:cubicBezTo>
                <a:cubicBezTo>
                  <a:pt x="1222155" y="542579"/>
                  <a:pt x="1227001" y="537730"/>
                  <a:pt x="1232986" y="537730"/>
                </a:cubicBezTo>
                <a:close/>
                <a:moveTo>
                  <a:pt x="1058366" y="537730"/>
                </a:moveTo>
                <a:cubicBezTo>
                  <a:pt x="1064351" y="537727"/>
                  <a:pt x="1069197" y="542573"/>
                  <a:pt x="1069206" y="548554"/>
                </a:cubicBezTo>
                <a:cubicBezTo>
                  <a:pt x="1069206" y="548684"/>
                  <a:pt x="1069197" y="548812"/>
                  <a:pt x="1069197" y="548941"/>
                </a:cubicBezTo>
                <a:cubicBezTo>
                  <a:pt x="1068988" y="554773"/>
                  <a:pt x="1064199" y="559395"/>
                  <a:pt x="1058366" y="559392"/>
                </a:cubicBezTo>
                <a:cubicBezTo>
                  <a:pt x="1052419" y="559339"/>
                  <a:pt x="1047630" y="554506"/>
                  <a:pt x="1047630" y="548561"/>
                </a:cubicBezTo>
                <a:cubicBezTo>
                  <a:pt x="1047630" y="542616"/>
                  <a:pt x="1052419" y="537783"/>
                  <a:pt x="1058366" y="537730"/>
                </a:cubicBezTo>
                <a:close/>
                <a:moveTo>
                  <a:pt x="883841" y="537730"/>
                </a:moveTo>
                <a:cubicBezTo>
                  <a:pt x="889827" y="537727"/>
                  <a:pt x="894672" y="542573"/>
                  <a:pt x="894681" y="548554"/>
                </a:cubicBezTo>
                <a:cubicBezTo>
                  <a:pt x="894681" y="548684"/>
                  <a:pt x="894672" y="548812"/>
                  <a:pt x="894672" y="548941"/>
                </a:cubicBezTo>
                <a:cubicBezTo>
                  <a:pt x="894463" y="554773"/>
                  <a:pt x="889675" y="559395"/>
                  <a:pt x="883841" y="559392"/>
                </a:cubicBezTo>
                <a:cubicBezTo>
                  <a:pt x="877856" y="559392"/>
                  <a:pt x="873010" y="554543"/>
                  <a:pt x="873010" y="548561"/>
                </a:cubicBezTo>
                <a:cubicBezTo>
                  <a:pt x="873010" y="542579"/>
                  <a:pt x="877856" y="537730"/>
                  <a:pt x="883841" y="537730"/>
                </a:cubicBezTo>
                <a:close/>
                <a:moveTo>
                  <a:pt x="709222" y="537730"/>
                </a:moveTo>
                <a:cubicBezTo>
                  <a:pt x="715207" y="537727"/>
                  <a:pt x="720052" y="542573"/>
                  <a:pt x="720062" y="548554"/>
                </a:cubicBezTo>
                <a:cubicBezTo>
                  <a:pt x="720062" y="548684"/>
                  <a:pt x="720052" y="548812"/>
                  <a:pt x="720052" y="548941"/>
                </a:cubicBezTo>
                <a:cubicBezTo>
                  <a:pt x="719844" y="554773"/>
                  <a:pt x="715055" y="559395"/>
                  <a:pt x="709222" y="559392"/>
                </a:cubicBezTo>
                <a:cubicBezTo>
                  <a:pt x="703236" y="559392"/>
                  <a:pt x="698391" y="554543"/>
                  <a:pt x="698391" y="548561"/>
                </a:cubicBezTo>
                <a:cubicBezTo>
                  <a:pt x="698391" y="542579"/>
                  <a:pt x="703236" y="537730"/>
                  <a:pt x="709222" y="537730"/>
                </a:cubicBezTo>
                <a:close/>
                <a:moveTo>
                  <a:pt x="359982" y="537730"/>
                </a:moveTo>
                <a:cubicBezTo>
                  <a:pt x="365967" y="537727"/>
                  <a:pt x="370812" y="542573"/>
                  <a:pt x="370822" y="548554"/>
                </a:cubicBezTo>
                <a:cubicBezTo>
                  <a:pt x="370822" y="548684"/>
                  <a:pt x="370812" y="548812"/>
                  <a:pt x="370812" y="548941"/>
                </a:cubicBezTo>
                <a:cubicBezTo>
                  <a:pt x="370604" y="554773"/>
                  <a:pt x="365815" y="559395"/>
                  <a:pt x="359982" y="559392"/>
                </a:cubicBezTo>
                <a:cubicBezTo>
                  <a:pt x="353997" y="559392"/>
                  <a:pt x="349151" y="554543"/>
                  <a:pt x="349151" y="548561"/>
                </a:cubicBezTo>
                <a:cubicBezTo>
                  <a:pt x="349151" y="542579"/>
                  <a:pt x="353997" y="537730"/>
                  <a:pt x="359982" y="537730"/>
                </a:cubicBezTo>
                <a:close/>
                <a:moveTo>
                  <a:pt x="185362" y="537730"/>
                </a:moveTo>
                <a:cubicBezTo>
                  <a:pt x="191347" y="537727"/>
                  <a:pt x="196192" y="542573"/>
                  <a:pt x="196202" y="548554"/>
                </a:cubicBezTo>
                <a:cubicBezTo>
                  <a:pt x="196202" y="548684"/>
                  <a:pt x="196192" y="548812"/>
                  <a:pt x="196192" y="548941"/>
                </a:cubicBezTo>
                <a:cubicBezTo>
                  <a:pt x="195983" y="554773"/>
                  <a:pt x="191195" y="559395"/>
                  <a:pt x="185362" y="559392"/>
                </a:cubicBezTo>
                <a:cubicBezTo>
                  <a:pt x="179414" y="559339"/>
                  <a:pt x="174626" y="554506"/>
                  <a:pt x="174626" y="548561"/>
                </a:cubicBezTo>
                <a:cubicBezTo>
                  <a:pt x="174626" y="542616"/>
                  <a:pt x="179414" y="537783"/>
                  <a:pt x="185362" y="537730"/>
                </a:cubicBezTo>
                <a:close/>
                <a:moveTo>
                  <a:pt x="1407701" y="358741"/>
                </a:moveTo>
                <a:cubicBezTo>
                  <a:pt x="1413572" y="358791"/>
                  <a:pt x="1418333" y="363511"/>
                  <a:pt x="1418437" y="369381"/>
                </a:cubicBezTo>
                <a:cubicBezTo>
                  <a:pt x="1418541" y="375362"/>
                  <a:pt x="1413782" y="380296"/>
                  <a:pt x="1407796" y="380401"/>
                </a:cubicBezTo>
                <a:cubicBezTo>
                  <a:pt x="1407768" y="380401"/>
                  <a:pt x="1407730" y="380402"/>
                  <a:pt x="1407701" y="380402"/>
                </a:cubicBezTo>
                <a:cubicBezTo>
                  <a:pt x="1401716" y="380455"/>
                  <a:pt x="1396833" y="375650"/>
                  <a:pt x="1396775" y="369668"/>
                </a:cubicBezTo>
                <a:cubicBezTo>
                  <a:pt x="1396775" y="369573"/>
                  <a:pt x="1396775" y="369477"/>
                  <a:pt x="1396775" y="369381"/>
                </a:cubicBezTo>
                <a:cubicBezTo>
                  <a:pt x="1396880" y="363437"/>
                  <a:pt x="1401754" y="358688"/>
                  <a:pt x="1407701" y="358741"/>
                </a:cubicBezTo>
                <a:close/>
                <a:moveTo>
                  <a:pt x="11017" y="358739"/>
                </a:moveTo>
                <a:cubicBezTo>
                  <a:pt x="11055" y="358739"/>
                  <a:pt x="11084" y="358740"/>
                  <a:pt x="11122" y="358741"/>
                </a:cubicBezTo>
                <a:cubicBezTo>
                  <a:pt x="16879" y="358942"/>
                  <a:pt x="21478" y="363619"/>
                  <a:pt x="21572" y="369382"/>
                </a:cubicBezTo>
                <a:cubicBezTo>
                  <a:pt x="21677" y="375291"/>
                  <a:pt x="17031" y="380196"/>
                  <a:pt x="11122" y="380402"/>
                </a:cubicBezTo>
                <a:cubicBezTo>
                  <a:pt x="5146" y="380561"/>
                  <a:pt x="168" y="375842"/>
                  <a:pt x="6" y="369862"/>
                </a:cubicBezTo>
                <a:cubicBezTo>
                  <a:pt x="6" y="369702"/>
                  <a:pt x="6" y="369542"/>
                  <a:pt x="6" y="369382"/>
                </a:cubicBezTo>
                <a:cubicBezTo>
                  <a:pt x="111" y="363401"/>
                  <a:pt x="5041" y="358635"/>
                  <a:pt x="11017" y="358739"/>
                </a:cubicBezTo>
                <a:close/>
                <a:moveTo>
                  <a:pt x="2629755" y="358550"/>
                </a:moveTo>
                <a:cubicBezTo>
                  <a:pt x="2635740" y="358550"/>
                  <a:pt x="2640586" y="363399"/>
                  <a:pt x="2640586" y="369381"/>
                </a:cubicBezTo>
                <a:cubicBezTo>
                  <a:pt x="2640586" y="375363"/>
                  <a:pt x="2635740" y="380212"/>
                  <a:pt x="2629755" y="380212"/>
                </a:cubicBezTo>
                <a:cubicBezTo>
                  <a:pt x="2623808" y="380159"/>
                  <a:pt x="2619019" y="375326"/>
                  <a:pt x="2619019" y="369381"/>
                </a:cubicBezTo>
                <a:cubicBezTo>
                  <a:pt x="2619019" y="363436"/>
                  <a:pt x="2623808" y="358603"/>
                  <a:pt x="2629755" y="358550"/>
                </a:cubicBezTo>
                <a:close/>
                <a:moveTo>
                  <a:pt x="2455230" y="358550"/>
                </a:moveTo>
                <a:cubicBezTo>
                  <a:pt x="2461177" y="358603"/>
                  <a:pt x="2465966" y="363436"/>
                  <a:pt x="2465966" y="369381"/>
                </a:cubicBezTo>
                <a:cubicBezTo>
                  <a:pt x="2465966" y="375326"/>
                  <a:pt x="2461177" y="380159"/>
                  <a:pt x="2455230" y="380212"/>
                </a:cubicBezTo>
                <a:cubicBezTo>
                  <a:pt x="2449245" y="380212"/>
                  <a:pt x="2444399" y="375363"/>
                  <a:pt x="2444399" y="369381"/>
                </a:cubicBezTo>
                <a:cubicBezTo>
                  <a:pt x="2444399" y="363399"/>
                  <a:pt x="2449245" y="358550"/>
                  <a:pt x="2455230" y="358550"/>
                </a:cubicBezTo>
                <a:close/>
                <a:moveTo>
                  <a:pt x="2280610" y="358550"/>
                </a:moveTo>
                <a:cubicBezTo>
                  <a:pt x="2286520" y="358654"/>
                  <a:pt x="2291251" y="363473"/>
                  <a:pt x="2291251" y="369381"/>
                </a:cubicBezTo>
                <a:cubicBezTo>
                  <a:pt x="2291251" y="375363"/>
                  <a:pt x="2286405" y="380212"/>
                  <a:pt x="2280420" y="380212"/>
                </a:cubicBezTo>
                <a:cubicBezTo>
                  <a:pt x="2274511" y="380108"/>
                  <a:pt x="2269779" y="375289"/>
                  <a:pt x="2269779" y="369381"/>
                </a:cubicBezTo>
                <a:cubicBezTo>
                  <a:pt x="2269779" y="363399"/>
                  <a:pt x="2274625" y="358550"/>
                  <a:pt x="2280610" y="358550"/>
                </a:cubicBezTo>
                <a:close/>
                <a:moveTo>
                  <a:pt x="2105990" y="358550"/>
                </a:moveTo>
                <a:cubicBezTo>
                  <a:pt x="2111976" y="358550"/>
                  <a:pt x="2116821" y="363399"/>
                  <a:pt x="2116821" y="369381"/>
                </a:cubicBezTo>
                <a:cubicBezTo>
                  <a:pt x="2116821" y="375363"/>
                  <a:pt x="2111976" y="380212"/>
                  <a:pt x="2105990" y="380212"/>
                </a:cubicBezTo>
                <a:cubicBezTo>
                  <a:pt x="2100005" y="380212"/>
                  <a:pt x="2095159" y="375363"/>
                  <a:pt x="2095159" y="369381"/>
                </a:cubicBezTo>
                <a:cubicBezTo>
                  <a:pt x="2095159" y="363399"/>
                  <a:pt x="2100005" y="358550"/>
                  <a:pt x="2105990" y="358550"/>
                </a:cubicBezTo>
                <a:close/>
                <a:moveTo>
                  <a:pt x="1931370" y="358550"/>
                </a:moveTo>
                <a:cubicBezTo>
                  <a:pt x="1931399" y="358550"/>
                  <a:pt x="1931437" y="358550"/>
                  <a:pt x="1931465" y="358550"/>
                </a:cubicBezTo>
                <a:cubicBezTo>
                  <a:pt x="1937412" y="358603"/>
                  <a:pt x="1942201" y="363436"/>
                  <a:pt x="1942201" y="369381"/>
                </a:cubicBezTo>
                <a:cubicBezTo>
                  <a:pt x="1942201" y="375363"/>
                  <a:pt x="1937356" y="380212"/>
                  <a:pt x="1931370" y="380212"/>
                </a:cubicBezTo>
                <a:cubicBezTo>
                  <a:pt x="1925442" y="380159"/>
                  <a:pt x="1920682" y="375310"/>
                  <a:pt x="1920730" y="369382"/>
                </a:cubicBezTo>
                <a:cubicBezTo>
                  <a:pt x="1920730" y="369382"/>
                  <a:pt x="1920730" y="369381"/>
                  <a:pt x="1920730" y="369381"/>
                </a:cubicBezTo>
                <a:cubicBezTo>
                  <a:pt x="1920682" y="363452"/>
                  <a:pt x="1925442" y="358604"/>
                  <a:pt x="1931370" y="358550"/>
                </a:cubicBezTo>
                <a:close/>
                <a:moveTo>
                  <a:pt x="1756846" y="358550"/>
                </a:moveTo>
                <a:cubicBezTo>
                  <a:pt x="1762793" y="358603"/>
                  <a:pt x="1767582" y="363436"/>
                  <a:pt x="1767582" y="369381"/>
                </a:cubicBezTo>
                <a:cubicBezTo>
                  <a:pt x="1767582" y="375326"/>
                  <a:pt x="1762793" y="380159"/>
                  <a:pt x="1756846" y="380212"/>
                </a:cubicBezTo>
                <a:cubicBezTo>
                  <a:pt x="1750861" y="380212"/>
                  <a:pt x="1746015" y="375363"/>
                  <a:pt x="1746015" y="369381"/>
                </a:cubicBezTo>
                <a:cubicBezTo>
                  <a:pt x="1746015" y="363399"/>
                  <a:pt x="1750861" y="358550"/>
                  <a:pt x="1756846" y="358550"/>
                </a:cubicBezTo>
                <a:close/>
                <a:moveTo>
                  <a:pt x="1582226" y="358550"/>
                </a:moveTo>
                <a:cubicBezTo>
                  <a:pt x="1588155" y="358550"/>
                  <a:pt x="1592962" y="363357"/>
                  <a:pt x="1592962" y="369286"/>
                </a:cubicBezTo>
                <a:cubicBezTo>
                  <a:pt x="1592962" y="369317"/>
                  <a:pt x="1592962" y="369350"/>
                  <a:pt x="1592962" y="369381"/>
                </a:cubicBezTo>
                <a:cubicBezTo>
                  <a:pt x="1593009" y="375310"/>
                  <a:pt x="1588250" y="380158"/>
                  <a:pt x="1582321" y="380212"/>
                </a:cubicBezTo>
                <a:cubicBezTo>
                  <a:pt x="1582293" y="380212"/>
                  <a:pt x="1582255" y="380212"/>
                  <a:pt x="1582226" y="380212"/>
                </a:cubicBezTo>
                <a:cubicBezTo>
                  <a:pt x="1576241" y="380212"/>
                  <a:pt x="1571395" y="375363"/>
                  <a:pt x="1571395" y="369381"/>
                </a:cubicBezTo>
                <a:cubicBezTo>
                  <a:pt x="1571395" y="363399"/>
                  <a:pt x="1576241" y="358550"/>
                  <a:pt x="1582226" y="358550"/>
                </a:cubicBezTo>
                <a:close/>
                <a:moveTo>
                  <a:pt x="1232986" y="358550"/>
                </a:moveTo>
                <a:cubicBezTo>
                  <a:pt x="1238972" y="358550"/>
                  <a:pt x="1243817" y="363399"/>
                  <a:pt x="1243817" y="369381"/>
                </a:cubicBezTo>
                <a:cubicBezTo>
                  <a:pt x="1243817" y="375363"/>
                  <a:pt x="1238972" y="380212"/>
                  <a:pt x="1232986" y="380212"/>
                </a:cubicBezTo>
                <a:cubicBezTo>
                  <a:pt x="1227001" y="380212"/>
                  <a:pt x="1222155" y="375363"/>
                  <a:pt x="1222155" y="369381"/>
                </a:cubicBezTo>
                <a:cubicBezTo>
                  <a:pt x="1222155" y="363399"/>
                  <a:pt x="1227001" y="358550"/>
                  <a:pt x="1232986" y="358550"/>
                </a:cubicBezTo>
                <a:close/>
                <a:moveTo>
                  <a:pt x="1058366" y="358550"/>
                </a:moveTo>
                <a:cubicBezTo>
                  <a:pt x="1064351" y="358550"/>
                  <a:pt x="1069197" y="363399"/>
                  <a:pt x="1069197" y="369381"/>
                </a:cubicBezTo>
                <a:cubicBezTo>
                  <a:pt x="1069197" y="375363"/>
                  <a:pt x="1064351" y="380212"/>
                  <a:pt x="1058366" y="380212"/>
                </a:cubicBezTo>
                <a:cubicBezTo>
                  <a:pt x="1052419" y="380159"/>
                  <a:pt x="1047630" y="375326"/>
                  <a:pt x="1047630" y="369381"/>
                </a:cubicBezTo>
                <a:cubicBezTo>
                  <a:pt x="1047630" y="363436"/>
                  <a:pt x="1052419" y="358603"/>
                  <a:pt x="1058366" y="358550"/>
                </a:cubicBezTo>
                <a:close/>
                <a:moveTo>
                  <a:pt x="883841" y="358550"/>
                </a:moveTo>
                <a:cubicBezTo>
                  <a:pt x="889827" y="358550"/>
                  <a:pt x="894672" y="363399"/>
                  <a:pt x="894672" y="369381"/>
                </a:cubicBezTo>
                <a:cubicBezTo>
                  <a:pt x="894672" y="375326"/>
                  <a:pt x="889883" y="380159"/>
                  <a:pt x="883936" y="380212"/>
                </a:cubicBezTo>
                <a:cubicBezTo>
                  <a:pt x="877951" y="380264"/>
                  <a:pt x="873068" y="375458"/>
                  <a:pt x="873010" y="369476"/>
                </a:cubicBezTo>
                <a:cubicBezTo>
                  <a:pt x="873010" y="369445"/>
                  <a:pt x="873010" y="369412"/>
                  <a:pt x="873010" y="369381"/>
                </a:cubicBezTo>
                <a:cubicBezTo>
                  <a:pt x="873010" y="363399"/>
                  <a:pt x="877856" y="358550"/>
                  <a:pt x="883841" y="358550"/>
                </a:cubicBezTo>
                <a:close/>
                <a:moveTo>
                  <a:pt x="709222" y="358550"/>
                </a:moveTo>
                <a:cubicBezTo>
                  <a:pt x="715207" y="358550"/>
                  <a:pt x="720052" y="363399"/>
                  <a:pt x="720052" y="369381"/>
                </a:cubicBezTo>
                <a:cubicBezTo>
                  <a:pt x="720052" y="375363"/>
                  <a:pt x="715207" y="380212"/>
                  <a:pt x="709222" y="380212"/>
                </a:cubicBezTo>
                <a:cubicBezTo>
                  <a:pt x="703236" y="380212"/>
                  <a:pt x="698391" y="375363"/>
                  <a:pt x="698391" y="369381"/>
                </a:cubicBezTo>
                <a:cubicBezTo>
                  <a:pt x="698391" y="363399"/>
                  <a:pt x="703236" y="358550"/>
                  <a:pt x="709222" y="358550"/>
                </a:cubicBezTo>
                <a:close/>
                <a:moveTo>
                  <a:pt x="534981" y="358550"/>
                </a:moveTo>
                <a:cubicBezTo>
                  <a:pt x="540815" y="358756"/>
                  <a:pt x="545431" y="363545"/>
                  <a:pt x="545431" y="369381"/>
                </a:cubicBezTo>
                <a:cubicBezTo>
                  <a:pt x="545431" y="375363"/>
                  <a:pt x="540586" y="380212"/>
                  <a:pt x="534601" y="380212"/>
                </a:cubicBezTo>
                <a:cubicBezTo>
                  <a:pt x="528768" y="380006"/>
                  <a:pt x="524150" y="375217"/>
                  <a:pt x="524150" y="369381"/>
                </a:cubicBezTo>
                <a:cubicBezTo>
                  <a:pt x="524150" y="363399"/>
                  <a:pt x="528996" y="358550"/>
                  <a:pt x="534981" y="358550"/>
                </a:cubicBezTo>
                <a:close/>
                <a:moveTo>
                  <a:pt x="359982" y="358550"/>
                </a:moveTo>
                <a:cubicBezTo>
                  <a:pt x="365967" y="358550"/>
                  <a:pt x="370812" y="363399"/>
                  <a:pt x="370812" y="369381"/>
                </a:cubicBezTo>
                <a:cubicBezTo>
                  <a:pt x="370812" y="375363"/>
                  <a:pt x="365967" y="380212"/>
                  <a:pt x="359982" y="380212"/>
                </a:cubicBezTo>
                <a:cubicBezTo>
                  <a:pt x="353997" y="380212"/>
                  <a:pt x="349151" y="375363"/>
                  <a:pt x="349151" y="369381"/>
                </a:cubicBezTo>
                <a:cubicBezTo>
                  <a:pt x="349151" y="363399"/>
                  <a:pt x="353997" y="358550"/>
                  <a:pt x="359982" y="358550"/>
                </a:cubicBezTo>
                <a:close/>
                <a:moveTo>
                  <a:pt x="185362" y="358550"/>
                </a:moveTo>
                <a:cubicBezTo>
                  <a:pt x="191347" y="358550"/>
                  <a:pt x="196192" y="363399"/>
                  <a:pt x="196192" y="369381"/>
                </a:cubicBezTo>
                <a:cubicBezTo>
                  <a:pt x="196192" y="375363"/>
                  <a:pt x="191347" y="380212"/>
                  <a:pt x="185362" y="380212"/>
                </a:cubicBezTo>
                <a:cubicBezTo>
                  <a:pt x="179414" y="380159"/>
                  <a:pt x="174626" y="375326"/>
                  <a:pt x="174626" y="369381"/>
                </a:cubicBezTo>
                <a:cubicBezTo>
                  <a:pt x="174626" y="363436"/>
                  <a:pt x="179414" y="358603"/>
                  <a:pt x="185362" y="358550"/>
                </a:cubicBezTo>
                <a:close/>
                <a:moveTo>
                  <a:pt x="2629755" y="179370"/>
                </a:moveTo>
                <a:cubicBezTo>
                  <a:pt x="2635740" y="179370"/>
                  <a:pt x="2640586" y="184219"/>
                  <a:pt x="2640586" y="190201"/>
                </a:cubicBezTo>
                <a:cubicBezTo>
                  <a:pt x="2640586" y="196183"/>
                  <a:pt x="2635740" y="201032"/>
                  <a:pt x="2629755" y="201032"/>
                </a:cubicBezTo>
                <a:cubicBezTo>
                  <a:pt x="2623808" y="200979"/>
                  <a:pt x="2619019" y="196146"/>
                  <a:pt x="2619019" y="190201"/>
                </a:cubicBezTo>
                <a:cubicBezTo>
                  <a:pt x="2619019" y="184257"/>
                  <a:pt x="2623808" y="179423"/>
                  <a:pt x="2629755" y="179370"/>
                </a:cubicBezTo>
                <a:close/>
                <a:moveTo>
                  <a:pt x="1931370" y="179370"/>
                </a:moveTo>
                <a:cubicBezTo>
                  <a:pt x="1937356" y="179370"/>
                  <a:pt x="1942201" y="184219"/>
                  <a:pt x="1942201" y="190201"/>
                </a:cubicBezTo>
                <a:cubicBezTo>
                  <a:pt x="1942201" y="196183"/>
                  <a:pt x="1937356" y="201032"/>
                  <a:pt x="1931370" y="201032"/>
                </a:cubicBezTo>
                <a:cubicBezTo>
                  <a:pt x="1925442" y="200979"/>
                  <a:pt x="1920682" y="196130"/>
                  <a:pt x="1920730" y="190202"/>
                </a:cubicBezTo>
                <a:cubicBezTo>
                  <a:pt x="1920730" y="190202"/>
                  <a:pt x="1920730" y="190201"/>
                  <a:pt x="1920730" y="190201"/>
                </a:cubicBezTo>
                <a:cubicBezTo>
                  <a:pt x="1920673" y="184272"/>
                  <a:pt x="1925442" y="179423"/>
                  <a:pt x="1931370" y="179370"/>
                </a:cubicBezTo>
                <a:close/>
                <a:moveTo>
                  <a:pt x="1756846" y="179370"/>
                </a:moveTo>
                <a:cubicBezTo>
                  <a:pt x="1762793" y="179423"/>
                  <a:pt x="1767582" y="184257"/>
                  <a:pt x="1767582" y="190201"/>
                </a:cubicBezTo>
                <a:cubicBezTo>
                  <a:pt x="1767582" y="196146"/>
                  <a:pt x="1762793" y="200979"/>
                  <a:pt x="1756846" y="201032"/>
                </a:cubicBezTo>
                <a:cubicBezTo>
                  <a:pt x="1750861" y="201032"/>
                  <a:pt x="1746015" y="196183"/>
                  <a:pt x="1746015" y="190201"/>
                </a:cubicBezTo>
                <a:cubicBezTo>
                  <a:pt x="1746015" y="184219"/>
                  <a:pt x="1750861" y="179370"/>
                  <a:pt x="1756846" y="179370"/>
                </a:cubicBezTo>
                <a:close/>
                <a:moveTo>
                  <a:pt x="1582226" y="179370"/>
                </a:moveTo>
                <a:cubicBezTo>
                  <a:pt x="1588155" y="179370"/>
                  <a:pt x="1592962" y="184177"/>
                  <a:pt x="1592962" y="190106"/>
                </a:cubicBezTo>
                <a:cubicBezTo>
                  <a:pt x="1592962" y="190137"/>
                  <a:pt x="1592962" y="190170"/>
                  <a:pt x="1592962" y="190201"/>
                </a:cubicBezTo>
                <a:cubicBezTo>
                  <a:pt x="1593009" y="196130"/>
                  <a:pt x="1588250" y="200978"/>
                  <a:pt x="1582321" y="201032"/>
                </a:cubicBezTo>
                <a:cubicBezTo>
                  <a:pt x="1582293" y="201032"/>
                  <a:pt x="1582255" y="201032"/>
                  <a:pt x="1582226" y="201032"/>
                </a:cubicBezTo>
                <a:cubicBezTo>
                  <a:pt x="1576241" y="201032"/>
                  <a:pt x="1571395" y="196183"/>
                  <a:pt x="1571395" y="190201"/>
                </a:cubicBezTo>
                <a:cubicBezTo>
                  <a:pt x="1571395" y="184219"/>
                  <a:pt x="1576241" y="179370"/>
                  <a:pt x="1582226" y="179370"/>
                </a:cubicBezTo>
                <a:close/>
                <a:moveTo>
                  <a:pt x="1407701" y="179370"/>
                </a:moveTo>
                <a:cubicBezTo>
                  <a:pt x="1413648" y="179423"/>
                  <a:pt x="1418437" y="184257"/>
                  <a:pt x="1418437" y="190201"/>
                </a:cubicBezTo>
                <a:cubicBezTo>
                  <a:pt x="1418437" y="196146"/>
                  <a:pt x="1413648" y="200979"/>
                  <a:pt x="1407701" y="201032"/>
                </a:cubicBezTo>
                <a:cubicBezTo>
                  <a:pt x="1401716" y="201032"/>
                  <a:pt x="1396870" y="196183"/>
                  <a:pt x="1396870" y="190201"/>
                </a:cubicBezTo>
                <a:cubicBezTo>
                  <a:pt x="1396870" y="184219"/>
                  <a:pt x="1401716" y="179370"/>
                  <a:pt x="1407701" y="179370"/>
                </a:cubicBezTo>
                <a:close/>
                <a:moveTo>
                  <a:pt x="1232986" y="179370"/>
                </a:moveTo>
                <a:cubicBezTo>
                  <a:pt x="1238972" y="179370"/>
                  <a:pt x="1243817" y="184219"/>
                  <a:pt x="1243817" y="190201"/>
                </a:cubicBezTo>
                <a:cubicBezTo>
                  <a:pt x="1243817" y="196183"/>
                  <a:pt x="1238972" y="201032"/>
                  <a:pt x="1232986" y="201032"/>
                </a:cubicBezTo>
                <a:cubicBezTo>
                  <a:pt x="1227001" y="201032"/>
                  <a:pt x="1222155" y="196183"/>
                  <a:pt x="1222155" y="190201"/>
                </a:cubicBezTo>
                <a:cubicBezTo>
                  <a:pt x="1222155" y="184219"/>
                  <a:pt x="1227001" y="179370"/>
                  <a:pt x="1232986" y="179370"/>
                </a:cubicBezTo>
                <a:close/>
                <a:moveTo>
                  <a:pt x="534601" y="179370"/>
                </a:moveTo>
                <a:cubicBezTo>
                  <a:pt x="540586" y="179370"/>
                  <a:pt x="545431" y="184219"/>
                  <a:pt x="545431" y="190201"/>
                </a:cubicBezTo>
                <a:cubicBezTo>
                  <a:pt x="545431" y="196183"/>
                  <a:pt x="540586" y="201032"/>
                  <a:pt x="534601" y="201032"/>
                </a:cubicBezTo>
                <a:cubicBezTo>
                  <a:pt x="528768" y="200826"/>
                  <a:pt x="524150" y="196037"/>
                  <a:pt x="524150" y="190201"/>
                </a:cubicBezTo>
                <a:cubicBezTo>
                  <a:pt x="524150" y="184365"/>
                  <a:pt x="528768" y="179576"/>
                  <a:pt x="534601" y="179370"/>
                </a:cubicBezTo>
                <a:close/>
                <a:moveTo>
                  <a:pt x="359982" y="179370"/>
                </a:moveTo>
                <a:cubicBezTo>
                  <a:pt x="365967" y="179370"/>
                  <a:pt x="370812" y="184219"/>
                  <a:pt x="370812" y="190201"/>
                </a:cubicBezTo>
                <a:cubicBezTo>
                  <a:pt x="370812" y="196183"/>
                  <a:pt x="365967" y="201032"/>
                  <a:pt x="359982" y="201032"/>
                </a:cubicBezTo>
                <a:cubicBezTo>
                  <a:pt x="353997" y="201032"/>
                  <a:pt x="349151" y="196183"/>
                  <a:pt x="349151" y="190201"/>
                </a:cubicBezTo>
                <a:cubicBezTo>
                  <a:pt x="349151" y="184219"/>
                  <a:pt x="353997" y="179370"/>
                  <a:pt x="359982" y="179370"/>
                </a:cubicBezTo>
                <a:close/>
                <a:moveTo>
                  <a:pt x="185362" y="179370"/>
                </a:moveTo>
                <a:cubicBezTo>
                  <a:pt x="191347" y="179370"/>
                  <a:pt x="196192" y="184219"/>
                  <a:pt x="196192" y="190201"/>
                </a:cubicBezTo>
                <a:cubicBezTo>
                  <a:pt x="196192" y="196183"/>
                  <a:pt x="191347" y="201032"/>
                  <a:pt x="185362" y="201032"/>
                </a:cubicBezTo>
                <a:cubicBezTo>
                  <a:pt x="179414" y="200979"/>
                  <a:pt x="174626" y="196146"/>
                  <a:pt x="174626" y="190201"/>
                </a:cubicBezTo>
                <a:cubicBezTo>
                  <a:pt x="174626" y="184257"/>
                  <a:pt x="179414" y="179423"/>
                  <a:pt x="185362" y="179370"/>
                </a:cubicBezTo>
                <a:close/>
                <a:moveTo>
                  <a:pt x="11122" y="179370"/>
                </a:moveTo>
                <a:cubicBezTo>
                  <a:pt x="16956" y="179576"/>
                  <a:pt x="21572" y="184365"/>
                  <a:pt x="21572" y="190201"/>
                </a:cubicBezTo>
                <a:cubicBezTo>
                  <a:pt x="21572" y="196037"/>
                  <a:pt x="16956" y="200826"/>
                  <a:pt x="11122" y="201032"/>
                </a:cubicBezTo>
                <a:cubicBezTo>
                  <a:pt x="5137" y="201032"/>
                  <a:pt x="291" y="196183"/>
                  <a:pt x="291" y="190201"/>
                </a:cubicBezTo>
                <a:cubicBezTo>
                  <a:pt x="291" y="184219"/>
                  <a:pt x="5137" y="179370"/>
                  <a:pt x="11122" y="179370"/>
                </a:cubicBezTo>
                <a:close/>
                <a:moveTo>
                  <a:pt x="2454057" y="179330"/>
                </a:moveTo>
                <a:cubicBezTo>
                  <a:pt x="2460038" y="179330"/>
                  <a:pt x="2464887" y="184179"/>
                  <a:pt x="2464887" y="190161"/>
                </a:cubicBezTo>
                <a:cubicBezTo>
                  <a:pt x="2464887" y="196142"/>
                  <a:pt x="2460038" y="200991"/>
                  <a:pt x="2454057" y="200991"/>
                </a:cubicBezTo>
                <a:cubicBezTo>
                  <a:pt x="2448075" y="200991"/>
                  <a:pt x="2443226" y="196142"/>
                  <a:pt x="2443226" y="190161"/>
                </a:cubicBezTo>
                <a:cubicBezTo>
                  <a:pt x="2443226" y="184179"/>
                  <a:pt x="2448075" y="179330"/>
                  <a:pt x="2454057" y="179330"/>
                </a:cubicBezTo>
                <a:close/>
                <a:moveTo>
                  <a:pt x="2279532" y="179330"/>
                </a:moveTo>
                <a:cubicBezTo>
                  <a:pt x="2285513" y="179330"/>
                  <a:pt x="2290362" y="184179"/>
                  <a:pt x="2290362" y="190161"/>
                </a:cubicBezTo>
                <a:cubicBezTo>
                  <a:pt x="2290362" y="196142"/>
                  <a:pt x="2285513" y="200991"/>
                  <a:pt x="2279532" y="200991"/>
                </a:cubicBezTo>
                <a:cubicBezTo>
                  <a:pt x="2273550" y="200991"/>
                  <a:pt x="2268701" y="196142"/>
                  <a:pt x="2268701" y="190161"/>
                </a:cubicBezTo>
                <a:cubicBezTo>
                  <a:pt x="2268701" y="184179"/>
                  <a:pt x="2273550" y="179330"/>
                  <a:pt x="2279532" y="179330"/>
                </a:cubicBezTo>
                <a:close/>
                <a:moveTo>
                  <a:pt x="2104913" y="179330"/>
                </a:moveTo>
                <a:cubicBezTo>
                  <a:pt x="2110894" y="179330"/>
                  <a:pt x="2115743" y="184179"/>
                  <a:pt x="2115743" y="190161"/>
                </a:cubicBezTo>
                <a:cubicBezTo>
                  <a:pt x="2115743" y="196142"/>
                  <a:pt x="2110894" y="200991"/>
                  <a:pt x="2104913" y="200991"/>
                </a:cubicBezTo>
                <a:cubicBezTo>
                  <a:pt x="2098931" y="200991"/>
                  <a:pt x="2094082" y="196142"/>
                  <a:pt x="2094082" y="190161"/>
                </a:cubicBezTo>
                <a:cubicBezTo>
                  <a:pt x="2094082" y="184179"/>
                  <a:pt x="2098931" y="179330"/>
                  <a:pt x="2104913" y="179330"/>
                </a:cubicBezTo>
                <a:close/>
                <a:moveTo>
                  <a:pt x="1057287" y="179330"/>
                </a:moveTo>
                <a:cubicBezTo>
                  <a:pt x="1063269" y="179330"/>
                  <a:pt x="1068118" y="184179"/>
                  <a:pt x="1068118" y="190161"/>
                </a:cubicBezTo>
                <a:cubicBezTo>
                  <a:pt x="1068118" y="196142"/>
                  <a:pt x="1063269" y="200991"/>
                  <a:pt x="1057287" y="200991"/>
                </a:cubicBezTo>
                <a:cubicBezTo>
                  <a:pt x="1051306" y="200991"/>
                  <a:pt x="1046457" y="196142"/>
                  <a:pt x="1046457" y="190161"/>
                </a:cubicBezTo>
                <a:cubicBezTo>
                  <a:pt x="1046457" y="184179"/>
                  <a:pt x="1051306" y="179330"/>
                  <a:pt x="1057287" y="179330"/>
                </a:cubicBezTo>
                <a:close/>
                <a:moveTo>
                  <a:pt x="882667" y="179330"/>
                </a:moveTo>
                <a:cubicBezTo>
                  <a:pt x="888649" y="179330"/>
                  <a:pt x="893498" y="184179"/>
                  <a:pt x="893498" y="190161"/>
                </a:cubicBezTo>
                <a:cubicBezTo>
                  <a:pt x="893498" y="196142"/>
                  <a:pt x="888649" y="200991"/>
                  <a:pt x="882667" y="200991"/>
                </a:cubicBezTo>
                <a:cubicBezTo>
                  <a:pt x="876686" y="200991"/>
                  <a:pt x="871837" y="196142"/>
                  <a:pt x="871837" y="190161"/>
                </a:cubicBezTo>
                <a:cubicBezTo>
                  <a:pt x="871837" y="184179"/>
                  <a:pt x="876686" y="179330"/>
                  <a:pt x="882667" y="179330"/>
                </a:cubicBezTo>
                <a:close/>
                <a:moveTo>
                  <a:pt x="708142" y="179330"/>
                </a:moveTo>
                <a:cubicBezTo>
                  <a:pt x="714124" y="179330"/>
                  <a:pt x="718973" y="184179"/>
                  <a:pt x="718973" y="190161"/>
                </a:cubicBezTo>
                <a:cubicBezTo>
                  <a:pt x="718973" y="196142"/>
                  <a:pt x="714124" y="200991"/>
                  <a:pt x="708142" y="200991"/>
                </a:cubicBezTo>
                <a:cubicBezTo>
                  <a:pt x="702161" y="200991"/>
                  <a:pt x="697312" y="196142"/>
                  <a:pt x="697312" y="190161"/>
                </a:cubicBezTo>
                <a:cubicBezTo>
                  <a:pt x="697312" y="184179"/>
                  <a:pt x="702161" y="179330"/>
                  <a:pt x="708142" y="179330"/>
                </a:cubicBezTo>
                <a:close/>
                <a:moveTo>
                  <a:pt x="2629755" y="0"/>
                </a:moveTo>
                <a:cubicBezTo>
                  <a:pt x="2635740" y="0"/>
                  <a:pt x="2640586" y="4849"/>
                  <a:pt x="2640586" y="10831"/>
                </a:cubicBezTo>
                <a:cubicBezTo>
                  <a:pt x="2640586" y="16813"/>
                  <a:pt x="2635740" y="21662"/>
                  <a:pt x="2629755" y="21662"/>
                </a:cubicBezTo>
                <a:cubicBezTo>
                  <a:pt x="2623808" y="21609"/>
                  <a:pt x="2619019" y="16776"/>
                  <a:pt x="2619019" y="10831"/>
                </a:cubicBezTo>
                <a:cubicBezTo>
                  <a:pt x="2619019" y="4887"/>
                  <a:pt x="2623808" y="53"/>
                  <a:pt x="2629755" y="0"/>
                </a:cubicBezTo>
                <a:close/>
                <a:moveTo>
                  <a:pt x="2455230" y="0"/>
                </a:moveTo>
                <a:cubicBezTo>
                  <a:pt x="2461177" y="53"/>
                  <a:pt x="2465966" y="4887"/>
                  <a:pt x="2465966" y="10831"/>
                </a:cubicBezTo>
                <a:cubicBezTo>
                  <a:pt x="2465966" y="16776"/>
                  <a:pt x="2461177" y="21609"/>
                  <a:pt x="2455230" y="21662"/>
                </a:cubicBezTo>
                <a:cubicBezTo>
                  <a:pt x="2449245" y="21662"/>
                  <a:pt x="2444399" y="16813"/>
                  <a:pt x="2444399" y="10831"/>
                </a:cubicBezTo>
                <a:cubicBezTo>
                  <a:pt x="2444399" y="4849"/>
                  <a:pt x="2449245" y="0"/>
                  <a:pt x="2455230" y="0"/>
                </a:cubicBezTo>
                <a:close/>
                <a:moveTo>
                  <a:pt x="2280420" y="0"/>
                </a:moveTo>
                <a:cubicBezTo>
                  <a:pt x="2286406" y="0"/>
                  <a:pt x="2291251" y="4849"/>
                  <a:pt x="2291251" y="10831"/>
                </a:cubicBezTo>
                <a:cubicBezTo>
                  <a:pt x="2291251" y="16813"/>
                  <a:pt x="2286406" y="21662"/>
                  <a:pt x="2280420" y="21662"/>
                </a:cubicBezTo>
                <a:cubicBezTo>
                  <a:pt x="2274435" y="21662"/>
                  <a:pt x="2269589" y="16813"/>
                  <a:pt x="2269589" y="10831"/>
                </a:cubicBezTo>
                <a:cubicBezTo>
                  <a:pt x="2269589" y="4849"/>
                  <a:pt x="2274435" y="0"/>
                  <a:pt x="2280420" y="0"/>
                </a:cubicBezTo>
                <a:close/>
                <a:moveTo>
                  <a:pt x="2105990" y="0"/>
                </a:moveTo>
                <a:cubicBezTo>
                  <a:pt x="2111976" y="0"/>
                  <a:pt x="2116821" y="4849"/>
                  <a:pt x="2116821" y="10831"/>
                </a:cubicBezTo>
                <a:cubicBezTo>
                  <a:pt x="2116821" y="16813"/>
                  <a:pt x="2111976" y="21662"/>
                  <a:pt x="2105990" y="21662"/>
                </a:cubicBezTo>
                <a:cubicBezTo>
                  <a:pt x="2100005" y="21662"/>
                  <a:pt x="2095159" y="16813"/>
                  <a:pt x="2095159" y="10831"/>
                </a:cubicBezTo>
                <a:cubicBezTo>
                  <a:pt x="2095159" y="4849"/>
                  <a:pt x="2100005" y="0"/>
                  <a:pt x="2105990" y="0"/>
                </a:cubicBezTo>
                <a:close/>
                <a:moveTo>
                  <a:pt x="1931370" y="0"/>
                </a:moveTo>
                <a:cubicBezTo>
                  <a:pt x="1931399" y="0"/>
                  <a:pt x="1931437" y="0"/>
                  <a:pt x="1931465" y="0"/>
                </a:cubicBezTo>
                <a:cubicBezTo>
                  <a:pt x="1937412" y="53"/>
                  <a:pt x="1942201" y="4887"/>
                  <a:pt x="1942201" y="10831"/>
                </a:cubicBezTo>
                <a:cubicBezTo>
                  <a:pt x="1942201" y="16813"/>
                  <a:pt x="1937356" y="21662"/>
                  <a:pt x="1931370" y="21662"/>
                </a:cubicBezTo>
                <a:cubicBezTo>
                  <a:pt x="1925442" y="21609"/>
                  <a:pt x="1920682" y="16760"/>
                  <a:pt x="1920730" y="10832"/>
                </a:cubicBezTo>
                <a:cubicBezTo>
                  <a:pt x="1920730" y="10832"/>
                  <a:pt x="1920730" y="10831"/>
                  <a:pt x="1920730" y="10831"/>
                </a:cubicBezTo>
                <a:cubicBezTo>
                  <a:pt x="1920682" y="4902"/>
                  <a:pt x="1925442" y="54"/>
                  <a:pt x="1931370" y="0"/>
                </a:cubicBezTo>
                <a:close/>
                <a:moveTo>
                  <a:pt x="1756846" y="0"/>
                </a:moveTo>
                <a:cubicBezTo>
                  <a:pt x="1762793" y="53"/>
                  <a:pt x="1767582" y="4887"/>
                  <a:pt x="1767582" y="10831"/>
                </a:cubicBezTo>
                <a:cubicBezTo>
                  <a:pt x="1767582" y="16776"/>
                  <a:pt x="1762793" y="21609"/>
                  <a:pt x="1756846" y="21662"/>
                </a:cubicBezTo>
                <a:cubicBezTo>
                  <a:pt x="1750861" y="21662"/>
                  <a:pt x="1746015" y="16813"/>
                  <a:pt x="1746015" y="10831"/>
                </a:cubicBezTo>
                <a:cubicBezTo>
                  <a:pt x="1746015" y="4849"/>
                  <a:pt x="1750861" y="0"/>
                  <a:pt x="1756846" y="0"/>
                </a:cubicBezTo>
                <a:close/>
                <a:moveTo>
                  <a:pt x="1582226" y="0"/>
                </a:moveTo>
                <a:cubicBezTo>
                  <a:pt x="1588155" y="0"/>
                  <a:pt x="1592962" y="4807"/>
                  <a:pt x="1592962" y="10736"/>
                </a:cubicBezTo>
                <a:cubicBezTo>
                  <a:pt x="1592962" y="10767"/>
                  <a:pt x="1592962" y="10800"/>
                  <a:pt x="1592962" y="10831"/>
                </a:cubicBezTo>
                <a:cubicBezTo>
                  <a:pt x="1593009" y="16760"/>
                  <a:pt x="1588250" y="21608"/>
                  <a:pt x="1582321" y="21662"/>
                </a:cubicBezTo>
                <a:cubicBezTo>
                  <a:pt x="1582293" y="21662"/>
                  <a:pt x="1582255" y="21662"/>
                  <a:pt x="1582226" y="21662"/>
                </a:cubicBezTo>
                <a:cubicBezTo>
                  <a:pt x="1576241" y="21662"/>
                  <a:pt x="1571395" y="16813"/>
                  <a:pt x="1571395" y="10831"/>
                </a:cubicBezTo>
                <a:cubicBezTo>
                  <a:pt x="1571395" y="4849"/>
                  <a:pt x="1576241" y="0"/>
                  <a:pt x="1582226" y="0"/>
                </a:cubicBezTo>
                <a:close/>
                <a:moveTo>
                  <a:pt x="1407701" y="0"/>
                </a:moveTo>
                <a:cubicBezTo>
                  <a:pt x="1413648" y="53"/>
                  <a:pt x="1418437" y="4887"/>
                  <a:pt x="1418437" y="10831"/>
                </a:cubicBezTo>
                <a:cubicBezTo>
                  <a:pt x="1418437" y="16776"/>
                  <a:pt x="1413648" y="21609"/>
                  <a:pt x="1407701" y="21662"/>
                </a:cubicBezTo>
                <a:cubicBezTo>
                  <a:pt x="1401716" y="21662"/>
                  <a:pt x="1396870" y="16813"/>
                  <a:pt x="1396870" y="10831"/>
                </a:cubicBezTo>
                <a:cubicBezTo>
                  <a:pt x="1396870" y="4849"/>
                  <a:pt x="1401716" y="0"/>
                  <a:pt x="1407701" y="0"/>
                </a:cubicBezTo>
                <a:close/>
                <a:moveTo>
                  <a:pt x="1232986" y="0"/>
                </a:moveTo>
                <a:cubicBezTo>
                  <a:pt x="1238972" y="0"/>
                  <a:pt x="1243817" y="4849"/>
                  <a:pt x="1243817" y="10831"/>
                </a:cubicBezTo>
                <a:cubicBezTo>
                  <a:pt x="1243817" y="16813"/>
                  <a:pt x="1238972" y="21662"/>
                  <a:pt x="1232986" y="21662"/>
                </a:cubicBezTo>
                <a:cubicBezTo>
                  <a:pt x="1227001" y="21662"/>
                  <a:pt x="1222155" y="16813"/>
                  <a:pt x="1222155" y="10831"/>
                </a:cubicBezTo>
                <a:cubicBezTo>
                  <a:pt x="1222155" y="4849"/>
                  <a:pt x="1227001" y="0"/>
                  <a:pt x="1232986" y="0"/>
                </a:cubicBezTo>
                <a:close/>
                <a:moveTo>
                  <a:pt x="1058366" y="0"/>
                </a:moveTo>
                <a:cubicBezTo>
                  <a:pt x="1064351" y="0"/>
                  <a:pt x="1069197" y="4849"/>
                  <a:pt x="1069197" y="10831"/>
                </a:cubicBezTo>
                <a:cubicBezTo>
                  <a:pt x="1069197" y="16813"/>
                  <a:pt x="1064351" y="21662"/>
                  <a:pt x="1058366" y="21662"/>
                </a:cubicBezTo>
                <a:cubicBezTo>
                  <a:pt x="1052419" y="21609"/>
                  <a:pt x="1047630" y="16776"/>
                  <a:pt x="1047630" y="10831"/>
                </a:cubicBezTo>
                <a:cubicBezTo>
                  <a:pt x="1047630" y="4887"/>
                  <a:pt x="1052419" y="53"/>
                  <a:pt x="1058366" y="0"/>
                </a:cubicBezTo>
                <a:close/>
                <a:moveTo>
                  <a:pt x="883936" y="0"/>
                </a:moveTo>
                <a:cubicBezTo>
                  <a:pt x="889883" y="53"/>
                  <a:pt x="894672" y="4887"/>
                  <a:pt x="894672" y="10831"/>
                </a:cubicBezTo>
                <a:cubicBezTo>
                  <a:pt x="894672" y="16776"/>
                  <a:pt x="889883" y="21609"/>
                  <a:pt x="883936" y="21662"/>
                </a:cubicBezTo>
                <a:cubicBezTo>
                  <a:pt x="877951" y="21662"/>
                  <a:pt x="873105" y="16813"/>
                  <a:pt x="873105" y="10831"/>
                </a:cubicBezTo>
                <a:cubicBezTo>
                  <a:pt x="873105" y="4849"/>
                  <a:pt x="877951" y="0"/>
                  <a:pt x="883936" y="0"/>
                </a:cubicBezTo>
                <a:close/>
                <a:moveTo>
                  <a:pt x="709222" y="0"/>
                </a:moveTo>
                <a:cubicBezTo>
                  <a:pt x="715207" y="0"/>
                  <a:pt x="720052" y="4849"/>
                  <a:pt x="720052" y="10831"/>
                </a:cubicBezTo>
                <a:cubicBezTo>
                  <a:pt x="720052" y="16813"/>
                  <a:pt x="715207" y="21662"/>
                  <a:pt x="709222" y="21662"/>
                </a:cubicBezTo>
                <a:cubicBezTo>
                  <a:pt x="703236" y="21662"/>
                  <a:pt x="698391" y="16813"/>
                  <a:pt x="698391" y="10831"/>
                </a:cubicBezTo>
                <a:cubicBezTo>
                  <a:pt x="698391" y="4849"/>
                  <a:pt x="703236" y="0"/>
                  <a:pt x="709222" y="0"/>
                </a:cubicBezTo>
                <a:close/>
                <a:moveTo>
                  <a:pt x="534981" y="0"/>
                </a:moveTo>
                <a:cubicBezTo>
                  <a:pt x="540815" y="206"/>
                  <a:pt x="545431" y="4995"/>
                  <a:pt x="545431" y="10831"/>
                </a:cubicBezTo>
                <a:cubicBezTo>
                  <a:pt x="545431" y="16813"/>
                  <a:pt x="540586" y="21662"/>
                  <a:pt x="534601" y="21662"/>
                </a:cubicBezTo>
                <a:cubicBezTo>
                  <a:pt x="528768" y="21456"/>
                  <a:pt x="524150" y="16667"/>
                  <a:pt x="524150" y="10831"/>
                </a:cubicBezTo>
                <a:cubicBezTo>
                  <a:pt x="524150" y="4849"/>
                  <a:pt x="528996" y="0"/>
                  <a:pt x="534981" y="0"/>
                </a:cubicBezTo>
                <a:close/>
                <a:moveTo>
                  <a:pt x="359982" y="0"/>
                </a:moveTo>
                <a:cubicBezTo>
                  <a:pt x="365967" y="0"/>
                  <a:pt x="370812" y="4849"/>
                  <a:pt x="370812" y="10831"/>
                </a:cubicBezTo>
                <a:cubicBezTo>
                  <a:pt x="370812" y="16813"/>
                  <a:pt x="365967" y="21662"/>
                  <a:pt x="359982" y="21662"/>
                </a:cubicBezTo>
                <a:cubicBezTo>
                  <a:pt x="353997" y="21662"/>
                  <a:pt x="349151" y="16813"/>
                  <a:pt x="349151" y="10831"/>
                </a:cubicBezTo>
                <a:cubicBezTo>
                  <a:pt x="349151" y="4849"/>
                  <a:pt x="353997" y="0"/>
                  <a:pt x="359982" y="0"/>
                </a:cubicBezTo>
                <a:close/>
                <a:moveTo>
                  <a:pt x="185362" y="0"/>
                </a:moveTo>
                <a:cubicBezTo>
                  <a:pt x="191347" y="0"/>
                  <a:pt x="196192" y="4849"/>
                  <a:pt x="196192" y="10831"/>
                </a:cubicBezTo>
                <a:cubicBezTo>
                  <a:pt x="196192" y="16813"/>
                  <a:pt x="191347" y="21662"/>
                  <a:pt x="185362" y="21662"/>
                </a:cubicBezTo>
                <a:cubicBezTo>
                  <a:pt x="179414" y="21609"/>
                  <a:pt x="174626" y="16776"/>
                  <a:pt x="174626" y="10831"/>
                </a:cubicBezTo>
                <a:cubicBezTo>
                  <a:pt x="174626" y="4887"/>
                  <a:pt x="179414" y="53"/>
                  <a:pt x="185362" y="0"/>
                </a:cubicBezTo>
                <a:close/>
                <a:moveTo>
                  <a:pt x="11122" y="0"/>
                </a:moveTo>
                <a:cubicBezTo>
                  <a:pt x="16956" y="206"/>
                  <a:pt x="21572" y="4995"/>
                  <a:pt x="21572" y="10831"/>
                </a:cubicBezTo>
                <a:cubicBezTo>
                  <a:pt x="21572" y="16667"/>
                  <a:pt x="16956" y="21456"/>
                  <a:pt x="11122" y="21662"/>
                </a:cubicBezTo>
                <a:cubicBezTo>
                  <a:pt x="5137" y="21662"/>
                  <a:pt x="291" y="16813"/>
                  <a:pt x="291" y="10831"/>
                </a:cubicBezTo>
                <a:cubicBezTo>
                  <a:pt x="291" y="4849"/>
                  <a:pt x="5137" y="0"/>
                  <a:pt x="1112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4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zh-Hans-HK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DF246A8-4F36-FD77-C840-D652B519B827}"/>
              </a:ext>
            </a:extLst>
          </p:cNvPr>
          <p:cNvSpPr/>
          <p:nvPr/>
        </p:nvSpPr>
        <p:spPr>
          <a:xfrm>
            <a:off x="6021255" y="-333853"/>
            <a:ext cx="1134267" cy="1134267"/>
          </a:xfrm>
          <a:prstGeom prst="roundRect">
            <a:avLst>
              <a:gd name="adj" fmla="val 0"/>
            </a:avLst>
          </a:prstGeom>
          <a:solidFill>
            <a:schemeClr val="accent1">
              <a:alpha val="11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52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2AF1793-03FA-7C34-F19E-7DE4894C79B5}"/>
              </a:ext>
            </a:extLst>
          </p:cNvPr>
          <p:cNvSpPr/>
          <p:nvPr/>
        </p:nvSpPr>
        <p:spPr>
          <a:xfrm>
            <a:off x="-1199615" y="-1226035"/>
            <a:ext cx="1859518" cy="1859518"/>
          </a:xfrm>
          <a:prstGeom prst="roundRect">
            <a:avLst>
              <a:gd name="adj" fmla="val 4772"/>
            </a:avLst>
          </a:prstGeom>
          <a:noFill/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14EF6B-F715-AFCD-5E7A-C4B48A9D4436}"/>
              </a:ext>
            </a:extLst>
          </p:cNvPr>
          <p:cNvSpPr txBox="1"/>
          <p:nvPr/>
        </p:nvSpPr>
        <p:spPr>
          <a:xfrm>
            <a:off x="317096" y="233280"/>
            <a:ext cx="51773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01</a:t>
            </a:r>
            <a:endParaRPr lang="zh-CN" altLang="en-US" sz="287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A89AE8-EEB9-7F4E-04C8-DCAD2A2BB54D}"/>
              </a:ext>
            </a:extLst>
          </p:cNvPr>
          <p:cNvSpPr/>
          <p:nvPr/>
        </p:nvSpPr>
        <p:spPr>
          <a:xfrm>
            <a:off x="7370786" y="3857392"/>
            <a:ext cx="467952" cy="467952"/>
          </a:xfrm>
          <a:prstGeom prst="roundRect">
            <a:avLst>
              <a:gd name="adj" fmla="val 0"/>
            </a:avLst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BECC0D-06A9-53B2-C009-BD6C61AC38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6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7AA97-7A67-E1A0-B090-F28C684E7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07A77888-7C37-0D6A-60E7-F2B2453ED8BD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BC7AD-099E-E4F9-A09E-4A20C4FE1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3296830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1AB5C34-BDA3-3712-9389-AF600FBD3D3B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76A89AF-6AAE-5F01-B1AA-99045A4E43FE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C1ECF1F-8994-8AA1-5F27-0386B94A308E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FD8E63-1651-B389-AA25-B9C7D9E409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25E87E0A-3C52-88DC-771E-CCFB3F8A289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45" name="Text Box 241">
            <a:extLst>
              <a:ext uri="{FF2B5EF4-FFF2-40B4-BE49-F238E27FC236}">
                <a16:creationId xmlns:a16="http://schemas.microsoft.com/office/drawing/2014/main" id="{7649EB31-C745-442D-A6AE-B8CB550A835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46" name="Text Box 246">
            <a:extLst>
              <a:ext uri="{FF2B5EF4-FFF2-40B4-BE49-F238E27FC236}">
                <a16:creationId xmlns:a16="http://schemas.microsoft.com/office/drawing/2014/main" id="{F9CFD98B-37A2-8196-F748-8C0499FFD3C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47" name="Text Box 251">
            <a:extLst>
              <a:ext uri="{FF2B5EF4-FFF2-40B4-BE49-F238E27FC236}">
                <a16:creationId xmlns:a16="http://schemas.microsoft.com/office/drawing/2014/main" id="{A3709C4F-480F-DF31-9163-D345E3A8DCB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服务器模块</a:t>
            </a:r>
          </a:p>
        </p:txBody>
      </p:sp>
      <p:sp>
        <p:nvSpPr>
          <p:cNvPr id="48" name="Text Box 251">
            <a:extLst>
              <a:ext uri="{FF2B5EF4-FFF2-40B4-BE49-F238E27FC236}">
                <a16:creationId xmlns:a16="http://schemas.microsoft.com/office/drawing/2014/main" id="{BF570F72-FC9C-CB23-B2D3-4A38C314A4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49" name="Text Box 236">
            <a:extLst>
              <a:ext uri="{FF2B5EF4-FFF2-40B4-BE49-F238E27FC236}">
                <a16:creationId xmlns:a16="http://schemas.microsoft.com/office/drawing/2014/main" id="{69CDD9AE-2F02-D564-6882-61441E8D1BA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50" name="Text Box 231">
            <a:extLst>
              <a:ext uri="{FF2B5EF4-FFF2-40B4-BE49-F238E27FC236}">
                <a16:creationId xmlns:a16="http://schemas.microsoft.com/office/drawing/2014/main" id="{9FC68A7C-E0BC-626A-E1AD-5F5DEA93665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6A48B66-4F38-7248-4C30-C9AAF2CB96DA}"/>
              </a:ext>
            </a:extLst>
          </p:cNvPr>
          <p:cNvSpPr/>
          <p:nvPr/>
        </p:nvSpPr>
        <p:spPr>
          <a:xfrm>
            <a:off x="1625255" y="1197824"/>
            <a:ext cx="7105648" cy="3544198"/>
          </a:xfrm>
          <a:prstGeom prst="roundRect">
            <a:avLst>
              <a:gd name="adj" fmla="val 245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889B26-B544-533B-741D-2D9FD702744F}"/>
              </a:ext>
            </a:extLst>
          </p:cNvPr>
          <p:cNvSpPr txBox="1"/>
          <p:nvPr/>
        </p:nvSpPr>
        <p:spPr>
          <a:xfrm>
            <a:off x="1890049" y="1359666"/>
            <a:ext cx="6576060" cy="106920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状态变量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L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　　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服务在后端的实现为开启一个线程进行相关处理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这个服务线程为全局变量，并且为单例实例；维护全局静态的服务端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ServerSocket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对象、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服务端口、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启停状态、线程池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用于处理前端提交的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任务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以及所有与服务端连接的套接字列表。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CDB43A3-B815-BF0B-06E3-15397D31E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049" y="2590711"/>
            <a:ext cx="6576060" cy="18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6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4204F-CF12-B928-92EE-705E5B37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069B581C-6AA6-4DAE-71C4-3EA9BD6CC819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2B8BC6-033C-1BA8-16F5-A6A35D8EA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3296830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D470F4C-AC56-2B54-7E30-C9B0989AADFD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A01FEAF-6F39-356D-6963-934239C45B46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0AF583D-A53B-FBF2-5FB8-53E6186D56FE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F67815-2B91-6C16-40FB-B1EF8C5093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5F68C6FD-830C-E2A1-7B64-4966BB205AD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45" name="Text Box 241">
            <a:extLst>
              <a:ext uri="{FF2B5EF4-FFF2-40B4-BE49-F238E27FC236}">
                <a16:creationId xmlns:a16="http://schemas.microsoft.com/office/drawing/2014/main" id="{6AB2304F-6800-25B9-44CF-D494653391B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46" name="Text Box 246">
            <a:extLst>
              <a:ext uri="{FF2B5EF4-FFF2-40B4-BE49-F238E27FC236}">
                <a16:creationId xmlns:a16="http://schemas.microsoft.com/office/drawing/2014/main" id="{2F3EADE2-91EB-05A0-38D9-EE24F3C85B1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47" name="Text Box 251">
            <a:extLst>
              <a:ext uri="{FF2B5EF4-FFF2-40B4-BE49-F238E27FC236}">
                <a16:creationId xmlns:a16="http://schemas.microsoft.com/office/drawing/2014/main" id="{1EB382C8-5008-9867-F1A2-A7FDC81C9F4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服务器模块</a:t>
            </a:r>
          </a:p>
        </p:txBody>
      </p:sp>
      <p:sp>
        <p:nvSpPr>
          <p:cNvPr id="48" name="Text Box 251">
            <a:extLst>
              <a:ext uri="{FF2B5EF4-FFF2-40B4-BE49-F238E27FC236}">
                <a16:creationId xmlns:a16="http://schemas.microsoft.com/office/drawing/2014/main" id="{67A95EC8-8514-39D7-D881-E3814D933CD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49" name="Text Box 236">
            <a:extLst>
              <a:ext uri="{FF2B5EF4-FFF2-40B4-BE49-F238E27FC236}">
                <a16:creationId xmlns:a16="http://schemas.microsoft.com/office/drawing/2014/main" id="{F1686E63-588C-0F44-1606-D7D8253415F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50" name="Text Box 231">
            <a:extLst>
              <a:ext uri="{FF2B5EF4-FFF2-40B4-BE49-F238E27FC236}">
                <a16:creationId xmlns:a16="http://schemas.microsoft.com/office/drawing/2014/main" id="{F9EDA943-81D7-E232-57D0-19B01D5CE27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8C68BDE-354F-87CB-412A-246075B72DB6}"/>
              </a:ext>
            </a:extLst>
          </p:cNvPr>
          <p:cNvSpPr/>
          <p:nvPr/>
        </p:nvSpPr>
        <p:spPr>
          <a:xfrm>
            <a:off x="1625255" y="1197824"/>
            <a:ext cx="7105648" cy="3544198"/>
          </a:xfrm>
          <a:prstGeom prst="roundRect">
            <a:avLst>
              <a:gd name="adj" fmla="val 245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19B560-BDB7-81C4-A5A7-8A269B03E2B0}"/>
              </a:ext>
            </a:extLst>
          </p:cNvPr>
          <p:cNvSpPr txBox="1"/>
          <p:nvPr/>
        </p:nvSpPr>
        <p:spPr>
          <a:xfrm>
            <a:off x="1890049" y="1359666"/>
            <a:ext cx="6576060" cy="106920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实现算法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L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　　使用面向连接的多线程循环服务器算法；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服务线程为主线程，在一个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while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循环里面不断监听连接请求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并使用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accept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函数建立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tcp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连接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每个连接封装为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SmtpServerRunnable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对象，交由线程池进行执行。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E863CA1-98C3-4255-791A-CDDB58400D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0062" y="2590711"/>
            <a:ext cx="4456033" cy="18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1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3DE00-65A1-C7FE-C1A4-3BAEBBBB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526FEE42-875C-DC69-DB5E-9ED8B0E3E578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51C2ED-7DC6-F540-A9ED-0D46E1701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3296830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CA88CA1-4895-35BC-C2AC-161E6EFC9BE4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EC6F168-0CD4-6109-41DD-95D11F91A65D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F3A5992-D8D8-3403-F93D-CC4F42ACE6C4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B2D1A2-6A56-FD46-15D8-8EA4153C19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76C3F9B4-5315-68EE-C68D-3A914077C07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45" name="Text Box 241">
            <a:extLst>
              <a:ext uri="{FF2B5EF4-FFF2-40B4-BE49-F238E27FC236}">
                <a16:creationId xmlns:a16="http://schemas.microsoft.com/office/drawing/2014/main" id="{4FC779CB-5102-591E-52B5-AC62780AE16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46" name="Text Box 246">
            <a:extLst>
              <a:ext uri="{FF2B5EF4-FFF2-40B4-BE49-F238E27FC236}">
                <a16:creationId xmlns:a16="http://schemas.microsoft.com/office/drawing/2014/main" id="{32EB67D6-63C7-55F3-CC9D-9810423570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47" name="Text Box 251">
            <a:extLst>
              <a:ext uri="{FF2B5EF4-FFF2-40B4-BE49-F238E27FC236}">
                <a16:creationId xmlns:a16="http://schemas.microsoft.com/office/drawing/2014/main" id="{5AA0D6A0-C54C-B696-2420-D3D6F25B39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服务器模块</a:t>
            </a:r>
          </a:p>
        </p:txBody>
      </p:sp>
      <p:sp>
        <p:nvSpPr>
          <p:cNvPr id="48" name="Text Box 251">
            <a:extLst>
              <a:ext uri="{FF2B5EF4-FFF2-40B4-BE49-F238E27FC236}">
                <a16:creationId xmlns:a16="http://schemas.microsoft.com/office/drawing/2014/main" id="{596344F3-8CD3-538F-A8A9-DD246B511C3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49" name="Text Box 236">
            <a:extLst>
              <a:ext uri="{FF2B5EF4-FFF2-40B4-BE49-F238E27FC236}">
                <a16:creationId xmlns:a16="http://schemas.microsoft.com/office/drawing/2014/main" id="{8D02C503-3889-F641-D9CC-13949D3FBB8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50" name="Text Box 231">
            <a:extLst>
              <a:ext uri="{FF2B5EF4-FFF2-40B4-BE49-F238E27FC236}">
                <a16:creationId xmlns:a16="http://schemas.microsoft.com/office/drawing/2014/main" id="{694C215D-74AF-0014-0F06-F685A6D5838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D04BAAD-5767-8718-E84C-80E24F131FE3}"/>
              </a:ext>
            </a:extLst>
          </p:cNvPr>
          <p:cNvSpPr/>
          <p:nvPr/>
        </p:nvSpPr>
        <p:spPr>
          <a:xfrm>
            <a:off x="1625255" y="1197824"/>
            <a:ext cx="7105648" cy="3544198"/>
          </a:xfrm>
          <a:prstGeom prst="roundRect">
            <a:avLst>
              <a:gd name="adj" fmla="val 245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0F29A7-6C89-27C4-388E-9F1086EA3BC4}"/>
              </a:ext>
            </a:extLst>
          </p:cNvPr>
          <p:cNvSpPr txBox="1"/>
          <p:nvPr/>
        </p:nvSpPr>
        <p:spPr>
          <a:xfrm>
            <a:off x="1890049" y="1359666"/>
            <a:ext cx="6576060" cy="30899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SmtpServerRunnable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 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里面的具体处理过程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,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匹配指令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,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并调用对应的处理函数进行处理。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05BC84B-288F-143B-4CF2-BA943E504D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2508" y="1830503"/>
            <a:ext cx="4293870" cy="26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3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17891-EC11-86C0-1DE6-DE7292AB2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DBC91276-FEE6-7FE0-5AC2-85B6A6B22326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C2A30-EC4C-7B15-D6B9-09754E41E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3296830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484F5F4-B808-D5DC-1DA5-BBCDD906EA2E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9203C1A-F795-3ADD-CE57-465F80388208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A3168B0-F403-3EED-1857-052E78440614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4EC59-1EB4-DF26-C434-6DB6520C05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2DF707A4-8E7B-0D24-AA07-D7A1FB4403C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45" name="Text Box 241">
            <a:extLst>
              <a:ext uri="{FF2B5EF4-FFF2-40B4-BE49-F238E27FC236}">
                <a16:creationId xmlns:a16="http://schemas.microsoft.com/office/drawing/2014/main" id="{20A91A13-258C-FD18-29DF-D4CD00AD744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46" name="Text Box 246">
            <a:extLst>
              <a:ext uri="{FF2B5EF4-FFF2-40B4-BE49-F238E27FC236}">
                <a16:creationId xmlns:a16="http://schemas.microsoft.com/office/drawing/2014/main" id="{401EABDB-833E-1F72-3857-0FD382CAFC1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47" name="Text Box 251">
            <a:extLst>
              <a:ext uri="{FF2B5EF4-FFF2-40B4-BE49-F238E27FC236}">
                <a16:creationId xmlns:a16="http://schemas.microsoft.com/office/drawing/2014/main" id="{7247BFEF-EDA2-5F69-6D73-9C5672E58BD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服务器模块</a:t>
            </a:r>
          </a:p>
        </p:txBody>
      </p:sp>
      <p:sp>
        <p:nvSpPr>
          <p:cNvPr id="48" name="Text Box 251">
            <a:extLst>
              <a:ext uri="{FF2B5EF4-FFF2-40B4-BE49-F238E27FC236}">
                <a16:creationId xmlns:a16="http://schemas.microsoft.com/office/drawing/2014/main" id="{3F231E78-9331-BB64-A95C-4078CB692DB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49" name="Text Box 236">
            <a:extLst>
              <a:ext uri="{FF2B5EF4-FFF2-40B4-BE49-F238E27FC236}">
                <a16:creationId xmlns:a16="http://schemas.microsoft.com/office/drawing/2014/main" id="{AD488115-9B8C-555C-CA91-64F03553786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50" name="Text Box 231">
            <a:extLst>
              <a:ext uri="{FF2B5EF4-FFF2-40B4-BE49-F238E27FC236}">
                <a16:creationId xmlns:a16="http://schemas.microsoft.com/office/drawing/2014/main" id="{F2153399-AA63-023D-E240-852E1CA8B0D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BBA2560-3EDD-CE20-B1D5-18798D2B90CD}"/>
              </a:ext>
            </a:extLst>
          </p:cNvPr>
          <p:cNvSpPr/>
          <p:nvPr/>
        </p:nvSpPr>
        <p:spPr>
          <a:xfrm>
            <a:off x="1625255" y="1197824"/>
            <a:ext cx="7105648" cy="3544198"/>
          </a:xfrm>
          <a:prstGeom prst="roundRect">
            <a:avLst>
              <a:gd name="adj" fmla="val 245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9184B2-C68E-B962-B9CF-C580D1E4DAC9}"/>
              </a:ext>
            </a:extLst>
          </p:cNvPr>
          <p:cNvSpPr txBox="1"/>
          <p:nvPr/>
        </p:nvSpPr>
        <p:spPr>
          <a:xfrm>
            <a:off x="1890049" y="1359666"/>
            <a:ext cx="6576060" cy="154933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指令处理函数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L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　　根据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指令的含义，实现其处理逻辑，例如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HELO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AUTH LOGIN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、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MAIL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等指令，这部分是具体的处理逻辑，是实现各个指令功能的关键，涉及到指令解析，参数提取，访问数据库等操作。采用依赖倒置的设计原则，将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处理函数的约束和具体实现解耦合，使得代码维护起来更加方便。以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AUTH LOGIN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的处理函数为例：</a:t>
            </a: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L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947D2A7-1901-DED7-FD05-6EB51FCC0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305" y="2738301"/>
            <a:ext cx="4107547" cy="18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9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7E298-0DBF-7B7C-8EA7-7F57FEBAC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A0BE6001-2002-4863-E00D-65D5F0A8B21E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F8A466-3435-4953-34C9-74C1226E8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3296830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4F4793A-039B-838D-B08F-B322B6DB046A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4926471-9E22-CCBF-54E8-E00463953ADB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5FC34EA-9E73-54DC-415C-E641608D2277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３模块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46A359-B126-66EE-8C20-91D88BCCC5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775A53BA-95C3-5304-7FFF-A56EBD3B630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45" name="Text Box 241">
            <a:extLst>
              <a:ext uri="{FF2B5EF4-FFF2-40B4-BE49-F238E27FC236}">
                <a16:creationId xmlns:a16="http://schemas.microsoft.com/office/drawing/2014/main" id="{A9086752-DC6C-9C1E-D51E-B180A0AB936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46" name="Text Box 246">
            <a:extLst>
              <a:ext uri="{FF2B5EF4-FFF2-40B4-BE49-F238E27FC236}">
                <a16:creationId xmlns:a16="http://schemas.microsoft.com/office/drawing/2014/main" id="{A1C8AF0B-B4C9-9A8F-936D-2AAAB25193F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47" name="Text Box 251">
            <a:extLst>
              <a:ext uri="{FF2B5EF4-FFF2-40B4-BE49-F238E27FC236}">
                <a16:creationId xmlns:a16="http://schemas.microsoft.com/office/drawing/2014/main" id="{8ECE697C-0C94-6039-5504-374B42A6BE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服务器模块</a:t>
            </a:r>
          </a:p>
        </p:txBody>
      </p:sp>
      <p:sp>
        <p:nvSpPr>
          <p:cNvPr id="48" name="Text Box 251">
            <a:extLst>
              <a:ext uri="{FF2B5EF4-FFF2-40B4-BE49-F238E27FC236}">
                <a16:creationId xmlns:a16="http://schemas.microsoft.com/office/drawing/2014/main" id="{7EFDCA4B-13CC-D069-6337-595F01E1C4D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49" name="Text Box 236">
            <a:extLst>
              <a:ext uri="{FF2B5EF4-FFF2-40B4-BE49-F238E27FC236}">
                <a16:creationId xmlns:a16="http://schemas.microsoft.com/office/drawing/2014/main" id="{10896146-E743-3391-E156-679E2F9BFE3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50" name="Text Box 231">
            <a:extLst>
              <a:ext uri="{FF2B5EF4-FFF2-40B4-BE49-F238E27FC236}">
                <a16:creationId xmlns:a16="http://schemas.microsoft.com/office/drawing/2014/main" id="{6EC4E4B7-2DE1-B1AF-BD97-DDFF97A6A23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5E13766-42A8-5542-05A4-2756DD464BA7}"/>
              </a:ext>
            </a:extLst>
          </p:cNvPr>
          <p:cNvSpPr/>
          <p:nvPr/>
        </p:nvSpPr>
        <p:spPr>
          <a:xfrm>
            <a:off x="1625255" y="1197824"/>
            <a:ext cx="7105648" cy="3544198"/>
          </a:xfrm>
          <a:prstGeom prst="roundRect">
            <a:avLst>
              <a:gd name="adj" fmla="val 245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6358B7-F0FE-2690-19D8-51410721F324}"/>
              </a:ext>
            </a:extLst>
          </p:cNvPr>
          <p:cNvSpPr txBox="1"/>
          <p:nvPr/>
        </p:nvSpPr>
        <p:spPr>
          <a:xfrm>
            <a:off x="1890049" y="1359666"/>
            <a:ext cx="6576060" cy="106920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POP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３状态变量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L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　　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POP3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服务在后端的实现为开启一个线程进行相关处理，这个服务线程为全 局变量，并且为单例实例；维护全局静态的服务端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ServerSocket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对象、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POP3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服务端口、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POP3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启停状态、线程池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(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用于处理前端提交的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pop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３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任务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)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以及所有与服务端连接的套接字列表。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D06F665-1077-8495-E421-F1C1D09B4F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2673" y="2590711"/>
            <a:ext cx="4230812" cy="18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9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99493-5C77-74A0-CD9A-8EF76F7A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F847A6FE-2F47-7279-0267-0EA461BBF510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2C306B-CB0B-6220-EE64-93A85CD07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3296830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0D86626-22EB-0FE6-5D9A-C4DAB722C8F2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CAE6F93-3AAB-8189-6FD7-7C85028E218C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E7C287E-7875-03AF-54BE-162BA40AE878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３模块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FDDE5E-59F1-29B4-C125-2F03294449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1F9CD91B-DDFB-1B0D-C096-8D78B525D1C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45" name="Text Box 241">
            <a:extLst>
              <a:ext uri="{FF2B5EF4-FFF2-40B4-BE49-F238E27FC236}">
                <a16:creationId xmlns:a16="http://schemas.microsoft.com/office/drawing/2014/main" id="{5107262E-767A-081E-709E-0B351E82C8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46" name="Text Box 246">
            <a:extLst>
              <a:ext uri="{FF2B5EF4-FFF2-40B4-BE49-F238E27FC236}">
                <a16:creationId xmlns:a16="http://schemas.microsoft.com/office/drawing/2014/main" id="{95406EED-F3C1-AACE-497A-4C1565085D8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47" name="Text Box 251">
            <a:extLst>
              <a:ext uri="{FF2B5EF4-FFF2-40B4-BE49-F238E27FC236}">
                <a16:creationId xmlns:a16="http://schemas.microsoft.com/office/drawing/2014/main" id="{54F25E7D-0135-71CE-846C-CB64C5FCD5D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服务器模块</a:t>
            </a:r>
          </a:p>
        </p:txBody>
      </p:sp>
      <p:sp>
        <p:nvSpPr>
          <p:cNvPr id="48" name="Text Box 251">
            <a:extLst>
              <a:ext uri="{FF2B5EF4-FFF2-40B4-BE49-F238E27FC236}">
                <a16:creationId xmlns:a16="http://schemas.microsoft.com/office/drawing/2014/main" id="{3B8B66AA-D859-82EC-5C77-D6CBA3D2545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49" name="Text Box 236">
            <a:extLst>
              <a:ext uri="{FF2B5EF4-FFF2-40B4-BE49-F238E27FC236}">
                <a16:creationId xmlns:a16="http://schemas.microsoft.com/office/drawing/2014/main" id="{426AAE34-36BF-307E-9752-AAF30013836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50" name="Text Box 231">
            <a:extLst>
              <a:ext uri="{FF2B5EF4-FFF2-40B4-BE49-F238E27FC236}">
                <a16:creationId xmlns:a16="http://schemas.microsoft.com/office/drawing/2014/main" id="{FB8B0B4C-10AD-F05D-FC5A-053F037D910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5F6B821-3F1B-0B95-4359-E3E640E9A039}"/>
              </a:ext>
            </a:extLst>
          </p:cNvPr>
          <p:cNvSpPr/>
          <p:nvPr/>
        </p:nvSpPr>
        <p:spPr>
          <a:xfrm>
            <a:off x="1625255" y="1197824"/>
            <a:ext cx="7105648" cy="3544198"/>
          </a:xfrm>
          <a:prstGeom prst="roundRect">
            <a:avLst>
              <a:gd name="adj" fmla="val 245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326AD9-2B82-4577-B266-4ED10D6A7337}"/>
              </a:ext>
            </a:extLst>
          </p:cNvPr>
          <p:cNvSpPr txBox="1"/>
          <p:nvPr/>
        </p:nvSpPr>
        <p:spPr>
          <a:xfrm>
            <a:off x="1890049" y="1359666"/>
            <a:ext cx="6576060" cy="106920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实现算法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L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　　使用面向连接的多线程循环服务器算法；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smtp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服务线程为主线程，在一个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while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循环里面不断监听连接请求，并使用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accept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函数建立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tcp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连接，每个连接封装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POP3ServerRunnable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对象，交由线程池进行执行。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D61A412-DEDB-CC96-E923-3F884FBFA1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6558" y="2590711"/>
            <a:ext cx="4163040" cy="18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246B9-E2C9-9887-5CFD-8E2685D79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6F00986F-E08B-5C59-8FEE-E5B0A2E9F91B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FF7571-A8EA-B1F2-A7DC-A4E1CF706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3296830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58FD6D3-7C9E-9B0D-2BD1-9FC36557B917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1A06476-04A1-38CA-CDD7-B7C10E9A788C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4F9E6F3-5F6A-C175-FA36-9A975D6BA07E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３模块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9D8F64-0328-5BDB-3107-4AA8F9F70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2CA06B97-A7DE-5807-E82F-5F7115A5FF9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45" name="Text Box 241">
            <a:extLst>
              <a:ext uri="{FF2B5EF4-FFF2-40B4-BE49-F238E27FC236}">
                <a16:creationId xmlns:a16="http://schemas.microsoft.com/office/drawing/2014/main" id="{978DC76B-AC4E-3E49-939A-BF56E9C2DA3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46" name="Text Box 246">
            <a:extLst>
              <a:ext uri="{FF2B5EF4-FFF2-40B4-BE49-F238E27FC236}">
                <a16:creationId xmlns:a16="http://schemas.microsoft.com/office/drawing/2014/main" id="{455A1707-8089-206F-8BF7-327C2A7E445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47" name="Text Box 251">
            <a:extLst>
              <a:ext uri="{FF2B5EF4-FFF2-40B4-BE49-F238E27FC236}">
                <a16:creationId xmlns:a16="http://schemas.microsoft.com/office/drawing/2014/main" id="{4CEDBD4F-4D46-D13C-A6FE-85EA499AF12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服务器模块</a:t>
            </a:r>
          </a:p>
        </p:txBody>
      </p:sp>
      <p:sp>
        <p:nvSpPr>
          <p:cNvPr id="48" name="Text Box 251">
            <a:extLst>
              <a:ext uri="{FF2B5EF4-FFF2-40B4-BE49-F238E27FC236}">
                <a16:creationId xmlns:a16="http://schemas.microsoft.com/office/drawing/2014/main" id="{B23B0C3A-DAF4-693E-F57E-4D4A15475B6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49" name="Text Box 236">
            <a:extLst>
              <a:ext uri="{FF2B5EF4-FFF2-40B4-BE49-F238E27FC236}">
                <a16:creationId xmlns:a16="http://schemas.microsoft.com/office/drawing/2014/main" id="{7A25C9E7-5AE3-2905-7BB0-8D978BF52C3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50" name="Text Box 231">
            <a:extLst>
              <a:ext uri="{FF2B5EF4-FFF2-40B4-BE49-F238E27FC236}">
                <a16:creationId xmlns:a16="http://schemas.microsoft.com/office/drawing/2014/main" id="{8057416D-CE4C-2DF3-0AA8-DDF6AD27CD6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42410870-6E74-71EF-4F5A-2541D5B2E737}"/>
              </a:ext>
            </a:extLst>
          </p:cNvPr>
          <p:cNvSpPr/>
          <p:nvPr/>
        </p:nvSpPr>
        <p:spPr>
          <a:xfrm>
            <a:off x="1625255" y="1197824"/>
            <a:ext cx="7105648" cy="3544198"/>
          </a:xfrm>
          <a:prstGeom prst="roundRect">
            <a:avLst>
              <a:gd name="adj" fmla="val 2455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E4CED1-EB5B-E5CF-079C-B3CB502130B6}"/>
              </a:ext>
            </a:extLst>
          </p:cNvPr>
          <p:cNvSpPr txBox="1"/>
          <p:nvPr/>
        </p:nvSpPr>
        <p:spPr>
          <a:xfrm>
            <a:off x="1890049" y="1359666"/>
            <a:ext cx="6576060" cy="130926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指令处理函数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L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　　根据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POP3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协议，实现其处理逻辑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例如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USER,PASS,RETR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等指令的处理逻辑，是实现各个指令功能的关键，涉及到指令解析，参数提取，访问数据库等操作。采用依赖倒置的设计原则，将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POP3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处理函数的约束和具体实现解耦合，使得代码维护起来更加方便。以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AUTH LOGIN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L" panose="00020600040101010101" pitchFamily="18" charset="-122"/>
              </a:rPr>
              <a:t>的处理函数为例：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8EBE1AD-BA4E-250D-F8C2-B435C22038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3412" y="2435969"/>
            <a:ext cx="3212062" cy="22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37B687-5441-B984-0370-9B21FD2806FD}"/>
              </a:ext>
            </a:extLst>
          </p:cNvPr>
          <p:cNvSpPr/>
          <p:nvPr/>
        </p:nvSpPr>
        <p:spPr>
          <a:xfrm flipH="1" flipV="1">
            <a:off x="14406" y="0"/>
            <a:ext cx="9143419" cy="51435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6B3C28-5AAD-ADB6-0F37-76387D81CB38}"/>
              </a:ext>
            </a:extLst>
          </p:cNvPr>
          <p:cNvSpPr txBox="1"/>
          <p:nvPr/>
        </p:nvSpPr>
        <p:spPr>
          <a:xfrm>
            <a:off x="4975750" y="1948659"/>
            <a:ext cx="4484765" cy="1637295"/>
          </a:xfrm>
          <a:prstGeom prst="rect">
            <a:avLst/>
          </a:prstGeom>
          <a:noFill/>
          <a:effectLst/>
        </p:spPr>
        <p:txBody>
          <a:bodyPr wrap="square" lIns="158420" tIns="79210" rIns="158420" bIns="79210" rtlCol="0">
            <a:spAutoFit/>
          </a:bodyPr>
          <a:lstStyle/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开发技术</a:t>
            </a:r>
            <a:endParaRPr lang="en-US" altLang="zh-CN" sz="4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与环境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62E6FAC-49B4-9BC3-525A-B493425A3CBF}"/>
              </a:ext>
            </a:extLst>
          </p:cNvPr>
          <p:cNvSpPr/>
          <p:nvPr/>
        </p:nvSpPr>
        <p:spPr>
          <a:xfrm>
            <a:off x="5158438" y="1539359"/>
            <a:ext cx="1284644" cy="392415"/>
          </a:xfrm>
          <a:prstGeom prst="roundRect">
            <a:avLst>
              <a:gd name="adj" fmla="val 118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755FC1B-1B88-126E-43CA-0C1982E466AF}"/>
              </a:ext>
            </a:extLst>
          </p:cNvPr>
          <p:cNvSpPr txBox="1"/>
          <p:nvPr/>
        </p:nvSpPr>
        <p:spPr>
          <a:xfrm>
            <a:off x="5192901" y="1585525"/>
            <a:ext cx="12157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chemeClr val="bg1"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第七部分</a:t>
            </a:r>
            <a:endParaRPr lang="zh-Hans-HK" altLang="en-US" sz="1500" dirty="0">
              <a:solidFill>
                <a:schemeClr val="bg1">
                  <a:alpha val="6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C3442AA-C1D4-1C74-F9FB-4A2A9940341C}"/>
              </a:ext>
            </a:extLst>
          </p:cNvPr>
          <p:cNvSpPr/>
          <p:nvPr/>
        </p:nvSpPr>
        <p:spPr>
          <a:xfrm>
            <a:off x="7652083" y="4114013"/>
            <a:ext cx="1980446" cy="1899633"/>
          </a:xfrm>
          <a:custGeom>
            <a:avLst/>
            <a:gdLst>
              <a:gd name="connsiteX0" fmla="*/ 2629755 w 2640595"/>
              <a:gd name="connsiteY0" fmla="*/ 2511278 h 2532844"/>
              <a:gd name="connsiteX1" fmla="*/ 2640586 w 2640595"/>
              <a:gd name="connsiteY1" fmla="*/ 2521918 h 2532844"/>
              <a:gd name="connsiteX2" fmla="*/ 2640586 w 2640595"/>
              <a:gd name="connsiteY2" fmla="*/ 2522013 h 2532844"/>
              <a:gd name="connsiteX3" fmla="*/ 2629755 w 2640595"/>
              <a:gd name="connsiteY3" fmla="*/ 2532844 h 2532844"/>
              <a:gd name="connsiteX4" fmla="*/ 2619019 w 2640595"/>
              <a:gd name="connsiteY4" fmla="*/ 2522013 h 2532844"/>
              <a:gd name="connsiteX5" fmla="*/ 2629755 w 2640595"/>
              <a:gd name="connsiteY5" fmla="*/ 2511278 h 2532844"/>
              <a:gd name="connsiteX6" fmla="*/ 2280325 w 2640595"/>
              <a:gd name="connsiteY6" fmla="*/ 2511278 h 2532844"/>
              <a:gd name="connsiteX7" fmla="*/ 2280420 w 2640595"/>
              <a:gd name="connsiteY7" fmla="*/ 2511278 h 2532844"/>
              <a:gd name="connsiteX8" fmla="*/ 2291251 w 2640595"/>
              <a:gd name="connsiteY8" fmla="*/ 2521918 h 2532844"/>
              <a:gd name="connsiteX9" fmla="*/ 2291251 w 2640595"/>
              <a:gd name="connsiteY9" fmla="*/ 2522013 h 2532844"/>
              <a:gd name="connsiteX10" fmla="*/ 2280420 w 2640595"/>
              <a:gd name="connsiteY10" fmla="*/ 2532844 h 2532844"/>
              <a:gd name="connsiteX11" fmla="*/ 2269589 w 2640595"/>
              <a:gd name="connsiteY11" fmla="*/ 2522013 h 2532844"/>
              <a:gd name="connsiteX12" fmla="*/ 2280325 w 2640595"/>
              <a:gd name="connsiteY12" fmla="*/ 2511278 h 2532844"/>
              <a:gd name="connsiteX13" fmla="*/ 2105895 w 2640595"/>
              <a:gd name="connsiteY13" fmla="*/ 2511278 h 2532844"/>
              <a:gd name="connsiteX14" fmla="*/ 2105990 w 2640595"/>
              <a:gd name="connsiteY14" fmla="*/ 2511278 h 2532844"/>
              <a:gd name="connsiteX15" fmla="*/ 2116821 w 2640595"/>
              <a:gd name="connsiteY15" fmla="*/ 2521918 h 2532844"/>
              <a:gd name="connsiteX16" fmla="*/ 2116821 w 2640595"/>
              <a:gd name="connsiteY16" fmla="*/ 2522013 h 2532844"/>
              <a:gd name="connsiteX17" fmla="*/ 2105990 w 2640595"/>
              <a:gd name="connsiteY17" fmla="*/ 2532844 h 2532844"/>
              <a:gd name="connsiteX18" fmla="*/ 2095159 w 2640595"/>
              <a:gd name="connsiteY18" fmla="*/ 2522013 h 2532844"/>
              <a:gd name="connsiteX19" fmla="*/ 2105895 w 2640595"/>
              <a:gd name="connsiteY19" fmla="*/ 2511278 h 2532844"/>
              <a:gd name="connsiteX20" fmla="*/ 1931180 w 2640595"/>
              <a:gd name="connsiteY20" fmla="*/ 2511278 h 2532844"/>
              <a:gd name="connsiteX21" fmla="*/ 1931371 w 2640595"/>
              <a:gd name="connsiteY21" fmla="*/ 2511278 h 2532844"/>
              <a:gd name="connsiteX22" fmla="*/ 1942201 w 2640595"/>
              <a:gd name="connsiteY22" fmla="*/ 2521918 h 2532844"/>
              <a:gd name="connsiteX23" fmla="*/ 1942201 w 2640595"/>
              <a:gd name="connsiteY23" fmla="*/ 2522013 h 2532844"/>
              <a:gd name="connsiteX24" fmla="*/ 1931371 w 2640595"/>
              <a:gd name="connsiteY24" fmla="*/ 2532844 h 2532844"/>
              <a:gd name="connsiteX25" fmla="*/ 1920635 w 2640595"/>
              <a:gd name="connsiteY25" fmla="*/ 2522108 h 2532844"/>
              <a:gd name="connsiteX26" fmla="*/ 1920635 w 2640595"/>
              <a:gd name="connsiteY26" fmla="*/ 2522013 h 2532844"/>
              <a:gd name="connsiteX27" fmla="*/ 1931180 w 2640595"/>
              <a:gd name="connsiteY27" fmla="*/ 2511278 h 2532844"/>
              <a:gd name="connsiteX28" fmla="*/ 1582131 w 2640595"/>
              <a:gd name="connsiteY28" fmla="*/ 2511278 h 2532844"/>
              <a:gd name="connsiteX29" fmla="*/ 1582226 w 2640595"/>
              <a:gd name="connsiteY29" fmla="*/ 2511278 h 2532844"/>
              <a:gd name="connsiteX30" fmla="*/ 1592962 w 2640595"/>
              <a:gd name="connsiteY30" fmla="*/ 2521823 h 2532844"/>
              <a:gd name="connsiteX31" fmla="*/ 1592962 w 2640595"/>
              <a:gd name="connsiteY31" fmla="*/ 2522013 h 2532844"/>
              <a:gd name="connsiteX32" fmla="*/ 1582321 w 2640595"/>
              <a:gd name="connsiteY32" fmla="*/ 2532844 h 2532844"/>
              <a:gd name="connsiteX33" fmla="*/ 1582226 w 2640595"/>
              <a:gd name="connsiteY33" fmla="*/ 2532844 h 2532844"/>
              <a:gd name="connsiteX34" fmla="*/ 1571395 w 2640595"/>
              <a:gd name="connsiteY34" fmla="*/ 2522013 h 2532844"/>
              <a:gd name="connsiteX35" fmla="*/ 1582131 w 2640595"/>
              <a:gd name="connsiteY35" fmla="*/ 2511278 h 2532844"/>
              <a:gd name="connsiteX36" fmla="*/ 1407511 w 2640595"/>
              <a:gd name="connsiteY36" fmla="*/ 2511278 h 2532844"/>
              <a:gd name="connsiteX37" fmla="*/ 1407606 w 2640595"/>
              <a:gd name="connsiteY37" fmla="*/ 2511278 h 2532844"/>
              <a:gd name="connsiteX38" fmla="*/ 1418437 w 2640595"/>
              <a:gd name="connsiteY38" fmla="*/ 2521918 h 2532844"/>
              <a:gd name="connsiteX39" fmla="*/ 1418437 w 2640595"/>
              <a:gd name="connsiteY39" fmla="*/ 2522013 h 2532844"/>
              <a:gd name="connsiteX40" fmla="*/ 1407606 w 2640595"/>
              <a:gd name="connsiteY40" fmla="*/ 2532844 h 2532844"/>
              <a:gd name="connsiteX41" fmla="*/ 1396775 w 2640595"/>
              <a:gd name="connsiteY41" fmla="*/ 2522013 h 2532844"/>
              <a:gd name="connsiteX42" fmla="*/ 1407511 w 2640595"/>
              <a:gd name="connsiteY42" fmla="*/ 2511278 h 2532844"/>
              <a:gd name="connsiteX43" fmla="*/ 1232891 w 2640595"/>
              <a:gd name="connsiteY43" fmla="*/ 2511278 h 2532844"/>
              <a:gd name="connsiteX44" fmla="*/ 1232986 w 2640595"/>
              <a:gd name="connsiteY44" fmla="*/ 2511278 h 2532844"/>
              <a:gd name="connsiteX45" fmla="*/ 1243817 w 2640595"/>
              <a:gd name="connsiteY45" fmla="*/ 2521918 h 2532844"/>
              <a:gd name="connsiteX46" fmla="*/ 1243817 w 2640595"/>
              <a:gd name="connsiteY46" fmla="*/ 2522013 h 2532844"/>
              <a:gd name="connsiteX47" fmla="*/ 1232986 w 2640595"/>
              <a:gd name="connsiteY47" fmla="*/ 2532844 h 2532844"/>
              <a:gd name="connsiteX48" fmla="*/ 1222155 w 2640595"/>
              <a:gd name="connsiteY48" fmla="*/ 2522013 h 2532844"/>
              <a:gd name="connsiteX49" fmla="*/ 1232891 w 2640595"/>
              <a:gd name="connsiteY49" fmla="*/ 2511278 h 2532844"/>
              <a:gd name="connsiteX50" fmla="*/ 1058366 w 2640595"/>
              <a:gd name="connsiteY50" fmla="*/ 2511278 h 2532844"/>
              <a:gd name="connsiteX51" fmla="*/ 1069197 w 2640595"/>
              <a:gd name="connsiteY51" fmla="*/ 2521918 h 2532844"/>
              <a:gd name="connsiteX52" fmla="*/ 1069197 w 2640595"/>
              <a:gd name="connsiteY52" fmla="*/ 2522013 h 2532844"/>
              <a:gd name="connsiteX53" fmla="*/ 1058366 w 2640595"/>
              <a:gd name="connsiteY53" fmla="*/ 2532844 h 2532844"/>
              <a:gd name="connsiteX54" fmla="*/ 1047630 w 2640595"/>
              <a:gd name="connsiteY54" fmla="*/ 2522013 h 2532844"/>
              <a:gd name="connsiteX55" fmla="*/ 1058366 w 2640595"/>
              <a:gd name="connsiteY55" fmla="*/ 2511278 h 2532844"/>
              <a:gd name="connsiteX56" fmla="*/ 709126 w 2640595"/>
              <a:gd name="connsiteY56" fmla="*/ 2511278 h 2532844"/>
              <a:gd name="connsiteX57" fmla="*/ 709222 w 2640595"/>
              <a:gd name="connsiteY57" fmla="*/ 2511278 h 2532844"/>
              <a:gd name="connsiteX58" fmla="*/ 720052 w 2640595"/>
              <a:gd name="connsiteY58" fmla="*/ 2521918 h 2532844"/>
              <a:gd name="connsiteX59" fmla="*/ 720052 w 2640595"/>
              <a:gd name="connsiteY59" fmla="*/ 2522013 h 2532844"/>
              <a:gd name="connsiteX60" fmla="*/ 709222 w 2640595"/>
              <a:gd name="connsiteY60" fmla="*/ 2532844 h 2532844"/>
              <a:gd name="connsiteX61" fmla="*/ 698391 w 2640595"/>
              <a:gd name="connsiteY61" fmla="*/ 2522013 h 2532844"/>
              <a:gd name="connsiteX62" fmla="*/ 709126 w 2640595"/>
              <a:gd name="connsiteY62" fmla="*/ 2511278 h 2532844"/>
              <a:gd name="connsiteX63" fmla="*/ 534507 w 2640595"/>
              <a:gd name="connsiteY63" fmla="*/ 2511278 h 2532844"/>
              <a:gd name="connsiteX64" fmla="*/ 534602 w 2640595"/>
              <a:gd name="connsiteY64" fmla="*/ 2511278 h 2532844"/>
              <a:gd name="connsiteX65" fmla="*/ 545432 w 2640595"/>
              <a:gd name="connsiteY65" fmla="*/ 2521918 h 2532844"/>
              <a:gd name="connsiteX66" fmla="*/ 545432 w 2640595"/>
              <a:gd name="connsiteY66" fmla="*/ 2522013 h 2532844"/>
              <a:gd name="connsiteX67" fmla="*/ 534602 w 2640595"/>
              <a:gd name="connsiteY67" fmla="*/ 2532844 h 2532844"/>
              <a:gd name="connsiteX68" fmla="*/ 523771 w 2640595"/>
              <a:gd name="connsiteY68" fmla="*/ 2522013 h 2532844"/>
              <a:gd name="connsiteX69" fmla="*/ 534507 w 2640595"/>
              <a:gd name="connsiteY69" fmla="*/ 2511278 h 2532844"/>
              <a:gd name="connsiteX70" fmla="*/ 359887 w 2640595"/>
              <a:gd name="connsiteY70" fmla="*/ 2511278 h 2532844"/>
              <a:gd name="connsiteX71" fmla="*/ 359982 w 2640595"/>
              <a:gd name="connsiteY71" fmla="*/ 2511278 h 2532844"/>
              <a:gd name="connsiteX72" fmla="*/ 370812 w 2640595"/>
              <a:gd name="connsiteY72" fmla="*/ 2521918 h 2532844"/>
              <a:gd name="connsiteX73" fmla="*/ 370812 w 2640595"/>
              <a:gd name="connsiteY73" fmla="*/ 2522013 h 2532844"/>
              <a:gd name="connsiteX74" fmla="*/ 359982 w 2640595"/>
              <a:gd name="connsiteY74" fmla="*/ 2532844 h 2532844"/>
              <a:gd name="connsiteX75" fmla="*/ 349151 w 2640595"/>
              <a:gd name="connsiteY75" fmla="*/ 2522013 h 2532844"/>
              <a:gd name="connsiteX76" fmla="*/ 359887 w 2640595"/>
              <a:gd name="connsiteY76" fmla="*/ 2511278 h 2532844"/>
              <a:gd name="connsiteX77" fmla="*/ 185362 w 2640595"/>
              <a:gd name="connsiteY77" fmla="*/ 2511278 h 2532844"/>
              <a:gd name="connsiteX78" fmla="*/ 196192 w 2640595"/>
              <a:gd name="connsiteY78" fmla="*/ 2521918 h 2532844"/>
              <a:gd name="connsiteX79" fmla="*/ 196192 w 2640595"/>
              <a:gd name="connsiteY79" fmla="*/ 2522013 h 2532844"/>
              <a:gd name="connsiteX80" fmla="*/ 185362 w 2640595"/>
              <a:gd name="connsiteY80" fmla="*/ 2532844 h 2532844"/>
              <a:gd name="connsiteX81" fmla="*/ 174626 w 2640595"/>
              <a:gd name="connsiteY81" fmla="*/ 2522013 h 2532844"/>
              <a:gd name="connsiteX82" fmla="*/ 185362 w 2640595"/>
              <a:gd name="connsiteY82" fmla="*/ 2511278 h 2532844"/>
              <a:gd name="connsiteX83" fmla="*/ 2455135 w 2640595"/>
              <a:gd name="connsiteY83" fmla="*/ 2511277 h 2532844"/>
              <a:gd name="connsiteX84" fmla="*/ 2455230 w 2640595"/>
              <a:gd name="connsiteY84" fmla="*/ 2511277 h 2532844"/>
              <a:gd name="connsiteX85" fmla="*/ 2465966 w 2640595"/>
              <a:gd name="connsiteY85" fmla="*/ 2522013 h 2532844"/>
              <a:gd name="connsiteX86" fmla="*/ 2455230 w 2640595"/>
              <a:gd name="connsiteY86" fmla="*/ 2532844 h 2532844"/>
              <a:gd name="connsiteX87" fmla="*/ 2444399 w 2640595"/>
              <a:gd name="connsiteY87" fmla="*/ 2522013 h 2532844"/>
              <a:gd name="connsiteX88" fmla="*/ 2455135 w 2640595"/>
              <a:gd name="connsiteY88" fmla="*/ 2511277 h 2532844"/>
              <a:gd name="connsiteX89" fmla="*/ 1756751 w 2640595"/>
              <a:gd name="connsiteY89" fmla="*/ 2511277 h 2532844"/>
              <a:gd name="connsiteX90" fmla="*/ 1756846 w 2640595"/>
              <a:gd name="connsiteY90" fmla="*/ 2511277 h 2532844"/>
              <a:gd name="connsiteX91" fmla="*/ 1767582 w 2640595"/>
              <a:gd name="connsiteY91" fmla="*/ 2522013 h 2532844"/>
              <a:gd name="connsiteX92" fmla="*/ 1756846 w 2640595"/>
              <a:gd name="connsiteY92" fmla="*/ 2532844 h 2532844"/>
              <a:gd name="connsiteX93" fmla="*/ 1746015 w 2640595"/>
              <a:gd name="connsiteY93" fmla="*/ 2522013 h 2532844"/>
              <a:gd name="connsiteX94" fmla="*/ 1756751 w 2640595"/>
              <a:gd name="connsiteY94" fmla="*/ 2511277 h 2532844"/>
              <a:gd name="connsiteX95" fmla="*/ 883841 w 2640595"/>
              <a:gd name="connsiteY95" fmla="*/ 2511277 h 2532844"/>
              <a:gd name="connsiteX96" fmla="*/ 883936 w 2640595"/>
              <a:gd name="connsiteY96" fmla="*/ 2511277 h 2532844"/>
              <a:gd name="connsiteX97" fmla="*/ 894672 w 2640595"/>
              <a:gd name="connsiteY97" fmla="*/ 2522013 h 2532844"/>
              <a:gd name="connsiteX98" fmla="*/ 883936 w 2640595"/>
              <a:gd name="connsiteY98" fmla="*/ 2532844 h 2532844"/>
              <a:gd name="connsiteX99" fmla="*/ 873105 w 2640595"/>
              <a:gd name="connsiteY99" fmla="*/ 2522013 h 2532844"/>
              <a:gd name="connsiteX100" fmla="*/ 883841 w 2640595"/>
              <a:gd name="connsiteY100" fmla="*/ 2511277 h 2532844"/>
              <a:gd name="connsiteX101" fmla="*/ 10742 w 2640595"/>
              <a:gd name="connsiteY101" fmla="*/ 2511277 h 2532844"/>
              <a:gd name="connsiteX102" fmla="*/ 10837 w 2640595"/>
              <a:gd name="connsiteY102" fmla="*/ 2511277 h 2532844"/>
              <a:gd name="connsiteX103" fmla="*/ 21572 w 2640595"/>
              <a:gd name="connsiteY103" fmla="*/ 2522013 h 2532844"/>
              <a:gd name="connsiteX104" fmla="*/ 10837 w 2640595"/>
              <a:gd name="connsiteY104" fmla="*/ 2532844 h 2532844"/>
              <a:gd name="connsiteX105" fmla="*/ 6 w 2640595"/>
              <a:gd name="connsiteY105" fmla="*/ 2522013 h 2532844"/>
              <a:gd name="connsiteX106" fmla="*/ 10742 w 2640595"/>
              <a:gd name="connsiteY106" fmla="*/ 2511277 h 2532844"/>
              <a:gd name="connsiteX107" fmla="*/ 2629755 w 2640595"/>
              <a:gd name="connsiteY107" fmla="*/ 2331812 h 2532844"/>
              <a:gd name="connsiteX108" fmla="*/ 2640586 w 2640595"/>
              <a:gd name="connsiteY108" fmla="*/ 2342643 h 2532844"/>
              <a:gd name="connsiteX109" fmla="*/ 2629755 w 2640595"/>
              <a:gd name="connsiteY109" fmla="*/ 2353474 h 2532844"/>
              <a:gd name="connsiteX110" fmla="*/ 2619019 w 2640595"/>
              <a:gd name="connsiteY110" fmla="*/ 2342643 h 2532844"/>
              <a:gd name="connsiteX111" fmla="*/ 2629755 w 2640595"/>
              <a:gd name="connsiteY111" fmla="*/ 2331812 h 2532844"/>
              <a:gd name="connsiteX112" fmla="*/ 2455230 w 2640595"/>
              <a:gd name="connsiteY112" fmla="*/ 2331812 h 2532844"/>
              <a:gd name="connsiteX113" fmla="*/ 2465966 w 2640595"/>
              <a:gd name="connsiteY113" fmla="*/ 2342643 h 2532844"/>
              <a:gd name="connsiteX114" fmla="*/ 2455230 w 2640595"/>
              <a:gd name="connsiteY114" fmla="*/ 2353474 h 2532844"/>
              <a:gd name="connsiteX115" fmla="*/ 2444399 w 2640595"/>
              <a:gd name="connsiteY115" fmla="*/ 2342643 h 2532844"/>
              <a:gd name="connsiteX116" fmla="*/ 2455230 w 2640595"/>
              <a:gd name="connsiteY116" fmla="*/ 2331812 h 2532844"/>
              <a:gd name="connsiteX117" fmla="*/ 2280420 w 2640595"/>
              <a:gd name="connsiteY117" fmla="*/ 2331812 h 2532844"/>
              <a:gd name="connsiteX118" fmla="*/ 2291251 w 2640595"/>
              <a:gd name="connsiteY118" fmla="*/ 2342643 h 2532844"/>
              <a:gd name="connsiteX119" fmla="*/ 2280420 w 2640595"/>
              <a:gd name="connsiteY119" fmla="*/ 2353474 h 2532844"/>
              <a:gd name="connsiteX120" fmla="*/ 2269589 w 2640595"/>
              <a:gd name="connsiteY120" fmla="*/ 2342643 h 2532844"/>
              <a:gd name="connsiteX121" fmla="*/ 2280420 w 2640595"/>
              <a:gd name="connsiteY121" fmla="*/ 2331812 h 2532844"/>
              <a:gd name="connsiteX122" fmla="*/ 2105990 w 2640595"/>
              <a:gd name="connsiteY122" fmla="*/ 2331812 h 2532844"/>
              <a:gd name="connsiteX123" fmla="*/ 2116821 w 2640595"/>
              <a:gd name="connsiteY123" fmla="*/ 2342643 h 2532844"/>
              <a:gd name="connsiteX124" fmla="*/ 2105990 w 2640595"/>
              <a:gd name="connsiteY124" fmla="*/ 2353474 h 2532844"/>
              <a:gd name="connsiteX125" fmla="*/ 2095159 w 2640595"/>
              <a:gd name="connsiteY125" fmla="*/ 2342643 h 2532844"/>
              <a:gd name="connsiteX126" fmla="*/ 2105990 w 2640595"/>
              <a:gd name="connsiteY126" fmla="*/ 2331812 h 2532844"/>
              <a:gd name="connsiteX127" fmla="*/ 1931370 w 2640595"/>
              <a:gd name="connsiteY127" fmla="*/ 2331812 h 2532844"/>
              <a:gd name="connsiteX128" fmla="*/ 1931465 w 2640595"/>
              <a:gd name="connsiteY128" fmla="*/ 2331812 h 2532844"/>
              <a:gd name="connsiteX129" fmla="*/ 1942201 w 2640595"/>
              <a:gd name="connsiteY129" fmla="*/ 2342643 h 2532844"/>
              <a:gd name="connsiteX130" fmla="*/ 1931370 w 2640595"/>
              <a:gd name="connsiteY130" fmla="*/ 2353474 h 2532844"/>
              <a:gd name="connsiteX131" fmla="*/ 1920730 w 2640595"/>
              <a:gd name="connsiteY131" fmla="*/ 2342643 h 2532844"/>
              <a:gd name="connsiteX132" fmla="*/ 1931370 w 2640595"/>
              <a:gd name="connsiteY132" fmla="*/ 2331812 h 2532844"/>
              <a:gd name="connsiteX133" fmla="*/ 1756846 w 2640595"/>
              <a:gd name="connsiteY133" fmla="*/ 2331812 h 2532844"/>
              <a:gd name="connsiteX134" fmla="*/ 1767582 w 2640595"/>
              <a:gd name="connsiteY134" fmla="*/ 2342643 h 2532844"/>
              <a:gd name="connsiteX135" fmla="*/ 1756846 w 2640595"/>
              <a:gd name="connsiteY135" fmla="*/ 2353474 h 2532844"/>
              <a:gd name="connsiteX136" fmla="*/ 1746015 w 2640595"/>
              <a:gd name="connsiteY136" fmla="*/ 2342643 h 2532844"/>
              <a:gd name="connsiteX137" fmla="*/ 1756846 w 2640595"/>
              <a:gd name="connsiteY137" fmla="*/ 2331812 h 2532844"/>
              <a:gd name="connsiteX138" fmla="*/ 1582226 w 2640595"/>
              <a:gd name="connsiteY138" fmla="*/ 2331812 h 2532844"/>
              <a:gd name="connsiteX139" fmla="*/ 1592962 w 2640595"/>
              <a:gd name="connsiteY139" fmla="*/ 2342548 h 2532844"/>
              <a:gd name="connsiteX140" fmla="*/ 1592962 w 2640595"/>
              <a:gd name="connsiteY140" fmla="*/ 2342643 h 2532844"/>
              <a:gd name="connsiteX141" fmla="*/ 1582321 w 2640595"/>
              <a:gd name="connsiteY141" fmla="*/ 2353474 h 2532844"/>
              <a:gd name="connsiteX142" fmla="*/ 1582226 w 2640595"/>
              <a:gd name="connsiteY142" fmla="*/ 2353474 h 2532844"/>
              <a:gd name="connsiteX143" fmla="*/ 1571395 w 2640595"/>
              <a:gd name="connsiteY143" fmla="*/ 2342643 h 2532844"/>
              <a:gd name="connsiteX144" fmla="*/ 1582226 w 2640595"/>
              <a:gd name="connsiteY144" fmla="*/ 2331812 h 2532844"/>
              <a:gd name="connsiteX145" fmla="*/ 1407606 w 2640595"/>
              <a:gd name="connsiteY145" fmla="*/ 2331812 h 2532844"/>
              <a:gd name="connsiteX146" fmla="*/ 1418437 w 2640595"/>
              <a:gd name="connsiteY146" fmla="*/ 2342643 h 2532844"/>
              <a:gd name="connsiteX147" fmla="*/ 1407606 w 2640595"/>
              <a:gd name="connsiteY147" fmla="*/ 2353474 h 2532844"/>
              <a:gd name="connsiteX148" fmla="*/ 1396775 w 2640595"/>
              <a:gd name="connsiteY148" fmla="*/ 2342643 h 2532844"/>
              <a:gd name="connsiteX149" fmla="*/ 1407606 w 2640595"/>
              <a:gd name="connsiteY149" fmla="*/ 2331812 h 2532844"/>
              <a:gd name="connsiteX150" fmla="*/ 1232986 w 2640595"/>
              <a:gd name="connsiteY150" fmla="*/ 2331812 h 2532844"/>
              <a:gd name="connsiteX151" fmla="*/ 1243817 w 2640595"/>
              <a:gd name="connsiteY151" fmla="*/ 2342643 h 2532844"/>
              <a:gd name="connsiteX152" fmla="*/ 1232986 w 2640595"/>
              <a:gd name="connsiteY152" fmla="*/ 2353474 h 2532844"/>
              <a:gd name="connsiteX153" fmla="*/ 1222155 w 2640595"/>
              <a:gd name="connsiteY153" fmla="*/ 2342643 h 2532844"/>
              <a:gd name="connsiteX154" fmla="*/ 1232986 w 2640595"/>
              <a:gd name="connsiteY154" fmla="*/ 2331812 h 2532844"/>
              <a:gd name="connsiteX155" fmla="*/ 1058366 w 2640595"/>
              <a:gd name="connsiteY155" fmla="*/ 2331812 h 2532844"/>
              <a:gd name="connsiteX156" fmla="*/ 1069197 w 2640595"/>
              <a:gd name="connsiteY156" fmla="*/ 2342643 h 2532844"/>
              <a:gd name="connsiteX157" fmla="*/ 1058366 w 2640595"/>
              <a:gd name="connsiteY157" fmla="*/ 2353474 h 2532844"/>
              <a:gd name="connsiteX158" fmla="*/ 1047630 w 2640595"/>
              <a:gd name="connsiteY158" fmla="*/ 2342643 h 2532844"/>
              <a:gd name="connsiteX159" fmla="*/ 1058366 w 2640595"/>
              <a:gd name="connsiteY159" fmla="*/ 2331812 h 2532844"/>
              <a:gd name="connsiteX160" fmla="*/ 883936 w 2640595"/>
              <a:gd name="connsiteY160" fmla="*/ 2331812 h 2532844"/>
              <a:gd name="connsiteX161" fmla="*/ 894672 w 2640595"/>
              <a:gd name="connsiteY161" fmla="*/ 2342643 h 2532844"/>
              <a:gd name="connsiteX162" fmla="*/ 883936 w 2640595"/>
              <a:gd name="connsiteY162" fmla="*/ 2353474 h 2532844"/>
              <a:gd name="connsiteX163" fmla="*/ 873105 w 2640595"/>
              <a:gd name="connsiteY163" fmla="*/ 2342643 h 2532844"/>
              <a:gd name="connsiteX164" fmla="*/ 883936 w 2640595"/>
              <a:gd name="connsiteY164" fmla="*/ 2331812 h 2532844"/>
              <a:gd name="connsiteX165" fmla="*/ 709222 w 2640595"/>
              <a:gd name="connsiteY165" fmla="*/ 2331812 h 2532844"/>
              <a:gd name="connsiteX166" fmla="*/ 720052 w 2640595"/>
              <a:gd name="connsiteY166" fmla="*/ 2342643 h 2532844"/>
              <a:gd name="connsiteX167" fmla="*/ 709222 w 2640595"/>
              <a:gd name="connsiteY167" fmla="*/ 2353474 h 2532844"/>
              <a:gd name="connsiteX168" fmla="*/ 698391 w 2640595"/>
              <a:gd name="connsiteY168" fmla="*/ 2342643 h 2532844"/>
              <a:gd name="connsiteX169" fmla="*/ 709222 w 2640595"/>
              <a:gd name="connsiteY169" fmla="*/ 2331812 h 2532844"/>
              <a:gd name="connsiteX170" fmla="*/ 534981 w 2640595"/>
              <a:gd name="connsiteY170" fmla="*/ 2331812 h 2532844"/>
              <a:gd name="connsiteX171" fmla="*/ 545431 w 2640595"/>
              <a:gd name="connsiteY171" fmla="*/ 2342643 h 2532844"/>
              <a:gd name="connsiteX172" fmla="*/ 534601 w 2640595"/>
              <a:gd name="connsiteY172" fmla="*/ 2353474 h 2532844"/>
              <a:gd name="connsiteX173" fmla="*/ 524150 w 2640595"/>
              <a:gd name="connsiteY173" fmla="*/ 2342643 h 2532844"/>
              <a:gd name="connsiteX174" fmla="*/ 534981 w 2640595"/>
              <a:gd name="connsiteY174" fmla="*/ 2331812 h 2532844"/>
              <a:gd name="connsiteX175" fmla="*/ 359982 w 2640595"/>
              <a:gd name="connsiteY175" fmla="*/ 2331812 h 2532844"/>
              <a:gd name="connsiteX176" fmla="*/ 370812 w 2640595"/>
              <a:gd name="connsiteY176" fmla="*/ 2342643 h 2532844"/>
              <a:gd name="connsiteX177" fmla="*/ 359982 w 2640595"/>
              <a:gd name="connsiteY177" fmla="*/ 2353474 h 2532844"/>
              <a:gd name="connsiteX178" fmla="*/ 349151 w 2640595"/>
              <a:gd name="connsiteY178" fmla="*/ 2342643 h 2532844"/>
              <a:gd name="connsiteX179" fmla="*/ 359982 w 2640595"/>
              <a:gd name="connsiteY179" fmla="*/ 2331812 h 2532844"/>
              <a:gd name="connsiteX180" fmla="*/ 185362 w 2640595"/>
              <a:gd name="connsiteY180" fmla="*/ 2331812 h 2532844"/>
              <a:gd name="connsiteX181" fmla="*/ 196192 w 2640595"/>
              <a:gd name="connsiteY181" fmla="*/ 2342643 h 2532844"/>
              <a:gd name="connsiteX182" fmla="*/ 185362 w 2640595"/>
              <a:gd name="connsiteY182" fmla="*/ 2353474 h 2532844"/>
              <a:gd name="connsiteX183" fmla="*/ 174626 w 2640595"/>
              <a:gd name="connsiteY183" fmla="*/ 2342643 h 2532844"/>
              <a:gd name="connsiteX184" fmla="*/ 185362 w 2640595"/>
              <a:gd name="connsiteY184" fmla="*/ 2331812 h 2532844"/>
              <a:gd name="connsiteX185" fmla="*/ 10837 w 2640595"/>
              <a:gd name="connsiteY185" fmla="*/ 2331812 h 2532844"/>
              <a:gd name="connsiteX186" fmla="*/ 21572 w 2640595"/>
              <a:gd name="connsiteY186" fmla="*/ 2342643 h 2532844"/>
              <a:gd name="connsiteX187" fmla="*/ 10837 w 2640595"/>
              <a:gd name="connsiteY187" fmla="*/ 2353474 h 2532844"/>
              <a:gd name="connsiteX188" fmla="*/ 6 w 2640595"/>
              <a:gd name="connsiteY188" fmla="*/ 2342643 h 2532844"/>
              <a:gd name="connsiteX189" fmla="*/ 10837 w 2640595"/>
              <a:gd name="connsiteY189" fmla="*/ 2331812 h 2532844"/>
              <a:gd name="connsiteX190" fmla="*/ 2105990 w 2640595"/>
              <a:gd name="connsiteY190" fmla="*/ 2152822 h 2532844"/>
              <a:gd name="connsiteX191" fmla="*/ 2116821 w 2640595"/>
              <a:gd name="connsiteY191" fmla="*/ 2163273 h 2532844"/>
              <a:gd name="connsiteX192" fmla="*/ 2106380 w 2640595"/>
              <a:gd name="connsiteY192" fmla="*/ 2174474 h 2532844"/>
              <a:gd name="connsiteX193" fmla="*/ 2105990 w 2640595"/>
              <a:gd name="connsiteY193" fmla="*/ 2174484 h 2532844"/>
              <a:gd name="connsiteX194" fmla="*/ 2095159 w 2640595"/>
              <a:gd name="connsiteY194" fmla="*/ 2163653 h 2532844"/>
              <a:gd name="connsiteX195" fmla="*/ 2105990 w 2640595"/>
              <a:gd name="connsiteY195" fmla="*/ 2152822 h 2532844"/>
              <a:gd name="connsiteX196" fmla="*/ 1407701 w 2640595"/>
              <a:gd name="connsiteY196" fmla="*/ 2152822 h 2532844"/>
              <a:gd name="connsiteX197" fmla="*/ 1418437 w 2640595"/>
              <a:gd name="connsiteY197" fmla="*/ 2163273 h 2532844"/>
              <a:gd name="connsiteX198" fmla="*/ 1407996 w 2640595"/>
              <a:gd name="connsiteY198" fmla="*/ 2174474 h 2532844"/>
              <a:gd name="connsiteX199" fmla="*/ 1407701 w 2640595"/>
              <a:gd name="connsiteY199" fmla="*/ 2174484 h 2532844"/>
              <a:gd name="connsiteX200" fmla="*/ 1396870 w 2640595"/>
              <a:gd name="connsiteY200" fmla="*/ 2163653 h 2532844"/>
              <a:gd name="connsiteX201" fmla="*/ 1407701 w 2640595"/>
              <a:gd name="connsiteY201" fmla="*/ 2152822 h 2532844"/>
              <a:gd name="connsiteX202" fmla="*/ 534602 w 2640595"/>
              <a:gd name="connsiteY202" fmla="*/ 2152822 h 2532844"/>
              <a:gd name="connsiteX203" fmla="*/ 545432 w 2640595"/>
              <a:gd name="connsiteY203" fmla="*/ 2163273 h 2532844"/>
              <a:gd name="connsiteX204" fmla="*/ 534991 w 2640595"/>
              <a:gd name="connsiteY204" fmla="*/ 2174474 h 2532844"/>
              <a:gd name="connsiteX205" fmla="*/ 534602 w 2640595"/>
              <a:gd name="connsiteY205" fmla="*/ 2174484 h 2532844"/>
              <a:gd name="connsiteX206" fmla="*/ 523771 w 2640595"/>
              <a:gd name="connsiteY206" fmla="*/ 2163653 h 2532844"/>
              <a:gd name="connsiteX207" fmla="*/ 534602 w 2640595"/>
              <a:gd name="connsiteY207" fmla="*/ 2152822 h 2532844"/>
              <a:gd name="connsiteX208" fmla="*/ 11122 w 2640595"/>
              <a:gd name="connsiteY208" fmla="*/ 2152822 h 2532844"/>
              <a:gd name="connsiteX209" fmla="*/ 21572 w 2640595"/>
              <a:gd name="connsiteY209" fmla="*/ 2163273 h 2532844"/>
              <a:gd name="connsiteX210" fmla="*/ 11131 w 2640595"/>
              <a:gd name="connsiteY210" fmla="*/ 2174484 h 2532844"/>
              <a:gd name="connsiteX211" fmla="*/ 11122 w 2640595"/>
              <a:gd name="connsiteY211" fmla="*/ 2174484 h 2532844"/>
              <a:gd name="connsiteX212" fmla="*/ 291 w 2640595"/>
              <a:gd name="connsiteY212" fmla="*/ 2163653 h 2532844"/>
              <a:gd name="connsiteX213" fmla="*/ 11122 w 2640595"/>
              <a:gd name="connsiteY213" fmla="*/ 2152822 h 2532844"/>
              <a:gd name="connsiteX214" fmla="*/ 2629755 w 2640595"/>
              <a:gd name="connsiteY214" fmla="*/ 2152442 h 2532844"/>
              <a:gd name="connsiteX215" fmla="*/ 2640586 w 2640595"/>
              <a:gd name="connsiteY215" fmla="*/ 2163273 h 2532844"/>
              <a:gd name="connsiteX216" fmla="*/ 2629755 w 2640595"/>
              <a:gd name="connsiteY216" fmla="*/ 2174104 h 2532844"/>
              <a:gd name="connsiteX217" fmla="*/ 2619019 w 2640595"/>
              <a:gd name="connsiteY217" fmla="*/ 2163273 h 2532844"/>
              <a:gd name="connsiteX218" fmla="*/ 2629755 w 2640595"/>
              <a:gd name="connsiteY218" fmla="*/ 2152442 h 2532844"/>
              <a:gd name="connsiteX219" fmla="*/ 2455230 w 2640595"/>
              <a:gd name="connsiteY219" fmla="*/ 2152442 h 2532844"/>
              <a:gd name="connsiteX220" fmla="*/ 2465966 w 2640595"/>
              <a:gd name="connsiteY220" fmla="*/ 2163273 h 2532844"/>
              <a:gd name="connsiteX221" fmla="*/ 2455230 w 2640595"/>
              <a:gd name="connsiteY221" fmla="*/ 2174104 h 2532844"/>
              <a:gd name="connsiteX222" fmla="*/ 2444399 w 2640595"/>
              <a:gd name="connsiteY222" fmla="*/ 2163273 h 2532844"/>
              <a:gd name="connsiteX223" fmla="*/ 2455230 w 2640595"/>
              <a:gd name="connsiteY223" fmla="*/ 2152442 h 2532844"/>
              <a:gd name="connsiteX224" fmla="*/ 2280420 w 2640595"/>
              <a:gd name="connsiteY224" fmla="*/ 2152442 h 2532844"/>
              <a:gd name="connsiteX225" fmla="*/ 2291251 w 2640595"/>
              <a:gd name="connsiteY225" fmla="*/ 2163273 h 2532844"/>
              <a:gd name="connsiteX226" fmla="*/ 2280420 w 2640595"/>
              <a:gd name="connsiteY226" fmla="*/ 2174104 h 2532844"/>
              <a:gd name="connsiteX227" fmla="*/ 2269589 w 2640595"/>
              <a:gd name="connsiteY227" fmla="*/ 2163273 h 2532844"/>
              <a:gd name="connsiteX228" fmla="*/ 2280420 w 2640595"/>
              <a:gd name="connsiteY228" fmla="*/ 2152442 h 2532844"/>
              <a:gd name="connsiteX229" fmla="*/ 1931275 w 2640595"/>
              <a:gd name="connsiteY229" fmla="*/ 2152442 h 2532844"/>
              <a:gd name="connsiteX230" fmla="*/ 1931371 w 2640595"/>
              <a:gd name="connsiteY230" fmla="*/ 2152442 h 2532844"/>
              <a:gd name="connsiteX231" fmla="*/ 1942201 w 2640595"/>
              <a:gd name="connsiteY231" fmla="*/ 2163273 h 2532844"/>
              <a:gd name="connsiteX232" fmla="*/ 1931371 w 2640595"/>
              <a:gd name="connsiteY232" fmla="*/ 2174104 h 2532844"/>
              <a:gd name="connsiteX233" fmla="*/ 1920635 w 2640595"/>
              <a:gd name="connsiteY233" fmla="*/ 2163368 h 2532844"/>
              <a:gd name="connsiteX234" fmla="*/ 1920635 w 2640595"/>
              <a:gd name="connsiteY234" fmla="*/ 2163273 h 2532844"/>
              <a:gd name="connsiteX235" fmla="*/ 1931275 w 2640595"/>
              <a:gd name="connsiteY235" fmla="*/ 2152442 h 2532844"/>
              <a:gd name="connsiteX236" fmla="*/ 1756846 w 2640595"/>
              <a:gd name="connsiteY236" fmla="*/ 2152442 h 2532844"/>
              <a:gd name="connsiteX237" fmla="*/ 1767582 w 2640595"/>
              <a:gd name="connsiteY237" fmla="*/ 2163273 h 2532844"/>
              <a:gd name="connsiteX238" fmla="*/ 1756846 w 2640595"/>
              <a:gd name="connsiteY238" fmla="*/ 2174104 h 2532844"/>
              <a:gd name="connsiteX239" fmla="*/ 1746015 w 2640595"/>
              <a:gd name="connsiteY239" fmla="*/ 2163273 h 2532844"/>
              <a:gd name="connsiteX240" fmla="*/ 1756846 w 2640595"/>
              <a:gd name="connsiteY240" fmla="*/ 2152442 h 2532844"/>
              <a:gd name="connsiteX241" fmla="*/ 1582226 w 2640595"/>
              <a:gd name="connsiteY241" fmla="*/ 2152442 h 2532844"/>
              <a:gd name="connsiteX242" fmla="*/ 1592962 w 2640595"/>
              <a:gd name="connsiteY242" fmla="*/ 2163178 h 2532844"/>
              <a:gd name="connsiteX243" fmla="*/ 1592962 w 2640595"/>
              <a:gd name="connsiteY243" fmla="*/ 2163273 h 2532844"/>
              <a:gd name="connsiteX244" fmla="*/ 1582321 w 2640595"/>
              <a:gd name="connsiteY244" fmla="*/ 2174104 h 2532844"/>
              <a:gd name="connsiteX245" fmla="*/ 1582226 w 2640595"/>
              <a:gd name="connsiteY245" fmla="*/ 2174104 h 2532844"/>
              <a:gd name="connsiteX246" fmla="*/ 1571395 w 2640595"/>
              <a:gd name="connsiteY246" fmla="*/ 2163273 h 2532844"/>
              <a:gd name="connsiteX247" fmla="*/ 1582226 w 2640595"/>
              <a:gd name="connsiteY247" fmla="*/ 2152442 h 2532844"/>
              <a:gd name="connsiteX248" fmla="*/ 1232986 w 2640595"/>
              <a:gd name="connsiteY248" fmla="*/ 2152442 h 2532844"/>
              <a:gd name="connsiteX249" fmla="*/ 1243817 w 2640595"/>
              <a:gd name="connsiteY249" fmla="*/ 2163273 h 2532844"/>
              <a:gd name="connsiteX250" fmla="*/ 1232986 w 2640595"/>
              <a:gd name="connsiteY250" fmla="*/ 2174104 h 2532844"/>
              <a:gd name="connsiteX251" fmla="*/ 1222155 w 2640595"/>
              <a:gd name="connsiteY251" fmla="*/ 2163273 h 2532844"/>
              <a:gd name="connsiteX252" fmla="*/ 1232986 w 2640595"/>
              <a:gd name="connsiteY252" fmla="*/ 2152442 h 2532844"/>
              <a:gd name="connsiteX253" fmla="*/ 1058366 w 2640595"/>
              <a:gd name="connsiteY253" fmla="*/ 2152442 h 2532844"/>
              <a:gd name="connsiteX254" fmla="*/ 1069197 w 2640595"/>
              <a:gd name="connsiteY254" fmla="*/ 2163273 h 2532844"/>
              <a:gd name="connsiteX255" fmla="*/ 1058366 w 2640595"/>
              <a:gd name="connsiteY255" fmla="*/ 2174104 h 2532844"/>
              <a:gd name="connsiteX256" fmla="*/ 1047630 w 2640595"/>
              <a:gd name="connsiteY256" fmla="*/ 2163273 h 2532844"/>
              <a:gd name="connsiteX257" fmla="*/ 1058366 w 2640595"/>
              <a:gd name="connsiteY257" fmla="*/ 2152442 h 2532844"/>
              <a:gd name="connsiteX258" fmla="*/ 883936 w 2640595"/>
              <a:gd name="connsiteY258" fmla="*/ 2152442 h 2532844"/>
              <a:gd name="connsiteX259" fmla="*/ 894672 w 2640595"/>
              <a:gd name="connsiteY259" fmla="*/ 2163273 h 2532844"/>
              <a:gd name="connsiteX260" fmla="*/ 883936 w 2640595"/>
              <a:gd name="connsiteY260" fmla="*/ 2174104 h 2532844"/>
              <a:gd name="connsiteX261" fmla="*/ 873105 w 2640595"/>
              <a:gd name="connsiteY261" fmla="*/ 2163273 h 2532844"/>
              <a:gd name="connsiteX262" fmla="*/ 883936 w 2640595"/>
              <a:gd name="connsiteY262" fmla="*/ 2152442 h 2532844"/>
              <a:gd name="connsiteX263" fmla="*/ 709222 w 2640595"/>
              <a:gd name="connsiteY263" fmla="*/ 2152442 h 2532844"/>
              <a:gd name="connsiteX264" fmla="*/ 720052 w 2640595"/>
              <a:gd name="connsiteY264" fmla="*/ 2163273 h 2532844"/>
              <a:gd name="connsiteX265" fmla="*/ 709222 w 2640595"/>
              <a:gd name="connsiteY265" fmla="*/ 2174104 h 2532844"/>
              <a:gd name="connsiteX266" fmla="*/ 698391 w 2640595"/>
              <a:gd name="connsiteY266" fmla="*/ 2163273 h 2532844"/>
              <a:gd name="connsiteX267" fmla="*/ 709222 w 2640595"/>
              <a:gd name="connsiteY267" fmla="*/ 2152442 h 2532844"/>
              <a:gd name="connsiteX268" fmla="*/ 359982 w 2640595"/>
              <a:gd name="connsiteY268" fmla="*/ 2152442 h 2532844"/>
              <a:gd name="connsiteX269" fmla="*/ 370812 w 2640595"/>
              <a:gd name="connsiteY269" fmla="*/ 2163273 h 2532844"/>
              <a:gd name="connsiteX270" fmla="*/ 359982 w 2640595"/>
              <a:gd name="connsiteY270" fmla="*/ 2174104 h 2532844"/>
              <a:gd name="connsiteX271" fmla="*/ 349151 w 2640595"/>
              <a:gd name="connsiteY271" fmla="*/ 2163273 h 2532844"/>
              <a:gd name="connsiteX272" fmla="*/ 359982 w 2640595"/>
              <a:gd name="connsiteY272" fmla="*/ 2152442 h 2532844"/>
              <a:gd name="connsiteX273" fmla="*/ 185362 w 2640595"/>
              <a:gd name="connsiteY273" fmla="*/ 2152442 h 2532844"/>
              <a:gd name="connsiteX274" fmla="*/ 196192 w 2640595"/>
              <a:gd name="connsiteY274" fmla="*/ 2163273 h 2532844"/>
              <a:gd name="connsiteX275" fmla="*/ 185362 w 2640595"/>
              <a:gd name="connsiteY275" fmla="*/ 2174104 h 2532844"/>
              <a:gd name="connsiteX276" fmla="*/ 174626 w 2640595"/>
              <a:gd name="connsiteY276" fmla="*/ 2163273 h 2532844"/>
              <a:gd name="connsiteX277" fmla="*/ 185362 w 2640595"/>
              <a:gd name="connsiteY277" fmla="*/ 2152442 h 2532844"/>
              <a:gd name="connsiteX278" fmla="*/ 2629755 w 2640595"/>
              <a:gd name="connsiteY278" fmla="*/ 1973072 h 2532844"/>
              <a:gd name="connsiteX279" fmla="*/ 2640586 w 2640595"/>
              <a:gd name="connsiteY279" fmla="*/ 1983903 h 2532844"/>
              <a:gd name="connsiteX280" fmla="*/ 2629755 w 2640595"/>
              <a:gd name="connsiteY280" fmla="*/ 1994734 h 2532844"/>
              <a:gd name="connsiteX281" fmla="*/ 2619019 w 2640595"/>
              <a:gd name="connsiteY281" fmla="*/ 1983903 h 2532844"/>
              <a:gd name="connsiteX282" fmla="*/ 2629755 w 2640595"/>
              <a:gd name="connsiteY282" fmla="*/ 1973072 h 2532844"/>
              <a:gd name="connsiteX283" fmla="*/ 1931275 w 2640595"/>
              <a:gd name="connsiteY283" fmla="*/ 1973072 h 2532844"/>
              <a:gd name="connsiteX284" fmla="*/ 1931371 w 2640595"/>
              <a:gd name="connsiteY284" fmla="*/ 1973072 h 2532844"/>
              <a:gd name="connsiteX285" fmla="*/ 1942201 w 2640595"/>
              <a:gd name="connsiteY285" fmla="*/ 1983903 h 2532844"/>
              <a:gd name="connsiteX286" fmla="*/ 1931371 w 2640595"/>
              <a:gd name="connsiteY286" fmla="*/ 1994734 h 2532844"/>
              <a:gd name="connsiteX287" fmla="*/ 1920635 w 2640595"/>
              <a:gd name="connsiteY287" fmla="*/ 1983998 h 2532844"/>
              <a:gd name="connsiteX288" fmla="*/ 1920635 w 2640595"/>
              <a:gd name="connsiteY288" fmla="*/ 1983903 h 2532844"/>
              <a:gd name="connsiteX289" fmla="*/ 1931275 w 2640595"/>
              <a:gd name="connsiteY289" fmla="*/ 1973072 h 2532844"/>
              <a:gd name="connsiteX290" fmla="*/ 1756846 w 2640595"/>
              <a:gd name="connsiteY290" fmla="*/ 1973072 h 2532844"/>
              <a:gd name="connsiteX291" fmla="*/ 1767582 w 2640595"/>
              <a:gd name="connsiteY291" fmla="*/ 1983903 h 2532844"/>
              <a:gd name="connsiteX292" fmla="*/ 1756846 w 2640595"/>
              <a:gd name="connsiteY292" fmla="*/ 1994734 h 2532844"/>
              <a:gd name="connsiteX293" fmla="*/ 1746015 w 2640595"/>
              <a:gd name="connsiteY293" fmla="*/ 1983903 h 2532844"/>
              <a:gd name="connsiteX294" fmla="*/ 1756846 w 2640595"/>
              <a:gd name="connsiteY294" fmla="*/ 1973072 h 2532844"/>
              <a:gd name="connsiteX295" fmla="*/ 1582226 w 2640595"/>
              <a:gd name="connsiteY295" fmla="*/ 1973072 h 2532844"/>
              <a:gd name="connsiteX296" fmla="*/ 1592962 w 2640595"/>
              <a:gd name="connsiteY296" fmla="*/ 1983808 h 2532844"/>
              <a:gd name="connsiteX297" fmla="*/ 1592962 w 2640595"/>
              <a:gd name="connsiteY297" fmla="*/ 1983903 h 2532844"/>
              <a:gd name="connsiteX298" fmla="*/ 1582321 w 2640595"/>
              <a:gd name="connsiteY298" fmla="*/ 1994734 h 2532844"/>
              <a:gd name="connsiteX299" fmla="*/ 1582226 w 2640595"/>
              <a:gd name="connsiteY299" fmla="*/ 1994734 h 2532844"/>
              <a:gd name="connsiteX300" fmla="*/ 1571395 w 2640595"/>
              <a:gd name="connsiteY300" fmla="*/ 1983903 h 2532844"/>
              <a:gd name="connsiteX301" fmla="*/ 1582226 w 2640595"/>
              <a:gd name="connsiteY301" fmla="*/ 1973072 h 2532844"/>
              <a:gd name="connsiteX302" fmla="*/ 1407606 w 2640595"/>
              <a:gd name="connsiteY302" fmla="*/ 1973072 h 2532844"/>
              <a:gd name="connsiteX303" fmla="*/ 1407701 w 2640595"/>
              <a:gd name="connsiteY303" fmla="*/ 1973072 h 2532844"/>
              <a:gd name="connsiteX304" fmla="*/ 1418437 w 2640595"/>
              <a:gd name="connsiteY304" fmla="*/ 1983903 h 2532844"/>
              <a:gd name="connsiteX305" fmla="*/ 1407606 w 2640595"/>
              <a:gd name="connsiteY305" fmla="*/ 1994734 h 2532844"/>
              <a:gd name="connsiteX306" fmla="*/ 1396775 w 2640595"/>
              <a:gd name="connsiteY306" fmla="*/ 1983903 h 2532844"/>
              <a:gd name="connsiteX307" fmla="*/ 1407606 w 2640595"/>
              <a:gd name="connsiteY307" fmla="*/ 1973072 h 2532844"/>
              <a:gd name="connsiteX308" fmla="*/ 1232986 w 2640595"/>
              <a:gd name="connsiteY308" fmla="*/ 1973072 h 2532844"/>
              <a:gd name="connsiteX309" fmla="*/ 1243817 w 2640595"/>
              <a:gd name="connsiteY309" fmla="*/ 1983903 h 2532844"/>
              <a:gd name="connsiteX310" fmla="*/ 1232986 w 2640595"/>
              <a:gd name="connsiteY310" fmla="*/ 1994734 h 2532844"/>
              <a:gd name="connsiteX311" fmla="*/ 1222155 w 2640595"/>
              <a:gd name="connsiteY311" fmla="*/ 1983903 h 2532844"/>
              <a:gd name="connsiteX312" fmla="*/ 1232986 w 2640595"/>
              <a:gd name="connsiteY312" fmla="*/ 1973072 h 2532844"/>
              <a:gd name="connsiteX313" fmla="*/ 534602 w 2640595"/>
              <a:gd name="connsiteY313" fmla="*/ 1973072 h 2532844"/>
              <a:gd name="connsiteX314" fmla="*/ 545432 w 2640595"/>
              <a:gd name="connsiteY314" fmla="*/ 1983903 h 2532844"/>
              <a:gd name="connsiteX315" fmla="*/ 534602 w 2640595"/>
              <a:gd name="connsiteY315" fmla="*/ 1994734 h 2532844"/>
              <a:gd name="connsiteX316" fmla="*/ 523771 w 2640595"/>
              <a:gd name="connsiteY316" fmla="*/ 1983903 h 2532844"/>
              <a:gd name="connsiteX317" fmla="*/ 534602 w 2640595"/>
              <a:gd name="connsiteY317" fmla="*/ 1973072 h 2532844"/>
              <a:gd name="connsiteX318" fmla="*/ 359982 w 2640595"/>
              <a:gd name="connsiteY318" fmla="*/ 1973072 h 2532844"/>
              <a:gd name="connsiteX319" fmla="*/ 370812 w 2640595"/>
              <a:gd name="connsiteY319" fmla="*/ 1983903 h 2532844"/>
              <a:gd name="connsiteX320" fmla="*/ 359982 w 2640595"/>
              <a:gd name="connsiteY320" fmla="*/ 1994734 h 2532844"/>
              <a:gd name="connsiteX321" fmla="*/ 349151 w 2640595"/>
              <a:gd name="connsiteY321" fmla="*/ 1983903 h 2532844"/>
              <a:gd name="connsiteX322" fmla="*/ 359982 w 2640595"/>
              <a:gd name="connsiteY322" fmla="*/ 1973072 h 2532844"/>
              <a:gd name="connsiteX323" fmla="*/ 185362 w 2640595"/>
              <a:gd name="connsiteY323" fmla="*/ 1973072 h 2532844"/>
              <a:gd name="connsiteX324" fmla="*/ 196192 w 2640595"/>
              <a:gd name="connsiteY324" fmla="*/ 1983903 h 2532844"/>
              <a:gd name="connsiteX325" fmla="*/ 185362 w 2640595"/>
              <a:gd name="connsiteY325" fmla="*/ 1994734 h 2532844"/>
              <a:gd name="connsiteX326" fmla="*/ 174626 w 2640595"/>
              <a:gd name="connsiteY326" fmla="*/ 1983903 h 2532844"/>
              <a:gd name="connsiteX327" fmla="*/ 185362 w 2640595"/>
              <a:gd name="connsiteY327" fmla="*/ 1973072 h 2532844"/>
              <a:gd name="connsiteX328" fmla="*/ 10837 w 2640595"/>
              <a:gd name="connsiteY328" fmla="*/ 1973072 h 2532844"/>
              <a:gd name="connsiteX329" fmla="*/ 11122 w 2640595"/>
              <a:gd name="connsiteY329" fmla="*/ 1973072 h 2532844"/>
              <a:gd name="connsiteX330" fmla="*/ 21572 w 2640595"/>
              <a:gd name="connsiteY330" fmla="*/ 1983903 h 2532844"/>
              <a:gd name="connsiteX331" fmla="*/ 10837 w 2640595"/>
              <a:gd name="connsiteY331" fmla="*/ 1994734 h 2532844"/>
              <a:gd name="connsiteX332" fmla="*/ 6 w 2640595"/>
              <a:gd name="connsiteY332" fmla="*/ 1983903 h 2532844"/>
              <a:gd name="connsiteX333" fmla="*/ 10837 w 2640595"/>
              <a:gd name="connsiteY333" fmla="*/ 1973072 h 2532844"/>
              <a:gd name="connsiteX334" fmla="*/ 2454057 w 2640595"/>
              <a:gd name="connsiteY334" fmla="*/ 1973032 h 2532844"/>
              <a:gd name="connsiteX335" fmla="*/ 2464887 w 2640595"/>
              <a:gd name="connsiteY335" fmla="*/ 1983862 h 2532844"/>
              <a:gd name="connsiteX336" fmla="*/ 2454057 w 2640595"/>
              <a:gd name="connsiteY336" fmla="*/ 1994693 h 2532844"/>
              <a:gd name="connsiteX337" fmla="*/ 2443226 w 2640595"/>
              <a:gd name="connsiteY337" fmla="*/ 1983862 h 2532844"/>
              <a:gd name="connsiteX338" fmla="*/ 2454057 w 2640595"/>
              <a:gd name="connsiteY338" fmla="*/ 1973032 h 2532844"/>
              <a:gd name="connsiteX339" fmla="*/ 2279532 w 2640595"/>
              <a:gd name="connsiteY339" fmla="*/ 1973032 h 2532844"/>
              <a:gd name="connsiteX340" fmla="*/ 2290362 w 2640595"/>
              <a:gd name="connsiteY340" fmla="*/ 1983862 h 2532844"/>
              <a:gd name="connsiteX341" fmla="*/ 2279532 w 2640595"/>
              <a:gd name="connsiteY341" fmla="*/ 1994693 h 2532844"/>
              <a:gd name="connsiteX342" fmla="*/ 2268701 w 2640595"/>
              <a:gd name="connsiteY342" fmla="*/ 1983862 h 2532844"/>
              <a:gd name="connsiteX343" fmla="*/ 2279532 w 2640595"/>
              <a:gd name="connsiteY343" fmla="*/ 1973032 h 2532844"/>
              <a:gd name="connsiteX344" fmla="*/ 2104913 w 2640595"/>
              <a:gd name="connsiteY344" fmla="*/ 1973032 h 2532844"/>
              <a:gd name="connsiteX345" fmla="*/ 2115743 w 2640595"/>
              <a:gd name="connsiteY345" fmla="*/ 1983862 h 2532844"/>
              <a:gd name="connsiteX346" fmla="*/ 2104913 w 2640595"/>
              <a:gd name="connsiteY346" fmla="*/ 1994693 h 2532844"/>
              <a:gd name="connsiteX347" fmla="*/ 2094082 w 2640595"/>
              <a:gd name="connsiteY347" fmla="*/ 1983862 h 2532844"/>
              <a:gd name="connsiteX348" fmla="*/ 2104913 w 2640595"/>
              <a:gd name="connsiteY348" fmla="*/ 1973032 h 2532844"/>
              <a:gd name="connsiteX349" fmla="*/ 1057287 w 2640595"/>
              <a:gd name="connsiteY349" fmla="*/ 1973032 h 2532844"/>
              <a:gd name="connsiteX350" fmla="*/ 1068118 w 2640595"/>
              <a:gd name="connsiteY350" fmla="*/ 1983862 h 2532844"/>
              <a:gd name="connsiteX351" fmla="*/ 1057287 w 2640595"/>
              <a:gd name="connsiteY351" fmla="*/ 1994693 h 2532844"/>
              <a:gd name="connsiteX352" fmla="*/ 1046457 w 2640595"/>
              <a:gd name="connsiteY352" fmla="*/ 1983862 h 2532844"/>
              <a:gd name="connsiteX353" fmla="*/ 1057287 w 2640595"/>
              <a:gd name="connsiteY353" fmla="*/ 1973032 h 2532844"/>
              <a:gd name="connsiteX354" fmla="*/ 882667 w 2640595"/>
              <a:gd name="connsiteY354" fmla="*/ 1973032 h 2532844"/>
              <a:gd name="connsiteX355" fmla="*/ 893498 w 2640595"/>
              <a:gd name="connsiteY355" fmla="*/ 1983862 h 2532844"/>
              <a:gd name="connsiteX356" fmla="*/ 882667 w 2640595"/>
              <a:gd name="connsiteY356" fmla="*/ 1994693 h 2532844"/>
              <a:gd name="connsiteX357" fmla="*/ 871837 w 2640595"/>
              <a:gd name="connsiteY357" fmla="*/ 1983862 h 2532844"/>
              <a:gd name="connsiteX358" fmla="*/ 882667 w 2640595"/>
              <a:gd name="connsiteY358" fmla="*/ 1973032 h 2532844"/>
              <a:gd name="connsiteX359" fmla="*/ 708142 w 2640595"/>
              <a:gd name="connsiteY359" fmla="*/ 1973032 h 2532844"/>
              <a:gd name="connsiteX360" fmla="*/ 718973 w 2640595"/>
              <a:gd name="connsiteY360" fmla="*/ 1983862 h 2532844"/>
              <a:gd name="connsiteX361" fmla="*/ 708142 w 2640595"/>
              <a:gd name="connsiteY361" fmla="*/ 1994693 h 2532844"/>
              <a:gd name="connsiteX362" fmla="*/ 697312 w 2640595"/>
              <a:gd name="connsiteY362" fmla="*/ 1983862 h 2532844"/>
              <a:gd name="connsiteX363" fmla="*/ 708142 w 2640595"/>
              <a:gd name="connsiteY363" fmla="*/ 1973032 h 2532844"/>
              <a:gd name="connsiteX364" fmla="*/ 2629755 w 2640595"/>
              <a:gd name="connsiteY364" fmla="*/ 1793702 h 2532844"/>
              <a:gd name="connsiteX365" fmla="*/ 2640586 w 2640595"/>
              <a:gd name="connsiteY365" fmla="*/ 1804533 h 2532844"/>
              <a:gd name="connsiteX366" fmla="*/ 2629755 w 2640595"/>
              <a:gd name="connsiteY366" fmla="*/ 1815364 h 2532844"/>
              <a:gd name="connsiteX367" fmla="*/ 2619019 w 2640595"/>
              <a:gd name="connsiteY367" fmla="*/ 1804533 h 2532844"/>
              <a:gd name="connsiteX368" fmla="*/ 2629755 w 2640595"/>
              <a:gd name="connsiteY368" fmla="*/ 1793702 h 2532844"/>
              <a:gd name="connsiteX369" fmla="*/ 1931275 w 2640595"/>
              <a:gd name="connsiteY369" fmla="*/ 1793702 h 2532844"/>
              <a:gd name="connsiteX370" fmla="*/ 1931371 w 2640595"/>
              <a:gd name="connsiteY370" fmla="*/ 1793702 h 2532844"/>
              <a:gd name="connsiteX371" fmla="*/ 1942201 w 2640595"/>
              <a:gd name="connsiteY371" fmla="*/ 1804533 h 2532844"/>
              <a:gd name="connsiteX372" fmla="*/ 1931371 w 2640595"/>
              <a:gd name="connsiteY372" fmla="*/ 1815364 h 2532844"/>
              <a:gd name="connsiteX373" fmla="*/ 1920635 w 2640595"/>
              <a:gd name="connsiteY373" fmla="*/ 1804628 h 2532844"/>
              <a:gd name="connsiteX374" fmla="*/ 1920635 w 2640595"/>
              <a:gd name="connsiteY374" fmla="*/ 1804533 h 2532844"/>
              <a:gd name="connsiteX375" fmla="*/ 1931275 w 2640595"/>
              <a:gd name="connsiteY375" fmla="*/ 1793702 h 2532844"/>
              <a:gd name="connsiteX376" fmla="*/ 1756846 w 2640595"/>
              <a:gd name="connsiteY376" fmla="*/ 1793702 h 2532844"/>
              <a:gd name="connsiteX377" fmla="*/ 1767582 w 2640595"/>
              <a:gd name="connsiteY377" fmla="*/ 1804533 h 2532844"/>
              <a:gd name="connsiteX378" fmla="*/ 1756846 w 2640595"/>
              <a:gd name="connsiteY378" fmla="*/ 1815364 h 2532844"/>
              <a:gd name="connsiteX379" fmla="*/ 1746015 w 2640595"/>
              <a:gd name="connsiteY379" fmla="*/ 1804533 h 2532844"/>
              <a:gd name="connsiteX380" fmla="*/ 1756846 w 2640595"/>
              <a:gd name="connsiteY380" fmla="*/ 1793702 h 2532844"/>
              <a:gd name="connsiteX381" fmla="*/ 1582226 w 2640595"/>
              <a:gd name="connsiteY381" fmla="*/ 1793702 h 2532844"/>
              <a:gd name="connsiteX382" fmla="*/ 1592962 w 2640595"/>
              <a:gd name="connsiteY382" fmla="*/ 1804438 h 2532844"/>
              <a:gd name="connsiteX383" fmla="*/ 1592962 w 2640595"/>
              <a:gd name="connsiteY383" fmla="*/ 1804533 h 2532844"/>
              <a:gd name="connsiteX384" fmla="*/ 1582321 w 2640595"/>
              <a:gd name="connsiteY384" fmla="*/ 1815364 h 2532844"/>
              <a:gd name="connsiteX385" fmla="*/ 1582226 w 2640595"/>
              <a:gd name="connsiteY385" fmla="*/ 1815364 h 2532844"/>
              <a:gd name="connsiteX386" fmla="*/ 1571395 w 2640595"/>
              <a:gd name="connsiteY386" fmla="*/ 1804533 h 2532844"/>
              <a:gd name="connsiteX387" fmla="*/ 1582226 w 2640595"/>
              <a:gd name="connsiteY387" fmla="*/ 1793702 h 2532844"/>
              <a:gd name="connsiteX388" fmla="*/ 1407701 w 2640595"/>
              <a:gd name="connsiteY388" fmla="*/ 1793702 h 2532844"/>
              <a:gd name="connsiteX389" fmla="*/ 1418437 w 2640595"/>
              <a:gd name="connsiteY389" fmla="*/ 1804533 h 2532844"/>
              <a:gd name="connsiteX390" fmla="*/ 1407701 w 2640595"/>
              <a:gd name="connsiteY390" fmla="*/ 1815364 h 2532844"/>
              <a:gd name="connsiteX391" fmla="*/ 1396870 w 2640595"/>
              <a:gd name="connsiteY391" fmla="*/ 1804533 h 2532844"/>
              <a:gd name="connsiteX392" fmla="*/ 1407701 w 2640595"/>
              <a:gd name="connsiteY392" fmla="*/ 1793702 h 2532844"/>
              <a:gd name="connsiteX393" fmla="*/ 1232986 w 2640595"/>
              <a:gd name="connsiteY393" fmla="*/ 1793702 h 2532844"/>
              <a:gd name="connsiteX394" fmla="*/ 1243817 w 2640595"/>
              <a:gd name="connsiteY394" fmla="*/ 1804533 h 2532844"/>
              <a:gd name="connsiteX395" fmla="*/ 1232986 w 2640595"/>
              <a:gd name="connsiteY395" fmla="*/ 1815364 h 2532844"/>
              <a:gd name="connsiteX396" fmla="*/ 1222155 w 2640595"/>
              <a:gd name="connsiteY396" fmla="*/ 1804533 h 2532844"/>
              <a:gd name="connsiteX397" fmla="*/ 1232986 w 2640595"/>
              <a:gd name="connsiteY397" fmla="*/ 1793702 h 2532844"/>
              <a:gd name="connsiteX398" fmla="*/ 534602 w 2640595"/>
              <a:gd name="connsiteY398" fmla="*/ 1793702 h 2532844"/>
              <a:gd name="connsiteX399" fmla="*/ 545432 w 2640595"/>
              <a:gd name="connsiteY399" fmla="*/ 1804533 h 2532844"/>
              <a:gd name="connsiteX400" fmla="*/ 534602 w 2640595"/>
              <a:gd name="connsiteY400" fmla="*/ 1815364 h 2532844"/>
              <a:gd name="connsiteX401" fmla="*/ 523771 w 2640595"/>
              <a:gd name="connsiteY401" fmla="*/ 1804533 h 2532844"/>
              <a:gd name="connsiteX402" fmla="*/ 534602 w 2640595"/>
              <a:gd name="connsiteY402" fmla="*/ 1793702 h 2532844"/>
              <a:gd name="connsiteX403" fmla="*/ 359982 w 2640595"/>
              <a:gd name="connsiteY403" fmla="*/ 1793702 h 2532844"/>
              <a:gd name="connsiteX404" fmla="*/ 370812 w 2640595"/>
              <a:gd name="connsiteY404" fmla="*/ 1804533 h 2532844"/>
              <a:gd name="connsiteX405" fmla="*/ 359982 w 2640595"/>
              <a:gd name="connsiteY405" fmla="*/ 1815364 h 2532844"/>
              <a:gd name="connsiteX406" fmla="*/ 349151 w 2640595"/>
              <a:gd name="connsiteY406" fmla="*/ 1804533 h 2532844"/>
              <a:gd name="connsiteX407" fmla="*/ 359982 w 2640595"/>
              <a:gd name="connsiteY407" fmla="*/ 1793702 h 2532844"/>
              <a:gd name="connsiteX408" fmla="*/ 185362 w 2640595"/>
              <a:gd name="connsiteY408" fmla="*/ 1793702 h 2532844"/>
              <a:gd name="connsiteX409" fmla="*/ 196192 w 2640595"/>
              <a:gd name="connsiteY409" fmla="*/ 1804533 h 2532844"/>
              <a:gd name="connsiteX410" fmla="*/ 185362 w 2640595"/>
              <a:gd name="connsiteY410" fmla="*/ 1815364 h 2532844"/>
              <a:gd name="connsiteX411" fmla="*/ 174626 w 2640595"/>
              <a:gd name="connsiteY411" fmla="*/ 1804533 h 2532844"/>
              <a:gd name="connsiteX412" fmla="*/ 185362 w 2640595"/>
              <a:gd name="connsiteY412" fmla="*/ 1793702 h 2532844"/>
              <a:gd name="connsiteX413" fmla="*/ 11122 w 2640595"/>
              <a:gd name="connsiteY413" fmla="*/ 1793702 h 2532844"/>
              <a:gd name="connsiteX414" fmla="*/ 21572 w 2640595"/>
              <a:gd name="connsiteY414" fmla="*/ 1804533 h 2532844"/>
              <a:gd name="connsiteX415" fmla="*/ 11122 w 2640595"/>
              <a:gd name="connsiteY415" fmla="*/ 1815364 h 2532844"/>
              <a:gd name="connsiteX416" fmla="*/ 291 w 2640595"/>
              <a:gd name="connsiteY416" fmla="*/ 1804533 h 2532844"/>
              <a:gd name="connsiteX417" fmla="*/ 11122 w 2640595"/>
              <a:gd name="connsiteY417" fmla="*/ 1793702 h 2532844"/>
              <a:gd name="connsiteX418" fmla="*/ 2454057 w 2640595"/>
              <a:gd name="connsiteY418" fmla="*/ 1793662 h 2532844"/>
              <a:gd name="connsiteX419" fmla="*/ 2464887 w 2640595"/>
              <a:gd name="connsiteY419" fmla="*/ 1804493 h 2532844"/>
              <a:gd name="connsiteX420" fmla="*/ 2454057 w 2640595"/>
              <a:gd name="connsiteY420" fmla="*/ 1815323 h 2532844"/>
              <a:gd name="connsiteX421" fmla="*/ 2443226 w 2640595"/>
              <a:gd name="connsiteY421" fmla="*/ 1804493 h 2532844"/>
              <a:gd name="connsiteX422" fmla="*/ 2454057 w 2640595"/>
              <a:gd name="connsiteY422" fmla="*/ 1793662 h 2532844"/>
              <a:gd name="connsiteX423" fmla="*/ 2279532 w 2640595"/>
              <a:gd name="connsiteY423" fmla="*/ 1793662 h 2532844"/>
              <a:gd name="connsiteX424" fmla="*/ 2290362 w 2640595"/>
              <a:gd name="connsiteY424" fmla="*/ 1804493 h 2532844"/>
              <a:gd name="connsiteX425" fmla="*/ 2279532 w 2640595"/>
              <a:gd name="connsiteY425" fmla="*/ 1815323 h 2532844"/>
              <a:gd name="connsiteX426" fmla="*/ 2268701 w 2640595"/>
              <a:gd name="connsiteY426" fmla="*/ 1804493 h 2532844"/>
              <a:gd name="connsiteX427" fmla="*/ 2279532 w 2640595"/>
              <a:gd name="connsiteY427" fmla="*/ 1793662 h 2532844"/>
              <a:gd name="connsiteX428" fmla="*/ 2104913 w 2640595"/>
              <a:gd name="connsiteY428" fmla="*/ 1793662 h 2532844"/>
              <a:gd name="connsiteX429" fmla="*/ 2115743 w 2640595"/>
              <a:gd name="connsiteY429" fmla="*/ 1804493 h 2532844"/>
              <a:gd name="connsiteX430" fmla="*/ 2104913 w 2640595"/>
              <a:gd name="connsiteY430" fmla="*/ 1815323 h 2532844"/>
              <a:gd name="connsiteX431" fmla="*/ 2094082 w 2640595"/>
              <a:gd name="connsiteY431" fmla="*/ 1804493 h 2532844"/>
              <a:gd name="connsiteX432" fmla="*/ 2104913 w 2640595"/>
              <a:gd name="connsiteY432" fmla="*/ 1793662 h 2532844"/>
              <a:gd name="connsiteX433" fmla="*/ 1057287 w 2640595"/>
              <a:gd name="connsiteY433" fmla="*/ 1793662 h 2532844"/>
              <a:gd name="connsiteX434" fmla="*/ 1068118 w 2640595"/>
              <a:gd name="connsiteY434" fmla="*/ 1804493 h 2532844"/>
              <a:gd name="connsiteX435" fmla="*/ 1057287 w 2640595"/>
              <a:gd name="connsiteY435" fmla="*/ 1815323 h 2532844"/>
              <a:gd name="connsiteX436" fmla="*/ 1046457 w 2640595"/>
              <a:gd name="connsiteY436" fmla="*/ 1804493 h 2532844"/>
              <a:gd name="connsiteX437" fmla="*/ 1057287 w 2640595"/>
              <a:gd name="connsiteY437" fmla="*/ 1793662 h 2532844"/>
              <a:gd name="connsiteX438" fmla="*/ 882667 w 2640595"/>
              <a:gd name="connsiteY438" fmla="*/ 1793662 h 2532844"/>
              <a:gd name="connsiteX439" fmla="*/ 893498 w 2640595"/>
              <a:gd name="connsiteY439" fmla="*/ 1804493 h 2532844"/>
              <a:gd name="connsiteX440" fmla="*/ 882667 w 2640595"/>
              <a:gd name="connsiteY440" fmla="*/ 1815323 h 2532844"/>
              <a:gd name="connsiteX441" fmla="*/ 871837 w 2640595"/>
              <a:gd name="connsiteY441" fmla="*/ 1804493 h 2532844"/>
              <a:gd name="connsiteX442" fmla="*/ 882667 w 2640595"/>
              <a:gd name="connsiteY442" fmla="*/ 1793662 h 2532844"/>
              <a:gd name="connsiteX443" fmla="*/ 708142 w 2640595"/>
              <a:gd name="connsiteY443" fmla="*/ 1793662 h 2532844"/>
              <a:gd name="connsiteX444" fmla="*/ 718973 w 2640595"/>
              <a:gd name="connsiteY444" fmla="*/ 1804493 h 2532844"/>
              <a:gd name="connsiteX445" fmla="*/ 708142 w 2640595"/>
              <a:gd name="connsiteY445" fmla="*/ 1815323 h 2532844"/>
              <a:gd name="connsiteX446" fmla="*/ 697312 w 2640595"/>
              <a:gd name="connsiteY446" fmla="*/ 1804493 h 2532844"/>
              <a:gd name="connsiteX447" fmla="*/ 708142 w 2640595"/>
              <a:gd name="connsiteY447" fmla="*/ 1793662 h 2532844"/>
              <a:gd name="connsiteX448" fmla="*/ 2629755 w 2640595"/>
              <a:gd name="connsiteY448" fmla="*/ 1614331 h 2532844"/>
              <a:gd name="connsiteX449" fmla="*/ 2640586 w 2640595"/>
              <a:gd name="connsiteY449" fmla="*/ 1625162 h 2532844"/>
              <a:gd name="connsiteX450" fmla="*/ 2629755 w 2640595"/>
              <a:gd name="connsiteY450" fmla="*/ 1635993 h 2532844"/>
              <a:gd name="connsiteX451" fmla="*/ 2619019 w 2640595"/>
              <a:gd name="connsiteY451" fmla="*/ 1625162 h 2532844"/>
              <a:gd name="connsiteX452" fmla="*/ 2629755 w 2640595"/>
              <a:gd name="connsiteY452" fmla="*/ 1614331 h 2532844"/>
              <a:gd name="connsiteX453" fmla="*/ 2455230 w 2640595"/>
              <a:gd name="connsiteY453" fmla="*/ 1614331 h 2532844"/>
              <a:gd name="connsiteX454" fmla="*/ 2465966 w 2640595"/>
              <a:gd name="connsiteY454" fmla="*/ 1625162 h 2532844"/>
              <a:gd name="connsiteX455" fmla="*/ 2455230 w 2640595"/>
              <a:gd name="connsiteY455" fmla="*/ 1635993 h 2532844"/>
              <a:gd name="connsiteX456" fmla="*/ 2444399 w 2640595"/>
              <a:gd name="connsiteY456" fmla="*/ 1625162 h 2532844"/>
              <a:gd name="connsiteX457" fmla="*/ 2455230 w 2640595"/>
              <a:gd name="connsiteY457" fmla="*/ 1614331 h 2532844"/>
              <a:gd name="connsiteX458" fmla="*/ 2280420 w 2640595"/>
              <a:gd name="connsiteY458" fmla="*/ 1614331 h 2532844"/>
              <a:gd name="connsiteX459" fmla="*/ 2291251 w 2640595"/>
              <a:gd name="connsiteY459" fmla="*/ 1625162 h 2532844"/>
              <a:gd name="connsiteX460" fmla="*/ 2280420 w 2640595"/>
              <a:gd name="connsiteY460" fmla="*/ 1635993 h 2532844"/>
              <a:gd name="connsiteX461" fmla="*/ 2269589 w 2640595"/>
              <a:gd name="connsiteY461" fmla="*/ 1625162 h 2532844"/>
              <a:gd name="connsiteX462" fmla="*/ 2280420 w 2640595"/>
              <a:gd name="connsiteY462" fmla="*/ 1614331 h 2532844"/>
              <a:gd name="connsiteX463" fmla="*/ 1931275 w 2640595"/>
              <a:gd name="connsiteY463" fmla="*/ 1614331 h 2532844"/>
              <a:gd name="connsiteX464" fmla="*/ 1931371 w 2640595"/>
              <a:gd name="connsiteY464" fmla="*/ 1614331 h 2532844"/>
              <a:gd name="connsiteX465" fmla="*/ 1942201 w 2640595"/>
              <a:gd name="connsiteY465" fmla="*/ 1625162 h 2532844"/>
              <a:gd name="connsiteX466" fmla="*/ 1931371 w 2640595"/>
              <a:gd name="connsiteY466" fmla="*/ 1635993 h 2532844"/>
              <a:gd name="connsiteX467" fmla="*/ 1920635 w 2640595"/>
              <a:gd name="connsiteY467" fmla="*/ 1625257 h 2532844"/>
              <a:gd name="connsiteX468" fmla="*/ 1920635 w 2640595"/>
              <a:gd name="connsiteY468" fmla="*/ 1625162 h 2532844"/>
              <a:gd name="connsiteX469" fmla="*/ 1931275 w 2640595"/>
              <a:gd name="connsiteY469" fmla="*/ 1614331 h 2532844"/>
              <a:gd name="connsiteX470" fmla="*/ 1756846 w 2640595"/>
              <a:gd name="connsiteY470" fmla="*/ 1614331 h 2532844"/>
              <a:gd name="connsiteX471" fmla="*/ 1767582 w 2640595"/>
              <a:gd name="connsiteY471" fmla="*/ 1625162 h 2532844"/>
              <a:gd name="connsiteX472" fmla="*/ 1756846 w 2640595"/>
              <a:gd name="connsiteY472" fmla="*/ 1635993 h 2532844"/>
              <a:gd name="connsiteX473" fmla="*/ 1746015 w 2640595"/>
              <a:gd name="connsiteY473" fmla="*/ 1625162 h 2532844"/>
              <a:gd name="connsiteX474" fmla="*/ 1756846 w 2640595"/>
              <a:gd name="connsiteY474" fmla="*/ 1614331 h 2532844"/>
              <a:gd name="connsiteX475" fmla="*/ 1582226 w 2640595"/>
              <a:gd name="connsiteY475" fmla="*/ 1614331 h 2532844"/>
              <a:gd name="connsiteX476" fmla="*/ 1592962 w 2640595"/>
              <a:gd name="connsiteY476" fmla="*/ 1625067 h 2532844"/>
              <a:gd name="connsiteX477" fmla="*/ 1592962 w 2640595"/>
              <a:gd name="connsiteY477" fmla="*/ 1625162 h 2532844"/>
              <a:gd name="connsiteX478" fmla="*/ 1582321 w 2640595"/>
              <a:gd name="connsiteY478" fmla="*/ 1635993 h 2532844"/>
              <a:gd name="connsiteX479" fmla="*/ 1582226 w 2640595"/>
              <a:gd name="connsiteY479" fmla="*/ 1635993 h 2532844"/>
              <a:gd name="connsiteX480" fmla="*/ 1571395 w 2640595"/>
              <a:gd name="connsiteY480" fmla="*/ 1625162 h 2532844"/>
              <a:gd name="connsiteX481" fmla="*/ 1582226 w 2640595"/>
              <a:gd name="connsiteY481" fmla="*/ 1614331 h 2532844"/>
              <a:gd name="connsiteX482" fmla="*/ 1232986 w 2640595"/>
              <a:gd name="connsiteY482" fmla="*/ 1614331 h 2532844"/>
              <a:gd name="connsiteX483" fmla="*/ 1243817 w 2640595"/>
              <a:gd name="connsiteY483" fmla="*/ 1625162 h 2532844"/>
              <a:gd name="connsiteX484" fmla="*/ 1232986 w 2640595"/>
              <a:gd name="connsiteY484" fmla="*/ 1635993 h 2532844"/>
              <a:gd name="connsiteX485" fmla="*/ 1222155 w 2640595"/>
              <a:gd name="connsiteY485" fmla="*/ 1625162 h 2532844"/>
              <a:gd name="connsiteX486" fmla="*/ 1232986 w 2640595"/>
              <a:gd name="connsiteY486" fmla="*/ 1614331 h 2532844"/>
              <a:gd name="connsiteX487" fmla="*/ 1058366 w 2640595"/>
              <a:gd name="connsiteY487" fmla="*/ 1614331 h 2532844"/>
              <a:gd name="connsiteX488" fmla="*/ 1069197 w 2640595"/>
              <a:gd name="connsiteY488" fmla="*/ 1625162 h 2532844"/>
              <a:gd name="connsiteX489" fmla="*/ 1058366 w 2640595"/>
              <a:gd name="connsiteY489" fmla="*/ 1635993 h 2532844"/>
              <a:gd name="connsiteX490" fmla="*/ 1047630 w 2640595"/>
              <a:gd name="connsiteY490" fmla="*/ 1625162 h 2532844"/>
              <a:gd name="connsiteX491" fmla="*/ 1058366 w 2640595"/>
              <a:gd name="connsiteY491" fmla="*/ 1614331 h 2532844"/>
              <a:gd name="connsiteX492" fmla="*/ 883936 w 2640595"/>
              <a:gd name="connsiteY492" fmla="*/ 1614331 h 2532844"/>
              <a:gd name="connsiteX493" fmla="*/ 894672 w 2640595"/>
              <a:gd name="connsiteY493" fmla="*/ 1625162 h 2532844"/>
              <a:gd name="connsiteX494" fmla="*/ 883936 w 2640595"/>
              <a:gd name="connsiteY494" fmla="*/ 1635993 h 2532844"/>
              <a:gd name="connsiteX495" fmla="*/ 873105 w 2640595"/>
              <a:gd name="connsiteY495" fmla="*/ 1625162 h 2532844"/>
              <a:gd name="connsiteX496" fmla="*/ 883936 w 2640595"/>
              <a:gd name="connsiteY496" fmla="*/ 1614331 h 2532844"/>
              <a:gd name="connsiteX497" fmla="*/ 709222 w 2640595"/>
              <a:gd name="connsiteY497" fmla="*/ 1614331 h 2532844"/>
              <a:gd name="connsiteX498" fmla="*/ 720052 w 2640595"/>
              <a:gd name="connsiteY498" fmla="*/ 1625162 h 2532844"/>
              <a:gd name="connsiteX499" fmla="*/ 709222 w 2640595"/>
              <a:gd name="connsiteY499" fmla="*/ 1635993 h 2532844"/>
              <a:gd name="connsiteX500" fmla="*/ 698391 w 2640595"/>
              <a:gd name="connsiteY500" fmla="*/ 1625162 h 2532844"/>
              <a:gd name="connsiteX501" fmla="*/ 709222 w 2640595"/>
              <a:gd name="connsiteY501" fmla="*/ 1614331 h 2532844"/>
              <a:gd name="connsiteX502" fmla="*/ 359982 w 2640595"/>
              <a:gd name="connsiteY502" fmla="*/ 1614331 h 2532844"/>
              <a:gd name="connsiteX503" fmla="*/ 370812 w 2640595"/>
              <a:gd name="connsiteY503" fmla="*/ 1625162 h 2532844"/>
              <a:gd name="connsiteX504" fmla="*/ 359982 w 2640595"/>
              <a:gd name="connsiteY504" fmla="*/ 1635993 h 2532844"/>
              <a:gd name="connsiteX505" fmla="*/ 349151 w 2640595"/>
              <a:gd name="connsiteY505" fmla="*/ 1625162 h 2532844"/>
              <a:gd name="connsiteX506" fmla="*/ 359982 w 2640595"/>
              <a:gd name="connsiteY506" fmla="*/ 1614331 h 2532844"/>
              <a:gd name="connsiteX507" fmla="*/ 185362 w 2640595"/>
              <a:gd name="connsiteY507" fmla="*/ 1614331 h 2532844"/>
              <a:gd name="connsiteX508" fmla="*/ 196192 w 2640595"/>
              <a:gd name="connsiteY508" fmla="*/ 1625162 h 2532844"/>
              <a:gd name="connsiteX509" fmla="*/ 185362 w 2640595"/>
              <a:gd name="connsiteY509" fmla="*/ 1635993 h 2532844"/>
              <a:gd name="connsiteX510" fmla="*/ 174626 w 2640595"/>
              <a:gd name="connsiteY510" fmla="*/ 1625162 h 2532844"/>
              <a:gd name="connsiteX511" fmla="*/ 185362 w 2640595"/>
              <a:gd name="connsiteY511" fmla="*/ 1614331 h 2532844"/>
              <a:gd name="connsiteX512" fmla="*/ 10447 w 2640595"/>
              <a:gd name="connsiteY512" fmla="*/ 1613952 h 2532844"/>
              <a:gd name="connsiteX513" fmla="*/ 11122 w 2640595"/>
              <a:gd name="connsiteY513" fmla="*/ 1613952 h 2532844"/>
              <a:gd name="connsiteX514" fmla="*/ 21572 w 2640595"/>
              <a:gd name="connsiteY514" fmla="*/ 1625153 h 2532844"/>
              <a:gd name="connsiteX515" fmla="*/ 21572 w 2640595"/>
              <a:gd name="connsiteY515" fmla="*/ 1625162 h 2532844"/>
              <a:gd name="connsiteX516" fmla="*/ 10836 w 2640595"/>
              <a:gd name="connsiteY516" fmla="*/ 1635993 h 2532844"/>
              <a:gd name="connsiteX517" fmla="*/ 6 w 2640595"/>
              <a:gd name="connsiteY517" fmla="*/ 1625162 h 2532844"/>
              <a:gd name="connsiteX518" fmla="*/ 10447 w 2640595"/>
              <a:gd name="connsiteY518" fmla="*/ 1613952 h 2532844"/>
              <a:gd name="connsiteX519" fmla="*/ 2105991 w 2640595"/>
              <a:gd name="connsiteY519" fmla="*/ 1613951 h 2532844"/>
              <a:gd name="connsiteX520" fmla="*/ 2116831 w 2640595"/>
              <a:gd name="connsiteY520" fmla="*/ 1624773 h 2532844"/>
              <a:gd name="connsiteX521" fmla="*/ 2116822 w 2640595"/>
              <a:gd name="connsiteY521" fmla="*/ 1625162 h 2532844"/>
              <a:gd name="connsiteX522" fmla="*/ 2105991 w 2640595"/>
              <a:gd name="connsiteY522" fmla="*/ 1635993 h 2532844"/>
              <a:gd name="connsiteX523" fmla="*/ 2095160 w 2640595"/>
              <a:gd name="connsiteY523" fmla="*/ 1625162 h 2532844"/>
              <a:gd name="connsiteX524" fmla="*/ 2105601 w 2640595"/>
              <a:gd name="connsiteY524" fmla="*/ 1613961 h 2532844"/>
              <a:gd name="connsiteX525" fmla="*/ 2105991 w 2640595"/>
              <a:gd name="connsiteY525" fmla="*/ 1613951 h 2532844"/>
              <a:gd name="connsiteX526" fmla="*/ 1407701 w 2640595"/>
              <a:gd name="connsiteY526" fmla="*/ 1613951 h 2532844"/>
              <a:gd name="connsiteX527" fmla="*/ 1418446 w 2640595"/>
              <a:gd name="connsiteY527" fmla="*/ 1624868 h 2532844"/>
              <a:gd name="connsiteX528" fmla="*/ 1418437 w 2640595"/>
              <a:gd name="connsiteY528" fmla="*/ 1625162 h 2532844"/>
              <a:gd name="connsiteX529" fmla="*/ 1407606 w 2640595"/>
              <a:gd name="connsiteY529" fmla="*/ 1635993 h 2532844"/>
              <a:gd name="connsiteX530" fmla="*/ 1396775 w 2640595"/>
              <a:gd name="connsiteY530" fmla="*/ 1625162 h 2532844"/>
              <a:gd name="connsiteX531" fmla="*/ 1407216 w 2640595"/>
              <a:gd name="connsiteY531" fmla="*/ 1613961 h 2532844"/>
              <a:gd name="connsiteX532" fmla="*/ 1407701 w 2640595"/>
              <a:gd name="connsiteY532" fmla="*/ 1613951 h 2532844"/>
              <a:gd name="connsiteX533" fmla="*/ 534601 w 2640595"/>
              <a:gd name="connsiteY533" fmla="*/ 1613951 h 2532844"/>
              <a:gd name="connsiteX534" fmla="*/ 545442 w 2640595"/>
              <a:gd name="connsiteY534" fmla="*/ 1624773 h 2532844"/>
              <a:gd name="connsiteX535" fmla="*/ 545432 w 2640595"/>
              <a:gd name="connsiteY535" fmla="*/ 1625162 h 2532844"/>
              <a:gd name="connsiteX536" fmla="*/ 534601 w 2640595"/>
              <a:gd name="connsiteY536" fmla="*/ 1635993 h 2532844"/>
              <a:gd name="connsiteX537" fmla="*/ 523771 w 2640595"/>
              <a:gd name="connsiteY537" fmla="*/ 1625162 h 2532844"/>
              <a:gd name="connsiteX538" fmla="*/ 534212 w 2640595"/>
              <a:gd name="connsiteY538" fmla="*/ 1613961 h 2532844"/>
              <a:gd name="connsiteX539" fmla="*/ 534601 w 2640595"/>
              <a:gd name="connsiteY539" fmla="*/ 1613951 h 2532844"/>
              <a:gd name="connsiteX540" fmla="*/ 2629755 w 2640595"/>
              <a:gd name="connsiteY540" fmla="*/ 1434961 h 2532844"/>
              <a:gd name="connsiteX541" fmla="*/ 2640586 w 2640595"/>
              <a:gd name="connsiteY541" fmla="*/ 1445792 h 2532844"/>
              <a:gd name="connsiteX542" fmla="*/ 2629755 w 2640595"/>
              <a:gd name="connsiteY542" fmla="*/ 1456623 h 2532844"/>
              <a:gd name="connsiteX543" fmla="*/ 2619019 w 2640595"/>
              <a:gd name="connsiteY543" fmla="*/ 1445792 h 2532844"/>
              <a:gd name="connsiteX544" fmla="*/ 2629755 w 2640595"/>
              <a:gd name="connsiteY544" fmla="*/ 1434961 h 2532844"/>
              <a:gd name="connsiteX545" fmla="*/ 2455230 w 2640595"/>
              <a:gd name="connsiteY545" fmla="*/ 1434961 h 2532844"/>
              <a:gd name="connsiteX546" fmla="*/ 2465966 w 2640595"/>
              <a:gd name="connsiteY546" fmla="*/ 1445792 h 2532844"/>
              <a:gd name="connsiteX547" fmla="*/ 2455230 w 2640595"/>
              <a:gd name="connsiteY547" fmla="*/ 1456623 h 2532844"/>
              <a:gd name="connsiteX548" fmla="*/ 2444399 w 2640595"/>
              <a:gd name="connsiteY548" fmla="*/ 1445792 h 2532844"/>
              <a:gd name="connsiteX549" fmla="*/ 2455230 w 2640595"/>
              <a:gd name="connsiteY549" fmla="*/ 1434961 h 2532844"/>
              <a:gd name="connsiteX550" fmla="*/ 2280420 w 2640595"/>
              <a:gd name="connsiteY550" fmla="*/ 1434961 h 2532844"/>
              <a:gd name="connsiteX551" fmla="*/ 2291251 w 2640595"/>
              <a:gd name="connsiteY551" fmla="*/ 1445792 h 2532844"/>
              <a:gd name="connsiteX552" fmla="*/ 2280420 w 2640595"/>
              <a:gd name="connsiteY552" fmla="*/ 1456623 h 2532844"/>
              <a:gd name="connsiteX553" fmla="*/ 2269589 w 2640595"/>
              <a:gd name="connsiteY553" fmla="*/ 1445792 h 2532844"/>
              <a:gd name="connsiteX554" fmla="*/ 2280420 w 2640595"/>
              <a:gd name="connsiteY554" fmla="*/ 1434961 h 2532844"/>
              <a:gd name="connsiteX555" fmla="*/ 2105990 w 2640595"/>
              <a:gd name="connsiteY555" fmla="*/ 1434961 h 2532844"/>
              <a:gd name="connsiteX556" fmla="*/ 2116821 w 2640595"/>
              <a:gd name="connsiteY556" fmla="*/ 1445792 h 2532844"/>
              <a:gd name="connsiteX557" fmla="*/ 2105990 w 2640595"/>
              <a:gd name="connsiteY557" fmla="*/ 1456623 h 2532844"/>
              <a:gd name="connsiteX558" fmla="*/ 2095159 w 2640595"/>
              <a:gd name="connsiteY558" fmla="*/ 1445792 h 2532844"/>
              <a:gd name="connsiteX559" fmla="*/ 2105990 w 2640595"/>
              <a:gd name="connsiteY559" fmla="*/ 1434961 h 2532844"/>
              <a:gd name="connsiteX560" fmla="*/ 1931370 w 2640595"/>
              <a:gd name="connsiteY560" fmla="*/ 1434961 h 2532844"/>
              <a:gd name="connsiteX561" fmla="*/ 1931465 w 2640595"/>
              <a:gd name="connsiteY561" fmla="*/ 1434961 h 2532844"/>
              <a:gd name="connsiteX562" fmla="*/ 1942201 w 2640595"/>
              <a:gd name="connsiteY562" fmla="*/ 1445792 h 2532844"/>
              <a:gd name="connsiteX563" fmla="*/ 1931370 w 2640595"/>
              <a:gd name="connsiteY563" fmla="*/ 1456623 h 2532844"/>
              <a:gd name="connsiteX564" fmla="*/ 1920730 w 2640595"/>
              <a:gd name="connsiteY564" fmla="*/ 1445792 h 2532844"/>
              <a:gd name="connsiteX565" fmla="*/ 1931370 w 2640595"/>
              <a:gd name="connsiteY565" fmla="*/ 1434961 h 2532844"/>
              <a:gd name="connsiteX566" fmla="*/ 1756846 w 2640595"/>
              <a:gd name="connsiteY566" fmla="*/ 1434961 h 2532844"/>
              <a:gd name="connsiteX567" fmla="*/ 1767582 w 2640595"/>
              <a:gd name="connsiteY567" fmla="*/ 1445792 h 2532844"/>
              <a:gd name="connsiteX568" fmla="*/ 1756846 w 2640595"/>
              <a:gd name="connsiteY568" fmla="*/ 1456623 h 2532844"/>
              <a:gd name="connsiteX569" fmla="*/ 1746015 w 2640595"/>
              <a:gd name="connsiteY569" fmla="*/ 1445792 h 2532844"/>
              <a:gd name="connsiteX570" fmla="*/ 1756846 w 2640595"/>
              <a:gd name="connsiteY570" fmla="*/ 1434961 h 2532844"/>
              <a:gd name="connsiteX571" fmla="*/ 1582226 w 2640595"/>
              <a:gd name="connsiteY571" fmla="*/ 1434961 h 2532844"/>
              <a:gd name="connsiteX572" fmla="*/ 1592962 w 2640595"/>
              <a:gd name="connsiteY572" fmla="*/ 1445697 h 2532844"/>
              <a:gd name="connsiteX573" fmla="*/ 1592962 w 2640595"/>
              <a:gd name="connsiteY573" fmla="*/ 1445792 h 2532844"/>
              <a:gd name="connsiteX574" fmla="*/ 1582321 w 2640595"/>
              <a:gd name="connsiteY574" fmla="*/ 1456623 h 2532844"/>
              <a:gd name="connsiteX575" fmla="*/ 1582226 w 2640595"/>
              <a:gd name="connsiteY575" fmla="*/ 1456623 h 2532844"/>
              <a:gd name="connsiteX576" fmla="*/ 1571395 w 2640595"/>
              <a:gd name="connsiteY576" fmla="*/ 1445792 h 2532844"/>
              <a:gd name="connsiteX577" fmla="*/ 1582226 w 2640595"/>
              <a:gd name="connsiteY577" fmla="*/ 1434961 h 2532844"/>
              <a:gd name="connsiteX578" fmla="*/ 1407606 w 2640595"/>
              <a:gd name="connsiteY578" fmla="*/ 1434961 h 2532844"/>
              <a:gd name="connsiteX579" fmla="*/ 1418437 w 2640595"/>
              <a:gd name="connsiteY579" fmla="*/ 1445792 h 2532844"/>
              <a:gd name="connsiteX580" fmla="*/ 1407606 w 2640595"/>
              <a:gd name="connsiteY580" fmla="*/ 1456623 h 2532844"/>
              <a:gd name="connsiteX581" fmla="*/ 1396775 w 2640595"/>
              <a:gd name="connsiteY581" fmla="*/ 1445792 h 2532844"/>
              <a:gd name="connsiteX582" fmla="*/ 1407606 w 2640595"/>
              <a:gd name="connsiteY582" fmla="*/ 1434961 h 2532844"/>
              <a:gd name="connsiteX583" fmla="*/ 1232986 w 2640595"/>
              <a:gd name="connsiteY583" fmla="*/ 1434961 h 2532844"/>
              <a:gd name="connsiteX584" fmla="*/ 1243817 w 2640595"/>
              <a:gd name="connsiteY584" fmla="*/ 1445792 h 2532844"/>
              <a:gd name="connsiteX585" fmla="*/ 1232986 w 2640595"/>
              <a:gd name="connsiteY585" fmla="*/ 1456623 h 2532844"/>
              <a:gd name="connsiteX586" fmla="*/ 1222155 w 2640595"/>
              <a:gd name="connsiteY586" fmla="*/ 1445792 h 2532844"/>
              <a:gd name="connsiteX587" fmla="*/ 1232986 w 2640595"/>
              <a:gd name="connsiteY587" fmla="*/ 1434961 h 2532844"/>
              <a:gd name="connsiteX588" fmla="*/ 1058366 w 2640595"/>
              <a:gd name="connsiteY588" fmla="*/ 1434961 h 2532844"/>
              <a:gd name="connsiteX589" fmla="*/ 1069197 w 2640595"/>
              <a:gd name="connsiteY589" fmla="*/ 1445792 h 2532844"/>
              <a:gd name="connsiteX590" fmla="*/ 1058366 w 2640595"/>
              <a:gd name="connsiteY590" fmla="*/ 1456623 h 2532844"/>
              <a:gd name="connsiteX591" fmla="*/ 1047630 w 2640595"/>
              <a:gd name="connsiteY591" fmla="*/ 1445792 h 2532844"/>
              <a:gd name="connsiteX592" fmla="*/ 1058366 w 2640595"/>
              <a:gd name="connsiteY592" fmla="*/ 1434961 h 2532844"/>
              <a:gd name="connsiteX593" fmla="*/ 883936 w 2640595"/>
              <a:gd name="connsiteY593" fmla="*/ 1434961 h 2532844"/>
              <a:gd name="connsiteX594" fmla="*/ 894672 w 2640595"/>
              <a:gd name="connsiteY594" fmla="*/ 1445792 h 2532844"/>
              <a:gd name="connsiteX595" fmla="*/ 883936 w 2640595"/>
              <a:gd name="connsiteY595" fmla="*/ 1456623 h 2532844"/>
              <a:gd name="connsiteX596" fmla="*/ 873105 w 2640595"/>
              <a:gd name="connsiteY596" fmla="*/ 1445792 h 2532844"/>
              <a:gd name="connsiteX597" fmla="*/ 883936 w 2640595"/>
              <a:gd name="connsiteY597" fmla="*/ 1434961 h 2532844"/>
              <a:gd name="connsiteX598" fmla="*/ 709222 w 2640595"/>
              <a:gd name="connsiteY598" fmla="*/ 1434961 h 2532844"/>
              <a:gd name="connsiteX599" fmla="*/ 720052 w 2640595"/>
              <a:gd name="connsiteY599" fmla="*/ 1445792 h 2532844"/>
              <a:gd name="connsiteX600" fmla="*/ 709222 w 2640595"/>
              <a:gd name="connsiteY600" fmla="*/ 1456623 h 2532844"/>
              <a:gd name="connsiteX601" fmla="*/ 698391 w 2640595"/>
              <a:gd name="connsiteY601" fmla="*/ 1445792 h 2532844"/>
              <a:gd name="connsiteX602" fmla="*/ 709222 w 2640595"/>
              <a:gd name="connsiteY602" fmla="*/ 1434961 h 2532844"/>
              <a:gd name="connsiteX603" fmla="*/ 534981 w 2640595"/>
              <a:gd name="connsiteY603" fmla="*/ 1434961 h 2532844"/>
              <a:gd name="connsiteX604" fmla="*/ 545431 w 2640595"/>
              <a:gd name="connsiteY604" fmla="*/ 1445792 h 2532844"/>
              <a:gd name="connsiteX605" fmla="*/ 534601 w 2640595"/>
              <a:gd name="connsiteY605" fmla="*/ 1456623 h 2532844"/>
              <a:gd name="connsiteX606" fmla="*/ 524150 w 2640595"/>
              <a:gd name="connsiteY606" fmla="*/ 1445792 h 2532844"/>
              <a:gd name="connsiteX607" fmla="*/ 534981 w 2640595"/>
              <a:gd name="connsiteY607" fmla="*/ 1434961 h 2532844"/>
              <a:gd name="connsiteX608" fmla="*/ 359982 w 2640595"/>
              <a:gd name="connsiteY608" fmla="*/ 1434961 h 2532844"/>
              <a:gd name="connsiteX609" fmla="*/ 370812 w 2640595"/>
              <a:gd name="connsiteY609" fmla="*/ 1445792 h 2532844"/>
              <a:gd name="connsiteX610" fmla="*/ 359982 w 2640595"/>
              <a:gd name="connsiteY610" fmla="*/ 1456623 h 2532844"/>
              <a:gd name="connsiteX611" fmla="*/ 349151 w 2640595"/>
              <a:gd name="connsiteY611" fmla="*/ 1445792 h 2532844"/>
              <a:gd name="connsiteX612" fmla="*/ 359982 w 2640595"/>
              <a:gd name="connsiteY612" fmla="*/ 1434961 h 2532844"/>
              <a:gd name="connsiteX613" fmla="*/ 185362 w 2640595"/>
              <a:gd name="connsiteY613" fmla="*/ 1434961 h 2532844"/>
              <a:gd name="connsiteX614" fmla="*/ 196192 w 2640595"/>
              <a:gd name="connsiteY614" fmla="*/ 1445792 h 2532844"/>
              <a:gd name="connsiteX615" fmla="*/ 185362 w 2640595"/>
              <a:gd name="connsiteY615" fmla="*/ 1456623 h 2532844"/>
              <a:gd name="connsiteX616" fmla="*/ 174626 w 2640595"/>
              <a:gd name="connsiteY616" fmla="*/ 1445792 h 2532844"/>
              <a:gd name="connsiteX617" fmla="*/ 185362 w 2640595"/>
              <a:gd name="connsiteY617" fmla="*/ 1434961 h 2532844"/>
              <a:gd name="connsiteX618" fmla="*/ 10837 w 2640595"/>
              <a:gd name="connsiteY618" fmla="*/ 1434961 h 2532844"/>
              <a:gd name="connsiteX619" fmla="*/ 21572 w 2640595"/>
              <a:gd name="connsiteY619" fmla="*/ 1445792 h 2532844"/>
              <a:gd name="connsiteX620" fmla="*/ 10837 w 2640595"/>
              <a:gd name="connsiteY620" fmla="*/ 1456623 h 2532844"/>
              <a:gd name="connsiteX621" fmla="*/ 6 w 2640595"/>
              <a:gd name="connsiteY621" fmla="*/ 1445792 h 2532844"/>
              <a:gd name="connsiteX622" fmla="*/ 10837 w 2640595"/>
              <a:gd name="connsiteY622" fmla="*/ 1434961 h 2532844"/>
              <a:gd name="connsiteX623" fmla="*/ 2629755 w 2640595"/>
              <a:gd name="connsiteY623" fmla="*/ 1255591 h 2532844"/>
              <a:gd name="connsiteX624" fmla="*/ 2640586 w 2640595"/>
              <a:gd name="connsiteY624" fmla="*/ 1266422 h 2532844"/>
              <a:gd name="connsiteX625" fmla="*/ 2629755 w 2640595"/>
              <a:gd name="connsiteY625" fmla="*/ 1277253 h 2532844"/>
              <a:gd name="connsiteX626" fmla="*/ 2619019 w 2640595"/>
              <a:gd name="connsiteY626" fmla="*/ 1266422 h 2532844"/>
              <a:gd name="connsiteX627" fmla="*/ 2629755 w 2640595"/>
              <a:gd name="connsiteY627" fmla="*/ 1255591 h 2532844"/>
              <a:gd name="connsiteX628" fmla="*/ 2455230 w 2640595"/>
              <a:gd name="connsiteY628" fmla="*/ 1255591 h 2532844"/>
              <a:gd name="connsiteX629" fmla="*/ 2465966 w 2640595"/>
              <a:gd name="connsiteY629" fmla="*/ 1266422 h 2532844"/>
              <a:gd name="connsiteX630" fmla="*/ 2455230 w 2640595"/>
              <a:gd name="connsiteY630" fmla="*/ 1277253 h 2532844"/>
              <a:gd name="connsiteX631" fmla="*/ 2444399 w 2640595"/>
              <a:gd name="connsiteY631" fmla="*/ 1266422 h 2532844"/>
              <a:gd name="connsiteX632" fmla="*/ 2455230 w 2640595"/>
              <a:gd name="connsiteY632" fmla="*/ 1255591 h 2532844"/>
              <a:gd name="connsiteX633" fmla="*/ 2280420 w 2640595"/>
              <a:gd name="connsiteY633" fmla="*/ 1255591 h 2532844"/>
              <a:gd name="connsiteX634" fmla="*/ 2291251 w 2640595"/>
              <a:gd name="connsiteY634" fmla="*/ 1266422 h 2532844"/>
              <a:gd name="connsiteX635" fmla="*/ 2280420 w 2640595"/>
              <a:gd name="connsiteY635" fmla="*/ 1277253 h 2532844"/>
              <a:gd name="connsiteX636" fmla="*/ 2269589 w 2640595"/>
              <a:gd name="connsiteY636" fmla="*/ 1266422 h 2532844"/>
              <a:gd name="connsiteX637" fmla="*/ 2280420 w 2640595"/>
              <a:gd name="connsiteY637" fmla="*/ 1255591 h 2532844"/>
              <a:gd name="connsiteX638" fmla="*/ 2105990 w 2640595"/>
              <a:gd name="connsiteY638" fmla="*/ 1255591 h 2532844"/>
              <a:gd name="connsiteX639" fmla="*/ 2116821 w 2640595"/>
              <a:gd name="connsiteY639" fmla="*/ 1266422 h 2532844"/>
              <a:gd name="connsiteX640" fmla="*/ 2105990 w 2640595"/>
              <a:gd name="connsiteY640" fmla="*/ 1277253 h 2532844"/>
              <a:gd name="connsiteX641" fmla="*/ 2095159 w 2640595"/>
              <a:gd name="connsiteY641" fmla="*/ 1266422 h 2532844"/>
              <a:gd name="connsiteX642" fmla="*/ 2105990 w 2640595"/>
              <a:gd name="connsiteY642" fmla="*/ 1255591 h 2532844"/>
              <a:gd name="connsiteX643" fmla="*/ 1931275 w 2640595"/>
              <a:gd name="connsiteY643" fmla="*/ 1255591 h 2532844"/>
              <a:gd name="connsiteX644" fmla="*/ 1931371 w 2640595"/>
              <a:gd name="connsiteY644" fmla="*/ 1255591 h 2532844"/>
              <a:gd name="connsiteX645" fmla="*/ 1942201 w 2640595"/>
              <a:gd name="connsiteY645" fmla="*/ 1266422 h 2532844"/>
              <a:gd name="connsiteX646" fmla="*/ 1931371 w 2640595"/>
              <a:gd name="connsiteY646" fmla="*/ 1277253 h 2532844"/>
              <a:gd name="connsiteX647" fmla="*/ 1920635 w 2640595"/>
              <a:gd name="connsiteY647" fmla="*/ 1266517 h 2532844"/>
              <a:gd name="connsiteX648" fmla="*/ 1920635 w 2640595"/>
              <a:gd name="connsiteY648" fmla="*/ 1266422 h 2532844"/>
              <a:gd name="connsiteX649" fmla="*/ 1931275 w 2640595"/>
              <a:gd name="connsiteY649" fmla="*/ 1255591 h 2532844"/>
              <a:gd name="connsiteX650" fmla="*/ 1756846 w 2640595"/>
              <a:gd name="connsiteY650" fmla="*/ 1255591 h 2532844"/>
              <a:gd name="connsiteX651" fmla="*/ 1767582 w 2640595"/>
              <a:gd name="connsiteY651" fmla="*/ 1266422 h 2532844"/>
              <a:gd name="connsiteX652" fmla="*/ 1756846 w 2640595"/>
              <a:gd name="connsiteY652" fmla="*/ 1277253 h 2532844"/>
              <a:gd name="connsiteX653" fmla="*/ 1746015 w 2640595"/>
              <a:gd name="connsiteY653" fmla="*/ 1266422 h 2532844"/>
              <a:gd name="connsiteX654" fmla="*/ 1756846 w 2640595"/>
              <a:gd name="connsiteY654" fmla="*/ 1255591 h 2532844"/>
              <a:gd name="connsiteX655" fmla="*/ 1582226 w 2640595"/>
              <a:gd name="connsiteY655" fmla="*/ 1255591 h 2532844"/>
              <a:gd name="connsiteX656" fmla="*/ 1592962 w 2640595"/>
              <a:gd name="connsiteY656" fmla="*/ 1266327 h 2532844"/>
              <a:gd name="connsiteX657" fmla="*/ 1592962 w 2640595"/>
              <a:gd name="connsiteY657" fmla="*/ 1266422 h 2532844"/>
              <a:gd name="connsiteX658" fmla="*/ 1582321 w 2640595"/>
              <a:gd name="connsiteY658" fmla="*/ 1277253 h 2532844"/>
              <a:gd name="connsiteX659" fmla="*/ 1582226 w 2640595"/>
              <a:gd name="connsiteY659" fmla="*/ 1277253 h 2532844"/>
              <a:gd name="connsiteX660" fmla="*/ 1571395 w 2640595"/>
              <a:gd name="connsiteY660" fmla="*/ 1266422 h 2532844"/>
              <a:gd name="connsiteX661" fmla="*/ 1582226 w 2640595"/>
              <a:gd name="connsiteY661" fmla="*/ 1255591 h 2532844"/>
              <a:gd name="connsiteX662" fmla="*/ 1407606 w 2640595"/>
              <a:gd name="connsiteY662" fmla="*/ 1255591 h 2532844"/>
              <a:gd name="connsiteX663" fmla="*/ 1418437 w 2640595"/>
              <a:gd name="connsiteY663" fmla="*/ 1266422 h 2532844"/>
              <a:gd name="connsiteX664" fmla="*/ 1407606 w 2640595"/>
              <a:gd name="connsiteY664" fmla="*/ 1277253 h 2532844"/>
              <a:gd name="connsiteX665" fmla="*/ 1396775 w 2640595"/>
              <a:gd name="connsiteY665" fmla="*/ 1266422 h 2532844"/>
              <a:gd name="connsiteX666" fmla="*/ 1407606 w 2640595"/>
              <a:gd name="connsiteY666" fmla="*/ 1255591 h 2532844"/>
              <a:gd name="connsiteX667" fmla="*/ 1232986 w 2640595"/>
              <a:gd name="connsiteY667" fmla="*/ 1255591 h 2532844"/>
              <a:gd name="connsiteX668" fmla="*/ 1243817 w 2640595"/>
              <a:gd name="connsiteY668" fmla="*/ 1266422 h 2532844"/>
              <a:gd name="connsiteX669" fmla="*/ 1232986 w 2640595"/>
              <a:gd name="connsiteY669" fmla="*/ 1277253 h 2532844"/>
              <a:gd name="connsiteX670" fmla="*/ 1222155 w 2640595"/>
              <a:gd name="connsiteY670" fmla="*/ 1266422 h 2532844"/>
              <a:gd name="connsiteX671" fmla="*/ 1232986 w 2640595"/>
              <a:gd name="connsiteY671" fmla="*/ 1255591 h 2532844"/>
              <a:gd name="connsiteX672" fmla="*/ 1058366 w 2640595"/>
              <a:gd name="connsiteY672" fmla="*/ 1255591 h 2532844"/>
              <a:gd name="connsiteX673" fmla="*/ 1069197 w 2640595"/>
              <a:gd name="connsiteY673" fmla="*/ 1266422 h 2532844"/>
              <a:gd name="connsiteX674" fmla="*/ 1058366 w 2640595"/>
              <a:gd name="connsiteY674" fmla="*/ 1277253 h 2532844"/>
              <a:gd name="connsiteX675" fmla="*/ 1047630 w 2640595"/>
              <a:gd name="connsiteY675" fmla="*/ 1266422 h 2532844"/>
              <a:gd name="connsiteX676" fmla="*/ 1058366 w 2640595"/>
              <a:gd name="connsiteY676" fmla="*/ 1255591 h 2532844"/>
              <a:gd name="connsiteX677" fmla="*/ 883936 w 2640595"/>
              <a:gd name="connsiteY677" fmla="*/ 1255591 h 2532844"/>
              <a:gd name="connsiteX678" fmla="*/ 894672 w 2640595"/>
              <a:gd name="connsiteY678" fmla="*/ 1266422 h 2532844"/>
              <a:gd name="connsiteX679" fmla="*/ 883936 w 2640595"/>
              <a:gd name="connsiteY679" fmla="*/ 1277253 h 2532844"/>
              <a:gd name="connsiteX680" fmla="*/ 873105 w 2640595"/>
              <a:gd name="connsiteY680" fmla="*/ 1266422 h 2532844"/>
              <a:gd name="connsiteX681" fmla="*/ 883936 w 2640595"/>
              <a:gd name="connsiteY681" fmla="*/ 1255591 h 2532844"/>
              <a:gd name="connsiteX682" fmla="*/ 709222 w 2640595"/>
              <a:gd name="connsiteY682" fmla="*/ 1255591 h 2532844"/>
              <a:gd name="connsiteX683" fmla="*/ 720052 w 2640595"/>
              <a:gd name="connsiteY683" fmla="*/ 1266422 h 2532844"/>
              <a:gd name="connsiteX684" fmla="*/ 709222 w 2640595"/>
              <a:gd name="connsiteY684" fmla="*/ 1277253 h 2532844"/>
              <a:gd name="connsiteX685" fmla="*/ 698391 w 2640595"/>
              <a:gd name="connsiteY685" fmla="*/ 1266422 h 2532844"/>
              <a:gd name="connsiteX686" fmla="*/ 709222 w 2640595"/>
              <a:gd name="connsiteY686" fmla="*/ 1255591 h 2532844"/>
              <a:gd name="connsiteX687" fmla="*/ 534602 w 2640595"/>
              <a:gd name="connsiteY687" fmla="*/ 1255591 h 2532844"/>
              <a:gd name="connsiteX688" fmla="*/ 545432 w 2640595"/>
              <a:gd name="connsiteY688" fmla="*/ 1266422 h 2532844"/>
              <a:gd name="connsiteX689" fmla="*/ 534602 w 2640595"/>
              <a:gd name="connsiteY689" fmla="*/ 1277253 h 2532844"/>
              <a:gd name="connsiteX690" fmla="*/ 523771 w 2640595"/>
              <a:gd name="connsiteY690" fmla="*/ 1266422 h 2532844"/>
              <a:gd name="connsiteX691" fmla="*/ 534602 w 2640595"/>
              <a:gd name="connsiteY691" fmla="*/ 1255591 h 2532844"/>
              <a:gd name="connsiteX692" fmla="*/ 359982 w 2640595"/>
              <a:gd name="connsiteY692" fmla="*/ 1255591 h 2532844"/>
              <a:gd name="connsiteX693" fmla="*/ 370812 w 2640595"/>
              <a:gd name="connsiteY693" fmla="*/ 1266422 h 2532844"/>
              <a:gd name="connsiteX694" fmla="*/ 359982 w 2640595"/>
              <a:gd name="connsiteY694" fmla="*/ 1277253 h 2532844"/>
              <a:gd name="connsiteX695" fmla="*/ 349151 w 2640595"/>
              <a:gd name="connsiteY695" fmla="*/ 1266422 h 2532844"/>
              <a:gd name="connsiteX696" fmla="*/ 359982 w 2640595"/>
              <a:gd name="connsiteY696" fmla="*/ 1255591 h 2532844"/>
              <a:gd name="connsiteX697" fmla="*/ 185362 w 2640595"/>
              <a:gd name="connsiteY697" fmla="*/ 1255591 h 2532844"/>
              <a:gd name="connsiteX698" fmla="*/ 196192 w 2640595"/>
              <a:gd name="connsiteY698" fmla="*/ 1266422 h 2532844"/>
              <a:gd name="connsiteX699" fmla="*/ 185362 w 2640595"/>
              <a:gd name="connsiteY699" fmla="*/ 1277253 h 2532844"/>
              <a:gd name="connsiteX700" fmla="*/ 174626 w 2640595"/>
              <a:gd name="connsiteY700" fmla="*/ 1266422 h 2532844"/>
              <a:gd name="connsiteX701" fmla="*/ 185362 w 2640595"/>
              <a:gd name="connsiteY701" fmla="*/ 1255591 h 2532844"/>
              <a:gd name="connsiteX702" fmla="*/ 10837 w 2640595"/>
              <a:gd name="connsiteY702" fmla="*/ 1255591 h 2532844"/>
              <a:gd name="connsiteX703" fmla="*/ 21572 w 2640595"/>
              <a:gd name="connsiteY703" fmla="*/ 1266422 h 2532844"/>
              <a:gd name="connsiteX704" fmla="*/ 10837 w 2640595"/>
              <a:gd name="connsiteY704" fmla="*/ 1277253 h 2532844"/>
              <a:gd name="connsiteX705" fmla="*/ 6 w 2640595"/>
              <a:gd name="connsiteY705" fmla="*/ 1266422 h 2532844"/>
              <a:gd name="connsiteX706" fmla="*/ 10837 w 2640595"/>
              <a:gd name="connsiteY706" fmla="*/ 1255591 h 2532844"/>
              <a:gd name="connsiteX707" fmla="*/ 2629755 w 2640595"/>
              <a:gd name="connsiteY707" fmla="*/ 1076221 h 2532844"/>
              <a:gd name="connsiteX708" fmla="*/ 2640586 w 2640595"/>
              <a:gd name="connsiteY708" fmla="*/ 1087052 h 2532844"/>
              <a:gd name="connsiteX709" fmla="*/ 2629755 w 2640595"/>
              <a:gd name="connsiteY709" fmla="*/ 1097883 h 2532844"/>
              <a:gd name="connsiteX710" fmla="*/ 2619019 w 2640595"/>
              <a:gd name="connsiteY710" fmla="*/ 1087052 h 2532844"/>
              <a:gd name="connsiteX711" fmla="*/ 2629755 w 2640595"/>
              <a:gd name="connsiteY711" fmla="*/ 1076221 h 2532844"/>
              <a:gd name="connsiteX712" fmla="*/ 1931275 w 2640595"/>
              <a:gd name="connsiteY712" fmla="*/ 1076221 h 2532844"/>
              <a:gd name="connsiteX713" fmla="*/ 1931371 w 2640595"/>
              <a:gd name="connsiteY713" fmla="*/ 1076221 h 2532844"/>
              <a:gd name="connsiteX714" fmla="*/ 1942201 w 2640595"/>
              <a:gd name="connsiteY714" fmla="*/ 1087052 h 2532844"/>
              <a:gd name="connsiteX715" fmla="*/ 1931371 w 2640595"/>
              <a:gd name="connsiteY715" fmla="*/ 1097883 h 2532844"/>
              <a:gd name="connsiteX716" fmla="*/ 1920635 w 2640595"/>
              <a:gd name="connsiteY716" fmla="*/ 1087147 h 2532844"/>
              <a:gd name="connsiteX717" fmla="*/ 1920635 w 2640595"/>
              <a:gd name="connsiteY717" fmla="*/ 1087052 h 2532844"/>
              <a:gd name="connsiteX718" fmla="*/ 1931275 w 2640595"/>
              <a:gd name="connsiteY718" fmla="*/ 1076221 h 2532844"/>
              <a:gd name="connsiteX719" fmla="*/ 1756846 w 2640595"/>
              <a:gd name="connsiteY719" fmla="*/ 1076221 h 2532844"/>
              <a:gd name="connsiteX720" fmla="*/ 1767582 w 2640595"/>
              <a:gd name="connsiteY720" fmla="*/ 1087052 h 2532844"/>
              <a:gd name="connsiteX721" fmla="*/ 1756846 w 2640595"/>
              <a:gd name="connsiteY721" fmla="*/ 1097883 h 2532844"/>
              <a:gd name="connsiteX722" fmla="*/ 1746015 w 2640595"/>
              <a:gd name="connsiteY722" fmla="*/ 1087052 h 2532844"/>
              <a:gd name="connsiteX723" fmla="*/ 1756846 w 2640595"/>
              <a:gd name="connsiteY723" fmla="*/ 1076221 h 2532844"/>
              <a:gd name="connsiteX724" fmla="*/ 1582226 w 2640595"/>
              <a:gd name="connsiteY724" fmla="*/ 1076221 h 2532844"/>
              <a:gd name="connsiteX725" fmla="*/ 1592962 w 2640595"/>
              <a:gd name="connsiteY725" fmla="*/ 1086957 h 2532844"/>
              <a:gd name="connsiteX726" fmla="*/ 1592962 w 2640595"/>
              <a:gd name="connsiteY726" fmla="*/ 1087052 h 2532844"/>
              <a:gd name="connsiteX727" fmla="*/ 1582321 w 2640595"/>
              <a:gd name="connsiteY727" fmla="*/ 1097883 h 2532844"/>
              <a:gd name="connsiteX728" fmla="*/ 1582226 w 2640595"/>
              <a:gd name="connsiteY728" fmla="*/ 1097883 h 2532844"/>
              <a:gd name="connsiteX729" fmla="*/ 1571395 w 2640595"/>
              <a:gd name="connsiteY729" fmla="*/ 1087052 h 2532844"/>
              <a:gd name="connsiteX730" fmla="*/ 1582226 w 2640595"/>
              <a:gd name="connsiteY730" fmla="*/ 1076221 h 2532844"/>
              <a:gd name="connsiteX731" fmla="*/ 1407606 w 2640595"/>
              <a:gd name="connsiteY731" fmla="*/ 1076221 h 2532844"/>
              <a:gd name="connsiteX732" fmla="*/ 1407701 w 2640595"/>
              <a:gd name="connsiteY732" fmla="*/ 1076221 h 2532844"/>
              <a:gd name="connsiteX733" fmla="*/ 1418437 w 2640595"/>
              <a:gd name="connsiteY733" fmla="*/ 1087052 h 2532844"/>
              <a:gd name="connsiteX734" fmla="*/ 1407606 w 2640595"/>
              <a:gd name="connsiteY734" fmla="*/ 1097883 h 2532844"/>
              <a:gd name="connsiteX735" fmla="*/ 1396775 w 2640595"/>
              <a:gd name="connsiteY735" fmla="*/ 1087052 h 2532844"/>
              <a:gd name="connsiteX736" fmla="*/ 1407606 w 2640595"/>
              <a:gd name="connsiteY736" fmla="*/ 1076221 h 2532844"/>
              <a:gd name="connsiteX737" fmla="*/ 1232986 w 2640595"/>
              <a:gd name="connsiteY737" fmla="*/ 1076221 h 2532844"/>
              <a:gd name="connsiteX738" fmla="*/ 1243817 w 2640595"/>
              <a:gd name="connsiteY738" fmla="*/ 1087052 h 2532844"/>
              <a:gd name="connsiteX739" fmla="*/ 1232986 w 2640595"/>
              <a:gd name="connsiteY739" fmla="*/ 1097883 h 2532844"/>
              <a:gd name="connsiteX740" fmla="*/ 1222155 w 2640595"/>
              <a:gd name="connsiteY740" fmla="*/ 1087052 h 2532844"/>
              <a:gd name="connsiteX741" fmla="*/ 1232986 w 2640595"/>
              <a:gd name="connsiteY741" fmla="*/ 1076221 h 2532844"/>
              <a:gd name="connsiteX742" fmla="*/ 534602 w 2640595"/>
              <a:gd name="connsiteY742" fmla="*/ 1076221 h 2532844"/>
              <a:gd name="connsiteX743" fmla="*/ 545432 w 2640595"/>
              <a:gd name="connsiteY743" fmla="*/ 1087052 h 2532844"/>
              <a:gd name="connsiteX744" fmla="*/ 534602 w 2640595"/>
              <a:gd name="connsiteY744" fmla="*/ 1097883 h 2532844"/>
              <a:gd name="connsiteX745" fmla="*/ 523771 w 2640595"/>
              <a:gd name="connsiteY745" fmla="*/ 1087052 h 2532844"/>
              <a:gd name="connsiteX746" fmla="*/ 534602 w 2640595"/>
              <a:gd name="connsiteY746" fmla="*/ 1076221 h 2532844"/>
              <a:gd name="connsiteX747" fmla="*/ 359982 w 2640595"/>
              <a:gd name="connsiteY747" fmla="*/ 1076221 h 2532844"/>
              <a:gd name="connsiteX748" fmla="*/ 370812 w 2640595"/>
              <a:gd name="connsiteY748" fmla="*/ 1087052 h 2532844"/>
              <a:gd name="connsiteX749" fmla="*/ 359982 w 2640595"/>
              <a:gd name="connsiteY749" fmla="*/ 1097883 h 2532844"/>
              <a:gd name="connsiteX750" fmla="*/ 349151 w 2640595"/>
              <a:gd name="connsiteY750" fmla="*/ 1087052 h 2532844"/>
              <a:gd name="connsiteX751" fmla="*/ 359982 w 2640595"/>
              <a:gd name="connsiteY751" fmla="*/ 1076221 h 2532844"/>
              <a:gd name="connsiteX752" fmla="*/ 185362 w 2640595"/>
              <a:gd name="connsiteY752" fmla="*/ 1076221 h 2532844"/>
              <a:gd name="connsiteX753" fmla="*/ 196192 w 2640595"/>
              <a:gd name="connsiteY753" fmla="*/ 1087052 h 2532844"/>
              <a:gd name="connsiteX754" fmla="*/ 185362 w 2640595"/>
              <a:gd name="connsiteY754" fmla="*/ 1097883 h 2532844"/>
              <a:gd name="connsiteX755" fmla="*/ 174626 w 2640595"/>
              <a:gd name="connsiteY755" fmla="*/ 1087052 h 2532844"/>
              <a:gd name="connsiteX756" fmla="*/ 185362 w 2640595"/>
              <a:gd name="connsiteY756" fmla="*/ 1076221 h 2532844"/>
              <a:gd name="connsiteX757" fmla="*/ 10837 w 2640595"/>
              <a:gd name="connsiteY757" fmla="*/ 1076221 h 2532844"/>
              <a:gd name="connsiteX758" fmla="*/ 11122 w 2640595"/>
              <a:gd name="connsiteY758" fmla="*/ 1076221 h 2532844"/>
              <a:gd name="connsiteX759" fmla="*/ 21572 w 2640595"/>
              <a:gd name="connsiteY759" fmla="*/ 1087052 h 2532844"/>
              <a:gd name="connsiteX760" fmla="*/ 10837 w 2640595"/>
              <a:gd name="connsiteY760" fmla="*/ 1097883 h 2532844"/>
              <a:gd name="connsiteX761" fmla="*/ 6 w 2640595"/>
              <a:gd name="connsiteY761" fmla="*/ 1087052 h 2532844"/>
              <a:gd name="connsiteX762" fmla="*/ 10837 w 2640595"/>
              <a:gd name="connsiteY762" fmla="*/ 1076221 h 2532844"/>
              <a:gd name="connsiteX763" fmla="*/ 2454057 w 2640595"/>
              <a:gd name="connsiteY763" fmla="*/ 1076181 h 2532844"/>
              <a:gd name="connsiteX764" fmla="*/ 2464887 w 2640595"/>
              <a:gd name="connsiteY764" fmla="*/ 1087012 h 2532844"/>
              <a:gd name="connsiteX765" fmla="*/ 2454057 w 2640595"/>
              <a:gd name="connsiteY765" fmla="*/ 1097842 h 2532844"/>
              <a:gd name="connsiteX766" fmla="*/ 2443226 w 2640595"/>
              <a:gd name="connsiteY766" fmla="*/ 1087012 h 2532844"/>
              <a:gd name="connsiteX767" fmla="*/ 2454057 w 2640595"/>
              <a:gd name="connsiteY767" fmla="*/ 1076181 h 2532844"/>
              <a:gd name="connsiteX768" fmla="*/ 2279532 w 2640595"/>
              <a:gd name="connsiteY768" fmla="*/ 1076181 h 2532844"/>
              <a:gd name="connsiteX769" fmla="*/ 2290362 w 2640595"/>
              <a:gd name="connsiteY769" fmla="*/ 1087012 h 2532844"/>
              <a:gd name="connsiteX770" fmla="*/ 2279532 w 2640595"/>
              <a:gd name="connsiteY770" fmla="*/ 1097842 h 2532844"/>
              <a:gd name="connsiteX771" fmla="*/ 2268701 w 2640595"/>
              <a:gd name="connsiteY771" fmla="*/ 1087012 h 2532844"/>
              <a:gd name="connsiteX772" fmla="*/ 2279532 w 2640595"/>
              <a:gd name="connsiteY772" fmla="*/ 1076181 h 2532844"/>
              <a:gd name="connsiteX773" fmla="*/ 2104913 w 2640595"/>
              <a:gd name="connsiteY773" fmla="*/ 1076181 h 2532844"/>
              <a:gd name="connsiteX774" fmla="*/ 2115743 w 2640595"/>
              <a:gd name="connsiteY774" fmla="*/ 1087012 h 2532844"/>
              <a:gd name="connsiteX775" fmla="*/ 2104913 w 2640595"/>
              <a:gd name="connsiteY775" fmla="*/ 1097842 h 2532844"/>
              <a:gd name="connsiteX776" fmla="*/ 2094082 w 2640595"/>
              <a:gd name="connsiteY776" fmla="*/ 1087012 h 2532844"/>
              <a:gd name="connsiteX777" fmla="*/ 2104913 w 2640595"/>
              <a:gd name="connsiteY777" fmla="*/ 1076181 h 2532844"/>
              <a:gd name="connsiteX778" fmla="*/ 1057287 w 2640595"/>
              <a:gd name="connsiteY778" fmla="*/ 1076181 h 2532844"/>
              <a:gd name="connsiteX779" fmla="*/ 1068118 w 2640595"/>
              <a:gd name="connsiteY779" fmla="*/ 1087012 h 2532844"/>
              <a:gd name="connsiteX780" fmla="*/ 1057287 w 2640595"/>
              <a:gd name="connsiteY780" fmla="*/ 1097842 h 2532844"/>
              <a:gd name="connsiteX781" fmla="*/ 1046457 w 2640595"/>
              <a:gd name="connsiteY781" fmla="*/ 1087012 h 2532844"/>
              <a:gd name="connsiteX782" fmla="*/ 1057287 w 2640595"/>
              <a:gd name="connsiteY782" fmla="*/ 1076181 h 2532844"/>
              <a:gd name="connsiteX783" fmla="*/ 882667 w 2640595"/>
              <a:gd name="connsiteY783" fmla="*/ 1076181 h 2532844"/>
              <a:gd name="connsiteX784" fmla="*/ 893498 w 2640595"/>
              <a:gd name="connsiteY784" fmla="*/ 1087012 h 2532844"/>
              <a:gd name="connsiteX785" fmla="*/ 882667 w 2640595"/>
              <a:gd name="connsiteY785" fmla="*/ 1097842 h 2532844"/>
              <a:gd name="connsiteX786" fmla="*/ 871837 w 2640595"/>
              <a:gd name="connsiteY786" fmla="*/ 1087012 h 2532844"/>
              <a:gd name="connsiteX787" fmla="*/ 882667 w 2640595"/>
              <a:gd name="connsiteY787" fmla="*/ 1076181 h 2532844"/>
              <a:gd name="connsiteX788" fmla="*/ 708142 w 2640595"/>
              <a:gd name="connsiteY788" fmla="*/ 1076181 h 2532844"/>
              <a:gd name="connsiteX789" fmla="*/ 718973 w 2640595"/>
              <a:gd name="connsiteY789" fmla="*/ 1087012 h 2532844"/>
              <a:gd name="connsiteX790" fmla="*/ 708142 w 2640595"/>
              <a:gd name="connsiteY790" fmla="*/ 1097842 h 2532844"/>
              <a:gd name="connsiteX791" fmla="*/ 697312 w 2640595"/>
              <a:gd name="connsiteY791" fmla="*/ 1087012 h 2532844"/>
              <a:gd name="connsiteX792" fmla="*/ 708142 w 2640595"/>
              <a:gd name="connsiteY792" fmla="*/ 1076181 h 2532844"/>
              <a:gd name="connsiteX793" fmla="*/ 2629755 w 2640595"/>
              <a:gd name="connsiteY793" fmla="*/ 896851 h 2532844"/>
              <a:gd name="connsiteX794" fmla="*/ 2640586 w 2640595"/>
              <a:gd name="connsiteY794" fmla="*/ 907682 h 2532844"/>
              <a:gd name="connsiteX795" fmla="*/ 2629755 w 2640595"/>
              <a:gd name="connsiteY795" fmla="*/ 918513 h 2532844"/>
              <a:gd name="connsiteX796" fmla="*/ 2619019 w 2640595"/>
              <a:gd name="connsiteY796" fmla="*/ 907682 h 2532844"/>
              <a:gd name="connsiteX797" fmla="*/ 2629755 w 2640595"/>
              <a:gd name="connsiteY797" fmla="*/ 896851 h 2532844"/>
              <a:gd name="connsiteX798" fmla="*/ 1931275 w 2640595"/>
              <a:gd name="connsiteY798" fmla="*/ 896851 h 2532844"/>
              <a:gd name="connsiteX799" fmla="*/ 1931371 w 2640595"/>
              <a:gd name="connsiteY799" fmla="*/ 896851 h 2532844"/>
              <a:gd name="connsiteX800" fmla="*/ 1942201 w 2640595"/>
              <a:gd name="connsiteY800" fmla="*/ 907682 h 2532844"/>
              <a:gd name="connsiteX801" fmla="*/ 1931371 w 2640595"/>
              <a:gd name="connsiteY801" fmla="*/ 918513 h 2532844"/>
              <a:gd name="connsiteX802" fmla="*/ 1920635 w 2640595"/>
              <a:gd name="connsiteY802" fmla="*/ 907777 h 2532844"/>
              <a:gd name="connsiteX803" fmla="*/ 1920635 w 2640595"/>
              <a:gd name="connsiteY803" fmla="*/ 907682 h 2532844"/>
              <a:gd name="connsiteX804" fmla="*/ 1931275 w 2640595"/>
              <a:gd name="connsiteY804" fmla="*/ 896851 h 2532844"/>
              <a:gd name="connsiteX805" fmla="*/ 1756846 w 2640595"/>
              <a:gd name="connsiteY805" fmla="*/ 896851 h 2532844"/>
              <a:gd name="connsiteX806" fmla="*/ 1767582 w 2640595"/>
              <a:gd name="connsiteY806" fmla="*/ 907682 h 2532844"/>
              <a:gd name="connsiteX807" fmla="*/ 1756846 w 2640595"/>
              <a:gd name="connsiteY807" fmla="*/ 918513 h 2532844"/>
              <a:gd name="connsiteX808" fmla="*/ 1746015 w 2640595"/>
              <a:gd name="connsiteY808" fmla="*/ 907682 h 2532844"/>
              <a:gd name="connsiteX809" fmla="*/ 1756846 w 2640595"/>
              <a:gd name="connsiteY809" fmla="*/ 896851 h 2532844"/>
              <a:gd name="connsiteX810" fmla="*/ 1582226 w 2640595"/>
              <a:gd name="connsiteY810" fmla="*/ 896851 h 2532844"/>
              <a:gd name="connsiteX811" fmla="*/ 1592962 w 2640595"/>
              <a:gd name="connsiteY811" fmla="*/ 907587 h 2532844"/>
              <a:gd name="connsiteX812" fmla="*/ 1592962 w 2640595"/>
              <a:gd name="connsiteY812" fmla="*/ 907682 h 2532844"/>
              <a:gd name="connsiteX813" fmla="*/ 1582321 w 2640595"/>
              <a:gd name="connsiteY813" fmla="*/ 918513 h 2532844"/>
              <a:gd name="connsiteX814" fmla="*/ 1582226 w 2640595"/>
              <a:gd name="connsiteY814" fmla="*/ 918513 h 2532844"/>
              <a:gd name="connsiteX815" fmla="*/ 1571395 w 2640595"/>
              <a:gd name="connsiteY815" fmla="*/ 907682 h 2532844"/>
              <a:gd name="connsiteX816" fmla="*/ 1582226 w 2640595"/>
              <a:gd name="connsiteY816" fmla="*/ 896851 h 2532844"/>
              <a:gd name="connsiteX817" fmla="*/ 1407701 w 2640595"/>
              <a:gd name="connsiteY817" fmla="*/ 896851 h 2532844"/>
              <a:gd name="connsiteX818" fmla="*/ 1418437 w 2640595"/>
              <a:gd name="connsiteY818" fmla="*/ 907682 h 2532844"/>
              <a:gd name="connsiteX819" fmla="*/ 1407701 w 2640595"/>
              <a:gd name="connsiteY819" fmla="*/ 918513 h 2532844"/>
              <a:gd name="connsiteX820" fmla="*/ 1396870 w 2640595"/>
              <a:gd name="connsiteY820" fmla="*/ 907682 h 2532844"/>
              <a:gd name="connsiteX821" fmla="*/ 1407701 w 2640595"/>
              <a:gd name="connsiteY821" fmla="*/ 896851 h 2532844"/>
              <a:gd name="connsiteX822" fmla="*/ 1232986 w 2640595"/>
              <a:gd name="connsiteY822" fmla="*/ 896851 h 2532844"/>
              <a:gd name="connsiteX823" fmla="*/ 1243817 w 2640595"/>
              <a:gd name="connsiteY823" fmla="*/ 907682 h 2532844"/>
              <a:gd name="connsiteX824" fmla="*/ 1232986 w 2640595"/>
              <a:gd name="connsiteY824" fmla="*/ 918513 h 2532844"/>
              <a:gd name="connsiteX825" fmla="*/ 1222155 w 2640595"/>
              <a:gd name="connsiteY825" fmla="*/ 907682 h 2532844"/>
              <a:gd name="connsiteX826" fmla="*/ 1232986 w 2640595"/>
              <a:gd name="connsiteY826" fmla="*/ 896851 h 2532844"/>
              <a:gd name="connsiteX827" fmla="*/ 534602 w 2640595"/>
              <a:gd name="connsiteY827" fmla="*/ 896851 h 2532844"/>
              <a:gd name="connsiteX828" fmla="*/ 545432 w 2640595"/>
              <a:gd name="connsiteY828" fmla="*/ 907682 h 2532844"/>
              <a:gd name="connsiteX829" fmla="*/ 534602 w 2640595"/>
              <a:gd name="connsiteY829" fmla="*/ 918513 h 2532844"/>
              <a:gd name="connsiteX830" fmla="*/ 523771 w 2640595"/>
              <a:gd name="connsiteY830" fmla="*/ 907682 h 2532844"/>
              <a:gd name="connsiteX831" fmla="*/ 534602 w 2640595"/>
              <a:gd name="connsiteY831" fmla="*/ 896851 h 2532844"/>
              <a:gd name="connsiteX832" fmla="*/ 359982 w 2640595"/>
              <a:gd name="connsiteY832" fmla="*/ 896851 h 2532844"/>
              <a:gd name="connsiteX833" fmla="*/ 370812 w 2640595"/>
              <a:gd name="connsiteY833" fmla="*/ 907682 h 2532844"/>
              <a:gd name="connsiteX834" fmla="*/ 359982 w 2640595"/>
              <a:gd name="connsiteY834" fmla="*/ 918513 h 2532844"/>
              <a:gd name="connsiteX835" fmla="*/ 349151 w 2640595"/>
              <a:gd name="connsiteY835" fmla="*/ 907682 h 2532844"/>
              <a:gd name="connsiteX836" fmla="*/ 359982 w 2640595"/>
              <a:gd name="connsiteY836" fmla="*/ 896851 h 2532844"/>
              <a:gd name="connsiteX837" fmla="*/ 185362 w 2640595"/>
              <a:gd name="connsiteY837" fmla="*/ 896851 h 2532844"/>
              <a:gd name="connsiteX838" fmla="*/ 196192 w 2640595"/>
              <a:gd name="connsiteY838" fmla="*/ 907682 h 2532844"/>
              <a:gd name="connsiteX839" fmla="*/ 185362 w 2640595"/>
              <a:gd name="connsiteY839" fmla="*/ 918513 h 2532844"/>
              <a:gd name="connsiteX840" fmla="*/ 174626 w 2640595"/>
              <a:gd name="connsiteY840" fmla="*/ 907682 h 2532844"/>
              <a:gd name="connsiteX841" fmla="*/ 185362 w 2640595"/>
              <a:gd name="connsiteY841" fmla="*/ 896851 h 2532844"/>
              <a:gd name="connsiteX842" fmla="*/ 11122 w 2640595"/>
              <a:gd name="connsiteY842" fmla="*/ 896851 h 2532844"/>
              <a:gd name="connsiteX843" fmla="*/ 21572 w 2640595"/>
              <a:gd name="connsiteY843" fmla="*/ 907682 h 2532844"/>
              <a:gd name="connsiteX844" fmla="*/ 11122 w 2640595"/>
              <a:gd name="connsiteY844" fmla="*/ 918513 h 2532844"/>
              <a:gd name="connsiteX845" fmla="*/ 291 w 2640595"/>
              <a:gd name="connsiteY845" fmla="*/ 907682 h 2532844"/>
              <a:gd name="connsiteX846" fmla="*/ 11122 w 2640595"/>
              <a:gd name="connsiteY846" fmla="*/ 896851 h 2532844"/>
              <a:gd name="connsiteX847" fmla="*/ 2454057 w 2640595"/>
              <a:gd name="connsiteY847" fmla="*/ 896811 h 2532844"/>
              <a:gd name="connsiteX848" fmla="*/ 2464887 w 2640595"/>
              <a:gd name="connsiteY848" fmla="*/ 907642 h 2532844"/>
              <a:gd name="connsiteX849" fmla="*/ 2454057 w 2640595"/>
              <a:gd name="connsiteY849" fmla="*/ 918472 h 2532844"/>
              <a:gd name="connsiteX850" fmla="*/ 2443226 w 2640595"/>
              <a:gd name="connsiteY850" fmla="*/ 907642 h 2532844"/>
              <a:gd name="connsiteX851" fmla="*/ 2454057 w 2640595"/>
              <a:gd name="connsiteY851" fmla="*/ 896811 h 2532844"/>
              <a:gd name="connsiteX852" fmla="*/ 2279532 w 2640595"/>
              <a:gd name="connsiteY852" fmla="*/ 896811 h 2532844"/>
              <a:gd name="connsiteX853" fmla="*/ 2290362 w 2640595"/>
              <a:gd name="connsiteY853" fmla="*/ 907642 h 2532844"/>
              <a:gd name="connsiteX854" fmla="*/ 2279532 w 2640595"/>
              <a:gd name="connsiteY854" fmla="*/ 918472 h 2532844"/>
              <a:gd name="connsiteX855" fmla="*/ 2268701 w 2640595"/>
              <a:gd name="connsiteY855" fmla="*/ 907642 h 2532844"/>
              <a:gd name="connsiteX856" fmla="*/ 2279532 w 2640595"/>
              <a:gd name="connsiteY856" fmla="*/ 896811 h 2532844"/>
              <a:gd name="connsiteX857" fmla="*/ 2104913 w 2640595"/>
              <a:gd name="connsiteY857" fmla="*/ 896811 h 2532844"/>
              <a:gd name="connsiteX858" fmla="*/ 2115743 w 2640595"/>
              <a:gd name="connsiteY858" fmla="*/ 907642 h 2532844"/>
              <a:gd name="connsiteX859" fmla="*/ 2104913 w 2640595"/>
              <a:gd name="connsiteY859" fmla="*/ 918472 h 2532844"/>
              <a:gd name="connsiteX860" fmla="*/ 2094082 w 2640595"/>
              <a:gd name="connsiteY860" fmla="*/ 907642 h 2532844"/>
              <a:gd name="connsiteX861" fmla="*/ 2104913 w 2640595"/>
              <a:gd name="connsiteY861" fmla="*/ 896811 h 2532844"/>
              <a:gd name="connsiteX862" fmla="*/ 1057287 w 2640595"/>
              <a:gd name="connsiteY862" fmla="*/ 896811 h 2532844"/>
              <a:gd name="connsiteX863" fmla="*/ 1068118 w 2640595"/>
              <a:gd name="connsiteY863" fmla="*/ 907642 h 2532844"/>
              <a:gd name="connsiteX864" fmla="*/ 1057287 w 2640595"/>
              <a:gd name="connsiteY864" fmla="*/ 918472 h 2532844"/>
              <a:gd name="connsiteX865" fmla="*/ 1046457 w 2640595"/>
              <a:gd name="connsiteY865" fmla="*/ 907642 h 2532844"/>
              <a:gd name="connsiteX866" fmla="*/ 1057287 w 2640595"/>
              <a:gd name="connsiteY866" fmla="*/ 896811 h 2532844"/>
              <a:gd name="connsiteX867" fmla="*/ 882667 w 2640595"/>
              <a:gd name="connsiteY867" fmla="*/ 896811 h 2532844"/>
              <a:gd name="connsiteX868" fmla="*/ 893498 w 2640595"/>
              <a:gd name="connsiteY868" fmla="*/ 907642 h 2532844"/>
              <a:gd name="connsiteX869" fmla="*/ 882667 w 2640595"/>
              <a:gd name="connsiteY869" fmla="*/ 918472 h 2532844"/>
              <a:gd name="connsiteX870" fmla="*/ 871837 w 2640595"/>
              <a:gd name="connsiteY870" fmla="*/ 907642 h 2532844"/>
              <a:gd name="connsiteX871" fmla="*/ 882667 w 2640595"/>
              <a:gd name="connsiteY871" fmla="*/ 896811 h 2532844"/>
              <a:gd name="connsiteX872" fmla="*/ 708142 w 2640595"/>
              <a:gd name="connsiteY872" fmla="*/ 896811 h 2532844"/>
              <a:gd name="connsiteX873" fmla="*/ 718973 w 2640595"/>
              <a:gd name="connsiteY873" fmla="*/ 907642 h 2532844"/>
              <a:gd name="connsiteX874" fmla="*/ 708142 w 2640595"/>
              <a:gd name="connsiteY874" fmla="*/ 918472 h 2532844"/>
              <a:gd name="connsiteX875" fmla="*/ 697312 w 2640595"/>
              <a:gd name="connsiteY875" fmla="*/ 907642 h 2532844"/>
              <a:gd name="connsiteX876" fmla="*/ 708142 w 2640595"/>
              <a:gd name="connsiteY876" fmla="*/ 896811 h 2532844"/>
              <a:gd name="connsiteX877" fmla="*/ 2629755 w 2640595"/>
              <a:gd name="connsiteY877" fmla="*/ 717480 h 2532844"/>
              <a:gd name="connsiteX878" fmla="*/ 2640586 w 2640595"/>
              <a:gd name="connsiteY878" fmla="*/ 728311 h 2532844"/>
              <a:gd name="connsiteX879" fmla="*/ 2629755 w 2640595"/>
              <a:gd name="connsiteY879" fmla="*/ 739142 h 2532844"/>
              <a:gd name="connsiteX880" fmla="*/ 2619019 w 2640595"/>
              <a:gd name="connsiteY880" fmla="*/ 728311 h 2532844"/>
              <a:gd name="connsiteX881" fmla="*/ 2629755 w 2640595"/>
              <a:gd name="connsiteY881" fmla="*/ 717480 h 2532844"/>
              <a:gd name="connsiteX882" fmla="*/ 2455230 w 2640595"/>
              <a:gd name="connsiteY882" fmla="*/ 717480 h 2532844"/>
              <a:gd name="connsiteX883" fmla="*/ 2465966 w 2640595"/>
              <a:gd name="connsiteY883" fmla="*/ 728311 h 2532844"/>
              <a:gd name="connsiteX884" fmla="*/ 2455230 w 2640595"/>
              <a:gd name="connsiteY884" fmla="*/ 739142 h 2532844"/>
              <a:gd name="connsiteX885" fmla="*/ 2444399 w 2640595"/>
              <a:gd name="connsiteY885" fmla="*/ 728311 h 2532844"/>
              <a:gd name="connsiteX886" fmla="*/ 2455230 w 2640595"/>
              <a:gd name="connsiteY886" fmla="*/ 717480 h 2532844"/>
              <a:gd name="connsiteX887" fmla="*/ 2280420 w 2640595"/>
              <a:gd name="connsiteY887" fmla="*/ 717480 h 2532844"/>
              <a:gd name="connsiteX888" fmla="*/ 2291251 w 2640595"/>
              <a:gd name="connsiteY888" fmla="*/ 728311 h 2532844"/>
              <a:gd name="connsiteX889" fmla="*/ 2280420 w 2640595"/>
              <a:gd name="connsiteY889" fmla="*/ 739142 h 2532844"/>
              <a:gd name="connsiteX890" fmla="*/ 2269589 w 2640595"/>
              <a:gd name="connsiteY890" fmla="*/ 728311 h 2532844"/>
              <a:gd name="connsiteX891" fmla="*/ 2280420 w 2640595"/>
              <a:gd name="connsiteY891" fmla="*/ 717480 h 2532844"/>
              <a:gd name="connsiteX892" fmla="*/ 2105990 w 2640595"/>
              <a:gd name="connsiteY892" fmla="*/ 717480 h 2532844"/>
              <a:gd name="connsiteX893" fmla="*/ 2116821 w 2640595"/>
              <a:gd name="connsiteY893" fmla="*/ 728311 h 2532844"/>
              <a:gd name="connsiteX894" fmla="*/ 2105990 w 2640595"/>
              <a:gd name="connsiteY894" fmla="*/ 739142 h 2532844"/>
              <a:gd name="connsiteX895" fmla="*/ 2095159 w 2640595"/>
              <a:gd name="connsiteY895" fmla="*/ 728311 h 2532844"/>
              <a:gd name="connsiteX896" fmla="*/ 2105990 w 2640595"/>
              <a:gd name="connsiteY896" fmla="*/ 717480 h 2532844"/>
              <a:gd name="connsiteX897" fmla="*/ 1931275 w 2640595"/>
              <a:gd name="connsiteY897" fmla="*/ 717480 h 2532844"/>
              <a:gd name="connsiteX898" fmla="*/ 1931371 w 2640595"/>
              <a:gd name="connsiteY898" fmla="*/ 717480 h 2532844"/>
              <a:gd name="connsiteX899" fmla="*/ 1942201 w 2640595"/>
              <a:gd name="connsiteY899" fmla="*/ 728311 h 2532844"/>
              <a:gd name="connsiteX900" fmla="*/ 1931371 w 2640595"/>
              <a:gd name="connsiteY900" fmla="*/ 739142 h 2532844"/>
              <a:gd name="connsiteX901" fmla="*/ 1920635 w 2640595"/>
              <a:gd name="connsiteY901" fmla="*/ 728406 h 2532844"/>
              <a:gd name="connsiteX902" fmla="*/ 1920635 w 2640595"/>
              <a:gd name="connsiteY902" fmla="*/ 728311 h 2532844"/>
              <a:gd name="connsiteX903" fmla="*/ 1931275 w 2640595"/>
              <a:gd name="connsiteY903" fmla="*/ 717480 h 2532844"/>
              <a:gd name="connsiteX904" fmla="*/ 1756846 w 2640595"/>
              <a:gd name="connsiteY904" fmla="*/ 717480 h 2532844"/>
              <a:gd name="connsiteX905" fmla="*/ 1767582 w 2640595"/>
              <a:gd name="connsiteY905" fmla="*/ 728311 h 2532844"/>
              <a:gd name="connsiteX906" fmla="*/ 1756846 w 2640595"/>
              <a:gd name="connsiteY906" fmla="*/ 739142 h 2532844"/>
              <a:gd name="connsiteX907" fmla="*/ 1746015 w 2640595"/>
              <a:gd name="connsiteY907" fmla="*/ 728311 h 2532844"/>
              <a:gd name="connsiteX908" fmla="*/ 1756846 w 2640595"/>
              <a:gd name="connsiteY908" fmla="*/ 717480 h 2532844"/>
              <a:gd name="connsiteX909" fmla="*/ 1582226 w 2640595"/>
              <a:gd name="connsiteY909" fmla="*/ 717480 h 2532844"/>
              <a:gd name="connsiteX910" fmla="*/ 1592962 w 2640595"/>
              <a:gd name="connsiteY910" fmla="*/ 728216 h 2532844"/>
              <a:gd name="connsiteX911" fmla="*/ 1592962 w 2640595"/>
              <a:gd name="connsiteY911" fmla="*/ 728311 h 2532844"/>
              <a:gd name="connsiteX912" fmla="*/ 1582321 w 2640595"/>
              <a:gd name="connsiteY912" fmla="*/ 739142 h 2532844"/>
              <a:gd name="connsiteX913" fmla="*/ 1582226 w 2640595"/>
              <a:gd name="connsiteY913" fmla="*/ 739142 h 2532844"/>
              <a:gd name="connsiteX914" fmla="*/ 1571395 w 2640595"/>
              <a:gd name="connsiteY914" fmla="*/ 728311 h 2532844"/>
              <a:gd name="connsiteX915" fmla="*/ 1582226 w 2640595"/>
              <a:gd name="connsiteY915" fmla="*/ 717480 h 2532844"/>
              <a:gd name="connsiteX916" fmla="*/ 1407606 w 2640595"/>
              <a:gd name="connsiteY916" fmla="*/ 717480 h 2532844"/>
              <a:gd name="connsiteX917" fmla="*/ 1418437 w 2640595"/>
              <a:gd name="connsiteY917" fmla="*/ 728311 h 2532844"/>
              <a:gd name="connsiteX918" fmla="*/ 1407606 w 2640595"/>
              <a:gd name="connsiteY918" fmla="*/ 739142 h 2532844"/>
              <a:gd name="connsiteX919" fmla="*/ 1396775 w 2640595"/>
              <a:gd name="connsiteY919" fmla="*/ 728311 h 2532844"/>
              <a:gd name="connsiteX920" fmla="*/ 1407606 w 2640595"/>
              <a:gd name="connsiteY920" fmla="*/ 717480 h 2532844"/>
              <a:gd name="connsiteX921" fmla="*/ 1232986 w 2640595"/>
              <a:gd name="connsiteY921" fmla="*/ 717480 h 2532844"/>
              <a:gd name="connsiteX922" fmla="*/ 1243817 w 2640595"/>
              <a:gd name="connsiteY922" fmla="*/ 728311 h 2532844"/>
              <a:gd name="connsiteX923" fmla="*/ 1232986 w 2640595"/>
              <a:gd name="connsiteY923" fmla="*/ 739142 h 2532844"/>
              <a:gd name="connsiteX924" fmla="*/ 1222155 w 2640595"/>
              <a:gd name="connsiteY924" fmla="*/ 728311 h 2532844"/>
              <a:gd name="connsiteX925" fmla="*/ 1232986 w 2640595"/>
              <a:gd name="connsiteY925" fmla="*/ 717480 h 2532844"/>
              <a:gd name="connsiteX926" fmla="*/ 1058366 w 2640595"/>
              <a:gd name="connsiteY926" fmla="*/ 717480 h 2532844"/>
              <a:gd name="connsiteX927" fmla="*/ 1069197 w 2640595"/>
              <a:gd name="connsiteY927" fmla="*/ 728311 h 2532844"/>
              <a:gd name="connsiteX928" fmla="*/ 1058366 w 2640595"/>
              <a:gd name="connsiteY928" fmla="*/ 739142 h 2532844"/>
              <a:gd name="connsiteX929" fmla="*/ 1047630 w 2640595"/>
              <a:gd name="connsiteY929" fmla="*/ 728311 h 2532844"/>
              <a:gd name="connsiteX930" fmla="*/ 1058366 w 2640595"/>
              <a:gd name="connsiteY930" fmla="*/ 717480 h 2532844"/>
              <a:gd name="connsiteX931" fmla="*/ 883936 w 2640595"/>
              <a:gd name="connsiteY931" fmla="*/ 717480 h 2532844"/>
              <a:gd name="connsiteX932" fmla="*/ 894672 w 2640595"/>
              <a:gd name="connsiteY932" fmla="*/ 728311 h 2532844"/>
              <a:gd name="connsiteX933" fmla="*/ 883936 w 2640595"/>
              <a:gd name="connsiteY933" fmla="*/ 739142 h 2532844"/>
              <a:gd name="connsiteX934" fmla="*/ 873105 w 2640595"/>
              <a:gd name="connsiteY934" fmla="*/ 728311 h 2532844"/>
              <a:gd name="connsiteX935" fmla="*/ 883936 w 2640595"/>
              <a:gd name="connsiteY935" fmla="*/ 717480 h 2532844"/>
              <a:gd name="connsiteX936" fmla="*/ 709222 w 2640595"/>
              <a:gd name="connsiteY936" fmla="*/ 717480 h 2532844"/>
              <a:gd name="connsiteX937" fmla="*/ 720052 w 2640595"/>
              <a:gd name="connsiteY937" fmla="*/ 728311 h 2532844"/>
              <a:gd name="connsiteX938" fmla="*/ 709222 w 2640595"/>
              <a:gd name="connsiteY938" fmla="*/ 739142 h 2532844"/>
              <a:gd name="connsiteX939" fmla="*/ 698391 w 2640595"/>
              <a:gd name="connsiteY939" fmla="*/ 728311 h 2532844"/>
              <a:gd name="connsiteX940" fmla="*/ 709222 w 2640595"/>
              <a:gd name="connsiteY940" fmla="*/ 717480 h 2532844"/>
              <a:gd name="connsiteX941" fmla="*/ 534602 w 2640595"/>
              <a:gd name="connsiteY941" fmla="*/ 717480 h 2532844"/>
              <a:gd name="connsiteX942" fmla="*/ 545432 w 2640595"/>
              <a:gd name="connsiteY942" fmla="*/ 728311 h 2532844"/>
              <a:gd name="connsiteX943" fmla="*/ 534602 w 2640595"/>
              <a:gd name="connsiteY943" fmla="*/ 739142 h 2532844"/>
              <a:gd name="connsiteX944" fmla="*/ 523771 w 2640595"/>
              <a:gd name="connsiteY944" fmla="*/ 728311 h 2532844"/>
              <a:gd name="connsiteX945" fmla="*/ 534602 w 2640595"/>
              <a:gd name="connsiteY945" fmla="*/ 717480 h 2532844"/>
              <a:gd name="connsiteX946" fmla="*/ 359982 w 2640595"/>
              <a:gd name="connsiteY946" fmla="*/ 717480 h 2532844"/>
              <a:gd name="connsiteX947" fmla="*/ 370812 w 2640595"/>
              <a:gd name="connsiteY947" fmla="*/ 728311 h 2532844"/>
              <a:gd name="connsiteX948" fmla="*/ 359982 w 2640595"/>
              <a:gd name="connsiteY948" fmla="*/ 739142 h 2532844"/>
              <a:gd name="connsiteX949" fmla="*/ 349151 w 2640595"/>
              <a:gd name="connsiteY949" fmla="*/ 728311 h 2532844"/>
              <a:gd name="connsiteX950" fmla="*/ 359982 w 2640595"/>
              <a:gd name="connsiteY950" fmla="*/ 717480 h 2532844"/>
              <a:gd name="connsiteX951" fmla="*/ 185362 w 2640595"/>
              <a:gd name="connsiteY951" fmla="*/ 717480 h 2532844"/>
              <a:gd name="connsiteX952" fmla="*/ 196192 w 2640595"/>
              <a:gd name="connsiteY952" fmla="*/ 728311 h 2532844"/>
              <a:gd name="connsiteX953" fmla="*/ 185362 w 2640595"/>
              <a:gd name="connsiteY953" fmla="*/ 739142 h 2532844"/>
              <a:gd name="connsiteX954" fmla="*/ 174626 w 2640595"/>
              <a:gd name="connsiteY954" fmla="*/ 728311 h 2532844"/>
              <a:gd name="connsiteX955" fmla="*/ 185362 w 2640595"/>
              <a:gd name="connsiteY955" fmla="*/ 717480 h 2532844"/>
              <a:gd name="connsiteX956" fmla="*/ 10837 w 2640595"/>
              <a:gd name="connsiteY956" fmla="*/ 717480 h 2532844"/>
              <a:gd name="connsiteX957" fmla="*/ 21572 w 2640595"/>
              <a:gd name="connsiteY957" fmla="*/ 728311 h 2532844"/>
              <a:gd name="connsiteX958" fmla="*/ 10837 w 2640595"/>
              <a:gd name="connsiteY958" fmla="*/ 739142 h 2532844"/>
              <a:gd name="connsiteX959" fmla="*/ 6 w 2640595"/>
              <a:gd name="connsiteY959" fmla="*/ 728311 h 2532844"/>
              <a:gd name="connsiteX960" fmla="*/ 10837 w 2640595"/>
              <a:gd name="connsiteY960" fmla="*/ 717480 h 2532844"/>
              <a:gd name="connsiteX961" fmla="*/ 1931370 w 2640595"/>
              <a:gd name="connsiteY961" fmla="*/ 538110 h 2532844"/>
              <a:gd name="connsiteX962" fmla="*/ 1931465 w 2640595"/>
              <a:gd name="connsiteY962" fmla="*/ 538110 h 2532844"/>
              <a:gd name="connsiteX963" fmla="*/ 1942201 w 2640595"/>
              <a:gd name="connsiteY963" fmla="*/ 548941 h 2532844"/>
              <a:gd name="connsiteX964" fmla="*/ 1931370 w 2640595"/>
              <a:gd name="connsiteY964" fmla="*/ 559392 h 2532844"/>
              <a:gd name="connsiteX965" fmla="*/ 1920730 w 2640595"/>
              <a:gd name="connsiteY965" fmla="*/ 548941 h 2532844"/>
              <a:gd name="connsiteX966" fmla="*/ 1931370 w 2640595"/>
              <a:gd name="connsiteY966" fmla="*/ 538110 h 2532844"/>
              <a:gd name="connsiteX967" fmla="*/ 1407701 w 2640595"/>
              <a:gd name="connsiteY967" fmla="*/ 538110 h 2532844"/>
              <a:gd name="connsiteX968" fmla="*/ 1418437 w 2640595"/>
              <a:gd name="connsiteY968" fmla="*/ 548941 h 2532844"/>
              <a:gd name="connsiteX969" fmla="*/ 1407701 w 2640595"/>
              <a:gd name="connsiteY969" fmla="*/ 559392 h 2532844"/>
              <a:gd name="connsiteX970" fmla="*/ 1396870 w 2640595"/>
              <a:gd name="connsiteY970" fmla="*/ 548561 h 2532844"/>
              <a:gd name="connsiteX971" fmla="*/ 1407701 w 2640595"/>
              <a:gd name="connsiteY971" fmla="*/ 538110 h 2532844"/>
              <a:gd name="connsiteX972" fmla="*/ 534981 w 2640595"/>
              <a:gd name="connsiteY972" fmla="*/ 538110 h 2532844"/>
              <a:gd name="connsiteX973" fmla="*/ 545431 w 2640595"/>
              <a:gd name="connsiteY973" fmla="*/ 548941 h 2532844"/>
              <a:gd name="connsiteX974" fmla="*/ 534601 w 2640595"/>
              <a:gd name="connsiteY974" fmla="*/ 559392 h 2532844"/>
              <a:gd name="connsiteX975" fmla="*/ 524150 w 2640595"/>
              <a:gd name="connsiteY975" fmla="*/ 548941 h 2532844"/>
              <a:gd name="connsiteX976" fmla="*/ 534981 w 2640595"/>
              <a:gd name="connsiteY976" fmla="*/ 538110 h 2532844"/>
              <a:gd name="connsiteX977" fmla="*/ 11122 w 2640595"/>
              <a:gd name="connsiteY977" fmla="*/ 538110 h 2532844"/>
              <a:gd name="connsiteX978" fmla="*/ 21572 w 2640595"/>
              <a:gd name="connsiteY978" fmla="*/ 548941 h 2532844"/>
              <a:gd name="connsiteX979" fmla="*/ 11122 w 2640595"/>
              <a:gd name="connsiteY979" fmla="*/ 559392 h 2532844"/>
              <a:gd name="connsiteX980" fmla="*/ 291 w 2640595"/>
              <a:gd name="connsiteY980" fmla="*/ 548561 h 2532844"/>
              <a:gd name="connsiteX981" fmla="*/ 11122 w 2640595"/>
              <a:gd name="connsiteY981" fmla="*/ 538110 h 2532844"/>
              <a:gd name="connsiteX982" fmla="*/ 2629755 w 2640595"/>
              <a:gd name="connsiteY982" fmla="*/ 537730 h 2532844"/>
              <a:gd name="connsiteX983" fmla="*/ 2640595 w 2640595"/>
              <a:gd name="connsiteY983" fmla="*/ 548554 h 2532844"/>
              <a:gd name="connsiteX984" fmla="*/ 2640586 w 2640595"/>
              <a:gd name="connsiteY984" fmla="*/ 548941 h 2532844"/>
              <a:gd name="connsiteX985" fmla="*/ 2629755 w 2640595"/>
              <a:gd name="connsiteY985" fmla="*/ 559392 h 2532844"/>
              <a:gd name="connsiteX986" fmla="*/ 2619019 w 2640595"/>
              <a:gd name="connsiteY986" fmla="*/ 548561 h 2532844"/>
              <a:gd name="connsiteX987" fmla="*/ 2629755 w 2640595"/>
              <a:gd name="connsiteY987" fmla="*/ 537730 h 2532844"/>
              <a:gd name="connsiteX988" fmla="*/ 2455230 w 2640595"/>
              <a:gd name="connsiteY988" fmla="*/ 537730 h 2532844"/>
              <a:gd name="connsiteX989" fmla="*/ 2465975 w 2640595"/>
              <a:gd name="connsiteY989" fmla="*/ 548649 h 2532844"/>
              <a:gd name="connsiteX990" fmla="*/ 2465966 w 2640595"/>
              <a:gd name="connsiteY990" fmla="*/ 548941 h 2532844"/>
              <a:gd name="connsiteX991" fmla="*/ 2455230 w 2640595"/>
              <a:gd name="connsiteY991" fmla="*/ 559392 h 2532844"/>
              <a:gd name="connsiteX992" fmla="*/ 2444399 w 2640595"/>
              <a:gd name="connsiteY992" fmla="*/ 548561 h 2532844"/>
              <a:gd name="connsiteX993" fmla="*/ 2455230 w 2640595"/>
              <a:gd name="connsiteY993" fmla="*/ 537730 h 2532844"/>
              <a:gd name="connsiteX994" fmla="*/ 2280610 w 2640595"/>
              <a:gd name="connsiteY994" fmla="*/ 537730 h 2532844"/>
              <a:gd name="connsiteX995" fmla="*/ 2291260 w 2640595"/>
              <a:gd name="connsiteY995" fmla="*/ 548742 h 2532844"/>
              <a:gd name="connsiteX996" fmla="*/ 2291251 w 2640595"/>
              <a:gd name="connsiteY996" fmla="*/ 548941 h 2532844"/>
              <a:gd name="connsiteX997" fmla="*/ 2280610 w 2640595"/>
              <a:gd name="connsiteY997" fmla="*/ 559392 h 2532844"/>
              <a:gd name="connsiteX998" fmla="*/ 2269779 w 2640595"/>
              <a:gd name="connsiteY998" fmla="*/ 548561 h 2532844"/>
              <a:gd name="connsiteX999" fmla="*/ 2280610 w 2640595"/>
              <a:gd name="connsiteY999" fmla="*/ 537730 h 2532844"/>
              <a:gd name="connsiteX1000" fmla="*/ 2105990 w 2640595"/>
              <a:gd name="connsiteY1000" fmla="*/ 537730 h 2532844"/>
              <a:gd name="connsiteX1001" fmla="*/ 2116830 w 2640595"/>
              <a:gd name="connsiteY1001" fmla="*/ 548554 h 2532844"/>
              <a:gd name="connsiteX1002" fmla="*/ 2116821 w 2640595"/>
              <a:gd name="connsiteY1002" fmla="*/ 548941 h 2532844"/>
              <a:gd name="connsiteX1003" fmla="*/ 2105990 w 2640595"/>
              <a:gd name="connsiteY1003" fmla="*/ 559392 h 2532844"/>
              <a:gd name="connsiteX1004" fmla="*/ 2095159 w 2640595"/>
              <a:gd name="connsiteY1004" fmla="*/ 548561 h 2532844"/>
              <a:gd name="connsiteX1005" fmla="*/ 2105990 w 2640595"/>
              <a:gd name="connsiteY1005" fmla="*/ 537730 h 2532844"/>
              <a:gd name="connsiteX1006" fmla="*/ 1756846 w 2640595"/>
              <a:gd name="connsiteY1006" fmla="*/ 537730 h 2532844"/>
              <a:gd name="connsiteX1007" fmla="*/ 1767591 w 2640595"/>
              <a:gd name="connsiteY1007" fmla="*/ 548649 h 2532844"/>
              <a:gd name="connsiteX1008" fmla="*/ 1767582 w 2640595"/>
              <a:gd name="connsiteY1008" fmla="*/ 548941 h 2532844"/>
              <a:gd name="connsiteX1009" fmla="*/ 1756846 w 2640595"/>
              <a:gd name="connsiteY1009" fmla="*/ 559392 h 2532844"/>
              <a:gd name="connsiteX1010" fmla="*/ 1746015 w 2640595"/>
              <a:gd name="connsiteY1010" fmla="*/ 548561 h 2532844"/>
              <a:gd name="connsiteX1011" fmla="*/ 1756846 w 2640595"/>
              <a:gd name="connsiteY1011" fmla="*/ 537730 h 2532844"/>
              <a:gd name="connsiteX1012" fmla="*/ 1582226 w 2640595"/>
              <a:gd name="connsiteY1012" fmla="*/ 537730 h 2532844"/>
              <a:gd name="connsiteX1013" fmla="*/ 1592971 w 2640595"/>
              <a:gd name="connsiteY1013" fmla="*/ 548456 h 2532844"/>
              <a:gd name="connsiteX1014" fmla="*/ 1592962 w 2640595"/>
              <a:gd name="connsiteY1014" fmla="*/ 548941 h 2532844"/>
              <a:gd name="connsiteX1015" fmla="*/ 1582226 w 2640595"/>
              <a:gd name="connsiteY1015" fmla="*/ 559392 h 2532844"/>
              <a:gd name="connsiteX1016" fmla="*/ 1571395 w 2640595"/>
              <a:gd name="connsiteY1016" fmla="*/ 548561 h 2532844"/>
              <a:gd name="connsiteX1017" fmla="*/ 1582226 w 2640595"/>
              <a:gd name="connsiteY1017" fmla="*/ 537730 h 2532844"/>
              <a:gd name="connsiteX1018" fmla="*/ 1232986 w 2640595"/>
              <a:gd name="connsiteY1018" fmla="*/ 537730 h 2532844"/>
              <a:gd name="connsiteX1019" fmla="*/ 1243826 w 2640595"/>
              <a:gd name="connsiteY1019" fmla="*/ 548554 h 2532844"/>
              <a:gd name="connsiteX1020" fmla="*/ 1243817 w 2640595"/>
              <a:gd name="connsiteY1020" fmla="*/ 548941 h 2532844"/>
              <a:gd name="connsiteX1021" fmla="*/ 1232986 w 2640595"/>
              <a:gd name="connsiteY1021" fmla="*/ 559392 h 2532844"/>
              <a:gd name="connsiteX1022" fmla="*/ 1222155 w 2640595"/>
              <a:gd name="connsiteY1022" fmla="*/ 548561 h 2532844"/>
              <a:gd name="connsiteX1023" fmla="*/ 1232986 w 2640595"/>
              <a:gd name="connsiteY1023" fmla="*/ 537730 h 2532844"/>
              <a:gd name="connsiteX1024" fmla="*/ 1058366 w 2640595"/>
              <a:gd name="connsiteY1024" fmla="*/ 537730 h 2532844"/>
              <a:gd name="connsiteX1025" fmla="*/ 1069206 w 2640595"/>
              <a:gd name="connsiteY1025" fmla="*/ 548554 h 2532844"/>
              <a:gd name="connsiteX1026" fmla="*/ 1069197 w 2640595"/>
              <a:gd name="connsiteY1026" fmla="*/ 548941 h 2532844"/>
              <a:gd name="connsiteX1027" fmla="*/ 1058366 w 2640595"/>
              <a:gd name="connsiteY1027" fmla="*/ 559392 h 2532844"/>
              <a:gd name="connsiteX1028" fmla="*/ 1047630 w 2640595"/>
              <a:gd name="connsiteY1028" fmla="*/ 548561 h 2532844"/>
              <a:gd name="connsiteX1029" fmla="*/ 1058366 w 2640595"/>
              <a:gd name="connsiteY1029" fmla="*/ 537730 h 2532844"/>
              <a:gd name="connsiteX1030" fmla="*/ 883841 w 2640595"/>
              <a:gd name="connsiteY1030" fmla="*/ 537730 h 2532844"/>
              <a:gd name="connsiteX1031" fmla="*/ 894681 w 2640595"/>
              <a:gd name="connsiteY1031" fmla="*/ 548554 h 2532844"/>
              <a:gd name="connsiteX1032" fmla="*/ 894672 w 2640595"/>
              <a:gd name="connsiteY1032" fmla="*/ 548941 h 2532844"/>
              <a:gd name="connsiteX1033" fmla="*/ 883841 w 2640595"/>
              <a:gd name="connsiteY1033" fmla="*/ 559392 h 2532844"/>
              <a:gd name="connsiteX1034" fmla="*/ 873010 w 2640595"/>
              <a:gd name="connsiteY1034" fmla="*/ 548561 h 2532844"/>
              <a:gd name="connsiteX1035" fmla="*/ 883841 w 2640595"/>
              <a:gd name="connsiteY1035" fmla="*/ 537730 h 2532844"/>
              <a:gd name="connsiteX1036" fmla="*/ 709222 w 2640595"/>
              <a:gd name="connsiteY1036" fmla="*/ 537730 h 2532844"/>
              <a:gd name="connsiteX1037" fmla="*/ 720062 w 2640595"/>
              <a:gd name="connsiteY1037" fmla="*/ 548554 h 2532844"/>
              <a:gd name="connsiteX1038" fmla="*/ 720052 w 2640595"/>
              <a:gd name="connsiteY1038" fmla="*/ 548941 h 2532844"/>
              <a:gd name="connsiteX1039" fmla="*/ 709222 w 2640595"/>
              <a:gd name="connsiteY1039" fmla="*/ 559392 h 2532844"/>
              <a:gd name="connsiteX1040" fmla="*/ 698391 w 2640595"/>
              <a:gd name="connsiteY1040" fmla="*/ 548561 h 2532844"/>
              <a:gd name="connsiteX1041" fmla="*/ 709222 w 2640595"/>
              <a:gd name="connsiteY1041" fmla="*/ 537730 h 2532844"/>
              <a:gd name="connsiteX1042" fmla="*/ 359982 w 2640595"/>
              <a:gd name="connsiteY1042" fmla="*/ 537730 h 2532844"/>
              <a:gd name="connsiteX1043" fmla="*/ 370822 w 2640595"/>
              <a:gd name="connsiteY1043" fmla="*/ 548554 h 2532844"/>
              <a:gd name="connsiteX1044" fmla="*/ 370812 w 2640595"/>
              <a:gd name="connsiteY1044" fmla="*/ 548941 h 2532844"/>
              <a:gd name="connsiteX1045" fmla="*/ 359982 w 2640595"/>
              <a:gd name="connsiteY1045" fmla="*/ 559392 h 2532844"/>
              <a:gd name="connsiteX1046" fmla="*/ 349151 w 2640595"/>
              <a:gd name="connsiteY1046" fmla="*/ 548561 h 2532844"/>
              <a:gd name="connsiteX1047" fmla="*/ 359982 w 2640595"/>
              <a:gd name="connsiteY1047" fmla="*/ 537730 h 2532844"/>
              <a:gd name="connsiteX1048" fmla="*/ 185362 w 2640595"/>
              <a:gd name="connsiteY1048" fmla="*/ 537730 h 2532844"/>
              <a:gd name="connsiteX1049" fmla="*/ 196202 w 2640595"/>
              <a:gd name="connsiteY1049" fmla="*/ 548554 h 2532844"/>
              <a:gd name="connsiteX1050" fmla="*/ 196192 w 2640595"/>
              <a:gd name="connsiteY1050" fmla="*/ 548941 h 2532844"/>
              <a:gd name="connsiteX1051" fmla="*/ 185362 w 2640595"/>
              <a:gd name="connsiteY1051" fmla="*/ 559392 h 2532844"/>
              <a:gd name="connsiteX1052" fmla="*/ 174626 w 2640595"/>
              <a:gd name="connsiteY1052" fmla="*/ 548561 h 2532844"/>
              <a:gd name="connsiteX1053" fmla="*/ 185362 w 2640595"/>
              <a:gd name="connsiteY1053" fmla="*/ 537730 h 2532844"/>
              <a:gd name="connsiteX1054" fmla="*/ 1407701 w 2640595"/>
              <a:gd name="connsiteY1054" fmla="*/ 358741 h 2532844"/>
              <a:gd name="connsiteX1055" fmla="*/ 1418437 w 2640595"/>
              <a:gd name="connsiteY1055" fmla="*/ 369381 h 2532844"/>
              <a:gd name="connsiteX1056" fmla="*/ 1407796 w 2640595"/>
              <a:gd name="connsiteY1056" fmla="*/ 380401 h 2532844"/>
              <a:gd name="connsiteX1057" fmla="*/ 1407701 w 2640595"/>
              <a:gd name="connsiteY1057" fmla="*/ 380402 h 2532844"/>
              <a:gd name="connsiteX1058" fmla="*/ 1396775 w 2640595"/>
              <a:gd name="connsiteY1058" fmla="*/ 369668 h 2532844"/>
              <a:gd name="connsiteX1059" fmla="*/ 1396775 w 2640595"/>
              <a:gd name="connsiteY1059" fmla="*/ 369381 h 2532844"/>
              <a:gd name="connsiteX1060" fmla="*/ 1407701 w 2640595"/>
              <a:gd name="connsiteY1060" fmla="*/ 358741 h 2532844"/>
              <a:gd name="connsiteX1061" fmla="*/ 11017 w 2640595"/>
              <a:gd name="connsiteY1061" fmla="*/ 358739 h 2532844"/>
              <a:gd name="connsiteX1062" fmla="*/ 11122 w 2640595"/>
              <a:gd name="connsiteY1062" fmla="*/ 358741 h 2532844"/>
              <a:gd name="connsiteX1063" fmla="*/ 21572 w 2640595"/>
              <a:gd name="connsiteY1063" fmla="*/ 369382 h 2532844"/>
              <a:gd name="connsiteX1064" fmla="*/ 11122 w 2640595"/>
              <a:gd name="connsiteY1064" fmla="*/ 380402 h 2532844"/>
              <a:gd name="connsiteX1065" fmla="*/ 6 w 2640595"/>
              <a:gd name="connsiteY1065" fmla="*/ 369862 h 2532844"/>
              <a:gd name="connsiteX1066" fmla="*/ 6 w 2640595"/>
              <a:gd name="connsiteY1066" fmla="*/ 369382 h 2532844"/>
              <a:gd name="connsiteX1067" fmla="*/ 11017 w 2640595"/>
              <a:gd name="connsiteY1067" fmla="*/ 358739 h 2532844"/>
              <a:gd name="connsiteX1068" fmla="*/ 2629755 w 2640595"/>
              <a:gd name="connsiteY1068" fmla="*/ 358550 h 2532844"/>
              <a:gd name="connsiteX1069" fmla="*/ 2640586 w 2640595"/>
              <a:gd name="connsiteY1069" fmla="*/ 369381 h 2532844"/>
              <a:gd name="connsiteX1070" fmla="*/ 2629755 w 2640595"/>
              <a:gd name="connsiteY1070" fmla="*/ 380212 h 2532844"/>
              <a:gd name="connsiteX1071" fmla="*/ 2619019 w 2640595"/>
              <a:gd name="connsiteY1071" fmla="*/ 369381 h 2532844"/>
              <a:gd name="connsiteX1072" fmla="*/ 2629755 w 2640595"/>
              <a:gd name="connsiteY1072" fmla="*/ 358550 h 2532844"/>
              <a:gd name="connsiteX1073" fmla="*/ 2455230 w 2640595"/>
              <a:gd name="connsiteY1073" fmla="*/ 358550 h 2532844"/>
              <a:gd name="connsiteX1074" fmla="*/ 2465966 w 2640595"/>
              <a:gd name="connsiteY1074" fmla="*/ 369381 h 2532844"/>
              <a:gd name="connsiteX1075" fmla="*/ 2455230 w 2640595"/>
              <a:gd name="connsiteY1075" fmla="*/ 380212 h 2532844"/>
              <a:gd name="connsiteX1076" fmla="*/ 2444399 w 2640595"/>
              <a:gd name="connsiteY1076" fmla="*/ 369381 h 2532844"/>
              <a:gd name="connsiteX1077" fmla="*/ 2455230 w 2640595"/>
              <a:gd name="connsiteY1077" fmla="*/ 358550 h 2532844"/>
              <a:gd name="connsiteX1078" fmla="*/ 2280610 w 2640595"/>
              <a:gd name="connsiteY1078" fmla="*/ 358550 h 2532844"/>
              <a:gd name="connsiteX1079" fmla="*/ 2291251 w 2640595"/>
              <a:gd name="connsiteY1079" fmla="*/ 369381 h 2532844"/>
              <a:gd name="connsiteX1080" fmla="*/ 2280420 w 2640595"/>
              <a:gd name="connsiteY1080" fmla="*/ 380212 h 2532844"/>
              <a:gd name="connsiteX1081" fmla="*/ 2269779 w 2640595"/>
              <a:gd name="connsiteY1081" fmla="*/ 369381 h 2532844"/>
              <a:gd name="connsiteX1082" fmla="*/ 2280610 w 2640595"/>
              <a:gd name="connsiteY1082" fmla="*/ 358550 h 2532844"/>
              <a:gd name="connsiteX1083" fmla="*/ 2105990 w 2640595"/>
              <a:gd name="connsiteY1083" fmla="*/ 358550 h 2532844"/>
              <a:gd name="connsiteX1084" fmla="*/ 2116821 w 2640595"/>
              <a:gd name="connsiteY1084" fmla="*/ 369381 h 2532844"/>
              <a:gd name="connsiteX1085" fmla="*/ 2105990 w 2640595"/>
              <a:gd name="connsiteY1085" fmla="*/ 380212 h 2532844"/>
              <a:gd name="connsiteX1086" fmla="*/ 2095159 w 2640595"/>
              <a:gd name="connsiteY1086" fmla="*/ 369381 h 2532844"/>
              <a:gd name="connsiteX1087" fmla="*/ 2105990 w 2640595"/>
              <a:gd name="connsiteY1087" fmla="*/ 358550 h 2532844"/>
              <a:gd name="connsiteX1088" fmla="*/ 1931370 w 2640595"/>
              <a:gd name="connsiteY1088" fmla="*/ 358550 h 2532844"/>
              <a:gd name="connsiteX1089" fmla="*/ 1931465 w 2640595"/>
              <a:gd name="connsiteY1089" fmla="*/ 358550 h 2532844"/>
              <a:gd name="connsiteX1090" fmla="*/ 1942201 w 2640595"/>
              <a:gd name="connsiteY1090" fmla="*/ 369381 h 2532844"/>
              <a:gd name="connsiteX1091" fmla="*/ 1931370 w 2640595"/>
              <a:gd name="connsiteY1091" fmla="*/ 380212 h 2532844"/>
              <a:gd name="connsiteX1092" fmla="*/ 1920730 w 2640595"/>
              <a:gd name="connsiteY1092" fmla="*/ 369382 h 2532844"/>
              <a:gd name="connsiteX1093" fmla="*/ 1920730 w 2640595"/>
              <a:gd name="connsiteY1093" fmla="*/ 369381 h 2532844"/>
              <a:gd name="connsiteX1094" fmla="*/ 1931370 w 2640595"/>
              <a:gd name="connsiteY1094" fmla="*/ 358550 h 2532844"/>
              <a:gd name="connsiteX1095" fmla="*/ 1756846 w 2640595"/>
              <a:gd name="connsiteY1095" fmla="*/ 358550 h 2532844"/>
              <a:gd name="connsiteX1096" fmla="*/ 1767582 w 2640595"/>
              <a:gd name="connsiteY1096" fmla="*/ 369381 h 2532844"/>
              <a:gd name="connsiteX1097" fmla="*/ 1756846 w 2640595"/>
              <a:gd name="connsiteY1097" fmla="*/ 380212 h 2532844"/>
              <a:gd name="connsiteX1098" fmla="*/ 1746015 w 2640595"/>
              <a:gd name="connsiteY1098" fmla="*/ 369381 h 2532844"/>
              <a:gd name="connsiteX1099" fmla="*/ 1756846 w 2640595"/>
              <a:gd name="connsiteY1099" fmla="*/ 358550 h 2532844"/>
              <a:gd name="connsiteX1100" fmla="*/ 1582226 w 2640595"/>
              <a:gd name="connsiteY1100" fmla="*/ 358550 h 2532844"/>
              <a:gd name="connsiteX1101" fmla="*/ 1592962 w 2640595"/>
              <a:gd name="connsiteY1101" fmla="*/ 369286 h 2532844"/>
              <a:gd name="connsiteX1102" fmla="*/ 1592962 w 2640595"/>
              <a:gd name="connsiteY1102" fmla="*/ 369381 h 2532844"/>
              <a:gd name="connsiteX1103" fmla="*/ 1582321 w 2640595"/>
              <a:gd name="connsiteY1103" fmla="*/ 380212 h 2532844"/>
              <a:gd name="connsiteX1104" fmla="*/ 1582226 w 2640595"/>
              <a:gd name="connsiteY1104" fmla="*/ 380212 h 2532844"/>
              <a:gd name="connsiteX1105" fmla="*/ 1571395 w 2640595"/>
              <a:gd name="connsiteY1105" fmla="*/ 369381 h 2532844"/>
              <a:gd name="connsiteX1106" fmla="*/ 1582226 w 2640595"/>
              <a:gd name="connsiteY1106" fmla="*/ 358550 h 2532844"/>
              <a:gd name="connsiteX1107" fmla="*/ 1232986 w 2640595"/>
              <a:gd name="connsiteY1107" fmla="*/ 358550 h 2532844"/>
              <a:gd name="connsiteX1108" fmla="*/ 1243817 w 2640595"/>
              <a:gd name="connsiteY1108" fmla="*/ 369381 h 2532844"/>
              <a:gd name="connsiteX1109" fmla="*/ 1232986 w 2640595"/>
              <a:gd name="connsiteY1109" fmla="*/ 380212 h 2532844"/>
              <a:gd name="connsiteX1110" fmla="*/ 1222155 w 2640595"/>
              <a:gd name="connsiteY1110" fmla="*/ 369381 h 2532844"/>
              <a:gd name="connsiteX1111" fmla="*/ 1232986 w 2640595"/>
              <a:gd name="connsiteY1111" fmla="*/ 358550 h 2532844"/>
              <a:gd name="connsiteX1112" fmla="*/ 1058366 w 2640595"/>
              <a:gd name="connsiteY1112" fmla="*/ 358550 h 2532844"/>
              <a:gd name="connsiteX1113" fmla="*/ 1069197 w 2640595"/>
              <a:gd name="connsiteY1113" fmla="*/ 369381 h 2532844"/>
              <a:gd name="connsiteX1114" fmla="*/ 1058366 w 2640595"/>
              <a:gd name="connsiteY1114" fmla="*/ 380212 h 2532844"/>
              <a:gd name="connsiteX1115" fmla="*/ 1047630 w 2640595"/>
              <a:gd name="connsiteY1115" fmla="*/ 369381 h 2532844"/>
              <a:gd name="connsiteX1116" fmla="*/ 1058366 w 2640595"/>
              <a:gd name="connsiteY1116" fmla="*/ 358550 h 2532844"/>
              <a:gd name="connsiteX1117" fmla="*/ 883841 w 2640595"/>
              <a:gd name="connsiteY1117" fmla="*/ 358550 h 2532844"/>
              <a:gd name="connsiteX1118" fmla="*/ 894672 w 2640595"/>
              <a:gd name="connsiteY1118" fmla="*/ 369381 h 2532844"/>
              <a:gd name="connsiteX1119" fmla="*/ 883936 w 2640595"/>
              <a:gd name="connsiteY1119" fmla="*/ 380212 h 2532844"/>
              <a:gd name="connsiteX1120" fmla="*/ 873010 w 2640595"/>
              <a:gd name="connsiteY1120" fmla="*/ 369476 h 2532844"/>
              <a:gd name="connsiteX1121" fmla="*/ 873010 w 2640595"/>
              <a:gd name="connsiteY1121" fmla="*/ 369381 h 2532844"/>
              <a:gd name="connsiteX1122" fmla="*/ 883841 w 2640595"/>
              <a:gd name="connsiteY1122" fmla="*/ 358550 h 2532844"/>
              <a:gd name="connsiteX1123" fmla="*/ 709222 w 2640595"/>
              <a:gd name="connsiteY1123" fmla="*/ 358550 h 2532844"/>
              <a:gd name="connsiteX1124" fmla="*/ 720052 w 2640595"/>
              <a:gd name="connsiteY1124" fmla="*/ 369381 h 2532844"/>
              <a:gd name="connsiteX1125" fmla="*/ 709222 w 2640595"/>
              <a:gd name="connsiteY1125" fmla="*/ 380212 h 2532844"/>
              <a:gd name="connsiteX1126" fmla="*/ 698391 w 2640595"/>
              <a:gd name="connsiteY1126" fmla="*/ 369381 h 2532844"/>
              <a:gd name="connsiteX1127" fmla="*/ 709222 w 2640595"/>
              <a:gd name="connsiteY1127" fmla="*/ 358550 h 2532844"/>
              <a:gd name="connsiteX1128" fmla="*/ 534981 w 2640595"/>
              <a:gd name="connsiteY1128" fmla="*/ 358550 h 2532844"/>
              <a:gd name="connsiteX1129" fmla="*/ 545431 w 2640595"/>
              <a:gd name="connsiteY1129" fmla="*/ 369381 h 2532844"/>
              <a:gd name="connsiteX1130" fmla="*/ 534601 w 2640595"/>
              <a:gd name="connsiteY1130" fmla="*/ 380212 h 2532844"/>
              <a:gd name="connsiteX1131" fmla="*/ 524150 w 2640595"/>
              <a:gd name="connsiteY1131" fmla="*/ 369381 h 2532844"/>
              <a:gd name="connsiteX1132" fmla="*/ 534981 w 2640595"/>
              <a:gd name="connsiteY1132" fmla="*/ 358550 h 2532844"/>
              <a:gd name="connsiteX1133" fmla="*/ 359982 w 2640595"/>
              <a:gd name="connsiteY1133" fmla="*/ 358550 h 2532844"/>
              <a:gd name="connsiteX1134" fmla="*/ 370812 w 2640595"/>
              <a:gd name="connsiteY1134" fmla="*/ 369381 h 2532844"/>
              <a:gd name="connsiteX1135" fmla="*/ 359982 w 2640595"/>
              <a:gd name="connsiteY1135" fmla="*/ 380212 h 2532844"/>
              <a:gd name="connsiteX1136" fmla="*/ 349151 w 2640595"/>
              <a:gd name="connsiteY1136" fmla="*/ 369381 h 2532844"/>
              <a:gd name="connsiteX1137" fmla="*/ 359982 w 2640595"/>
              <a:gd name="connsiteY1137" fmla="*/ 358550 h 2532844"/>
              <a:gd name="connsiteX1138" fmla="*/ 185362 w 2640595"/>
              <a:gd name="connsiteY1138" fmla="*/ 358550 h 2532844"/>
              <a:gd name="connsiteX1139" fmla="*/ 196192 w 2640595"/>
              <a:gd name="connsiteY1139" fmla="*/ 369381 h 2532844"/>
              <a:gd name="connsiteX1140" fmla="*/ 185362 w 2640595"/>
              <a:gd name="connsiteY1140" fmla="*/ 380212 h 2532844"/>
              <a:gd name="connsiteX1141" fmla="*/ 174626 w 2640595"/>
              <a:gd name="connsiteY1141" fmla="*/ 369381 h 2532844"/>
              <a:gd name="connsiteX1142" fmla="*/ 185362 w 2640595"/>
              <a:gd name="connsiteY1142" fmla="*/ 358550 h 2532844"/>
              <a:gd name="connsiteX1143" fmla="*/ 2629755 w 2640595"/>
              <a:gd name="connsiteY1143" fmla="*/ 179370 h 2532844"/>
              <a:gd name="connsiteX1144" fmla="*/ 2640586 w 2640595"/>
              <a:gd name="connsiteY1144" fmla="*/ 190201 h 2532844"/>
              <a:gd name="connsiteX1145" fmla="*/ 2629755 w 2640595"/>
              <a:gd name="connsiteY1145" fmla="*/ 201032 h 2532844"/>
              <a:gd name="connsiteX1146" fmla="*/ 2619019 w 2640595"/>
              <a:gd name="connsiteY1146" fmla="*/ 190201 h 2532844"/>
              <a:gd name="connsiteX1147" fmla="*/ 2629755 w 2640595"/>
              <a:gd name="connsiteY1147" fmla="*/ 179370 h 2532844"/>
              <a:gd name="connsiteX1148" fmla="*/ 1931370 w 2640595"/>
              <a:gd name="connsiteY1148" fmla="*/ 179370 h 2532844"/>
              <a:gd name="connsiteX1149" fmla="*/ 1942201 w 2640595"/>
              <a:gd name="connsiteY1149" fmla="*/ 190201 h 2532844"/>
              <a:gd name="connsiteX1150" fmla="*/ 1931370 w 2640595"/>
              <a:gd name="connsiteY1150" fmla="*/ 201032 h 2532844"/>
              <a:gd name="connsiteX1151" fmla="*/ 1920730 w 2640595"/>
              <a:gd name="connsiteY1151" fmla="*/ 190202 h 2532844"/>
              <a:gd name="connsiteX1152" fmla="*/ 1920730 w 2640595"/>
              <a:gd name="connsiteY1152" fmla="*/ 190201 h 2532844"/>
              <a:gd name="connsiteX1153" fmla="*/ 1931370 w 2640595"/>
              <a:gd name="connsiteY1153" fmla="*/ 179370 h 2532844"/>
              <a:gd name="connsiteX1154" fmla="*/ 1756846 w 2640595"/>
              <a:gd name="connsiteY1154" fmla="*/ 179370 h 2532844"/>
              <a:gd name="connsiteX1155" fmla="*/ 1767582 w 2640595"/>
              <a:gd name="connsiteY1155" fmla="*/ 190201 h 2532844"/>
              <a:gd name="connsiteX1156" fmla="*/ 1756846 w 2640595"/>
              <a:gd name="connsiteY1156" fmla="*/ 201032 h 2532844"/>
              <a:gd name="connsiteX1157" fmla="*/ 1746015 w 2640595"/>
              <a:gd name="connsiteY1157" fmla="*/ 190201 h 2532844"/>
              <a:gd name="connsiteX1158" fmla="*/ 1756846 w 2640595"/>
              <a:gd name="connsiteY1158" fmla="*/ 179370 h 2532844"/>
              <a:gd name="connsiteX1159" fmla="*/ 1582226 w 2640595"/>
              <a:gd name="connsiteY1159" fmla="*/ 179370 h 2532844"/>
              <a:gd name="connsiteX1160" fmla="*/ 1592962 w 2640595"/>
              <a:gd name="connsiteY1160" fmla="*/ 190106 h 2532844"/>
              <a:gd name="connsiteX1161" fmla="*/ 1592962 w 2640595"/>
              <a:gd name="connsiteY1161" fmla="*/ 190201 h 2532844"/>
              <a:gd name="connsiteX1162" fmla="*/ 1582321 w 2640595"/>
              <a:gd name="connsiteY1162" fmla="*/ 201032 h 2532844"/>
              <a:gd name="connsiteX1163" fmla="*/ 1582226 w 2640595"/>
              <a:gd name="connsiteY1163" fmla="*/ 201032 h 2532844"/>
              <a:gd name="connsiteX1164" fmla="*/ 1571395 w 2640595"/>
              <a:gd name="connsiteY1164" fmla="*/ 190201 h 2532844"/>
              <a:gd name="connsiteX1165" fmla="*/ 1582226 w 2640595"/>
              <a:gd name="connsiteY1165" fmla="*/ 179370 h 2532844"/>
              <a:gd name="connsiteX1166" fmla="*/ 1407701 w 2640595"/>
              <a:gd name="connsiteY1166" fmla="*/ 179370 h 2532844"/>
              <a:gd name="connsiteX1167" fmla="*/ 1418437 w 2640595"/>
              <a:gd name="connsiteY1167" fmla="*/ 190201 h 2532844"/>
              <a:gd name="connsiteX1168" fmla="*/ 1407701 w 2640595"/>
              <a:gd name="connsiteY1168" fmla="*/ 201032 h 2532844"/>
              <a:gd name="connsiteX1169" fmla="*/ 1396870 w 2640595"/>
              <a:gd name="connsiteY1169" fmla="*/ 190201 h 2532844"/>
              <a:gd name="connsiteX1170" fmla="*/ 1407701 w 2640595"/>
              <a:gd name="connsiteY1170" fmla="*/ 179370 h 2532844"/>
              <a:gd name="connsiteX1171" fmla="*/ 1232986 w 2640595"/>
              <a:gd name="connsiteY1171" fmla="*/ 179370 h 2532844"/>
              <a:gd name="connsiteX1172" fmla="*/ 1243817 w 2640595"/>
              <a:gd name="connsiteY1172" fmla="*/ 190201 h 2532844"/>
              <a:gd name="connsiteX1173" fmla="*/ 1232986 w 2640595"/>
              <a:gd name="connsiteY1173" fmla="*/ 201032 h 2532844"/>
              <a:gd name="connsiteX1174" fmla="*/ 1222155 w 2640595"/>
              <a:gd name="connsiteY1174" fmla="*/ 190201 h 2532844"/>
              <a:gd name="connsiteX1175" fmla="*/ 1232986 w 2640595"/>
              <a:gd name="connsiteY1175" fmla="*/ 179370 h 2532844"/>
              <a:gd name="connsiteX1176" fmla="*/ 534601 w 2640595"/>
              <a:gd name="connsiteY1176" fmla="*/ 179370 h 2532844"/>
              <a:gd name="connsiteX1177" fmla="*/ 545431 w 2640595"/>
              <a:gd name="connsiteY1177" fmla="*/ 190201 h 2532844"/>
              <a:gd name="connsiteX1178" fmla="*/ 534601 w 2640595"/>
              <a:gd name="connsiteY1178" fmla="*/ 201032 h 2532844"/>
              <a:gd name="connsiteX1179" fmla="*/ 524150 w 2640595"/>
              <a:gd name="connsiteY1179" fmla="*/ 190201 h 2532844"/>
              <a:gd name="connsiteX1180" fmla="*/ 534601 w 2640595"/>
              <a:gd name="connsiteY1180" fmla="*/ 179370 h 2532844"/>
              <a:gd name="connsiteX1181" fmla="*/ 359982 w 2640595"/>
              <a:gd name="connsiteY1181" fmla="*/ 179370 h 2532844"/>
              <a:gd name="connsiteX1182" fmla="*/ 370812 w 2640595"/>
              <a:gd name="connsiteY1182" fmla="*/ 190201 h 2532844"/>
              <a:gd name="connsiteX1183" fmla="*/ 359982 w 2640595"/>
              <a:gd name="connsiteY1183" fmla="*/ 201032 h 2532844"/>
              <a:gd name="connsiteX1184" fmla="*/ 349151 w 2640595"/>
              <a:gd name="connsiteY1184" fmla="*/ 190201 h 2532844"/>
              <a:gd name="connsiteX1185" fmla="*/ 359982 w 2640595"/>
              <a:gd name="connsiteY1185" fmla="*/ 179370 h 2532844"/>
              <a:gd name="connsiteX1186" fmla="*/ 185362 w 2640595"/>
              <a:gd name="connsiteY1186" fmla="*/ 179370 h 2532844"/>
              <a:gd name="connsiteX1187" fmla="*/ 196192 w 2640595"/>
              <a:gd name="connsiteY1187" fmla="*/ 190201 h 2532844"/>
              <a:gd name="connsiteX1188" fmla="*/ 185362 w 2640595"/>
              <a:gd name="connsiteY1188" fmla="*/ 201032 h 2532844"/>
              <a:gd name="connsiteX1189" fmla="*/ 174626 w 2640595"/>
              <a:gd name="connsiteY1189" fmla="*/ 190201 h 2532844"/>
              <a:gd name="connsiteX1190" fmla="*/ 185362 w 2640595"/>
              <a:gd name="connsiteY1190" fmla="*/ 179370 h 2532844"/>
              <a:gd name="connsiteX1191" fmla="*/ 11122 w 2640595"/>
              <a:gd name="connsiteY1191" fmla="*/ 179370 h 2532844"/>
              <a:gd name="connsiteX1192" fmla="*/ 21572 w 2640595"/>
              <a:gd name="connsiteY1192" fmla="*/ 190201 h 2532844"/>
              <a:gd name="connsiteX1193" fmla="*/ 11122 w 2640595"/>
              <a:gd name="connsiteY1193" fmla="*/ 201032 h 2532844"/>
              <a:gd name="connsiteX1194" fmla="*/ 291 w 2640595"/>
              <a:gd name="connsiteY1194" fmla="*/ 190201 h 2532844"/>
              <a:gd name="connsiteX1195" fmla="*/ 11122 w 2640595"/>
              <a:gd name="connsiteY1195" fmla="*/ 179370 h 2532844"/>
              <a:gd name="connsiteX1196" fmla="*/ 2454057 w 2640595"/>
              <a:gd name="connsiteY1196" fmla="*/ 179330 h 2532844"/>
              <a:gd name="connsiteX1197" fmla="*/ 2464887 w 2640595"/>
              <a:gd name="connsiteY1197" fmla="*/ 190161 h 2532844"/>
              <a:gd name="connsiteX1198" fmla="*/ 2454057 w 2640595"/>
              <a:gd name="connsiteY1198" fmla="*/ 200991 h 2532844"/>
              <a:gd name="connsiteX1199" fmla="*/ 2443226 w 2640595"/>
              <a:gd name="connsiteY1199" fmla="*/ 190161 h 2532844"/>
              <a:gd name="connsiteX1200" fmla="*/ 2454057 w 2640595"/>
              <a:gd name="connsiteY1200" fmla="*/ 179330 h 2532844"/>
              <a:gd name="connsiteX1201" fmla="*/ 2279532 w 2640595"/>
              <a:gd name="connsiteY1201" fmla="*/ 179330 h 2532844"/>
              <a:gd name="connsiteX1202" fmla="*/ 2290362 w 2640595"/>
              <a:gd name="connsiteY1202" fmla="*/ 190161 h 2532844"/>
              <a:gd name="connsiteX1203" fmla="*/ 2279532 w 2640595"/>
              <a:gd name="connsiteY1203" fmla="*/ 200991 h 2532844"/>
              <a:gd name="connsiteX1204" fmla="*/ 2268701 w 2640595"/>
              <a:gd name="connsiteY1204" fmla="*/ 190161 h 2532844"/>
              <a:gd name="connsiteX1205" fmla="*/ 2279532 w 2640595"/>
              <a:gd name="connsiteY1205" fmla="*/ 179330 h 2532844"/>
              <a:gd name="connsiteX1206" fmla="*/ 2104913 w 2640595"/>
              <a:gd name="connsiteY1206" fmla="*/ 179330 h 2532844"/>
              <a:gd name="connsiteX1207" fmla="*/ 2115743 w 2640595"/>
              <a:gd name="connsiteY1207" fmla="*/ 190161 h 2532844"/>
              <a:gd name="connsiteX1208" fmla="*/ 2104913 w 2640595"/>
              <a:gd name="connsiteY1208" fmla="*/ 200991 h 2532844"/>
              <a:gd name="connsiteX1209" fmla="*/ 2094082 w 2640595"/>
              <a:gd name="connsiteY1209" fmla="*/ 190161 h 2532844"/>
              <a:gd name="connsiteX1210" fmla="*/ 2104913 w 2640595"/>
              <a:gd name="connsiteY1210" fmla="*/ 179330 h 2532844"/>
              <a:gd name="connsiteX1211" fmla="*/ 1057287 w 2640595"/>
              <a:gd name="connsiteY1211" fmla="*/ 179330 h 2532844"/>
              <a:gd name="connsiteX1212" fmla="*/ 1068118 w 2640595"/>
              <a:gd name="connsiteY1212" fmla="*/ 190161 h 2532844"/>
              <a:gd name="connsiteX1213" fmla="*/ 1057287 w 2640595"/>
              <a:gd name="connsiteY1213" fmla="*/ 200991 h 2532844"/>
              <a:gd name="connsiteX1214" fmla="*/ 1046457 w 2640595"/>
              <a:gd name="connsiteY1214" fmla="*/ 190161 h 2532844"/>
              <a:gd name="connsiteX1215" fmla="*/ 1057287 w 2640595"/>
              <a:gd name="connsiteY1215" fmla="*/ 179330 h 2532844"/>
              <a:gd name="connsiteX1216" fmla="*/ 882667 w 2640595"/>
              <a:gd name="connsiteY1216" fmla="*/ 179330 h 2532844"/>
              <a:gd name="connsiteX1217" fmla="*/ 893498 w 2640595"/>
              <a:gd name="connsiteY1217" fmla="*/ 190161 h 2532844"/>
              <a:gd name="connsiteX1218" fmla="*/ 882667 w 2640595"/>
              <a:gd name="connsiteY1218" fmla="*/ 200991 h 2532844"/>
              <a:gd name="connsiteX1219" fmla="*/ 871837 w 2640595"/>
              <a:gd name="connsiteY1219" fmla="*/ 190161 h 2532844"/>
              <a:gd name="connsiteX1220" fmla="*/ 882667 w 2640595"/>
              <a:gd name="connsiteY1220" fmla="*/ 179330 h 2532844"/>
              <a:gd name="connsiteX1221" fmla="*/ 708142 w 2640595"/>
              <a:gd name="connsiteY1221" fmla="*/ 179330 h 2532844"/>
              <a:gd name="connsiteX1222" fmla="*/ 718973 w 2640595"/>
              <a:gd name="connsiteY1222" fmla="*/ 190161 h 2532844"/>
              <a:gd name="connsiteX1223" fmla="*/ 708142 w 2640595"/>
              <a:gd name="connsiteY1223" fmla="*/ 200991 h 2532844"/>
              <a:gd name="connsiteX1224" fmla="*/ 697312 w 2640595"/>
              <a:gd name="connsiteY1224" fmla="*/ 190161 h 2532844"/>
              <a:gd name="connsiteX1225" fmla="*/ 708142 w 2640595"/>
              <a:gd name="connsiteY1225" fmla="*/ 179330 h 2532844"/>
              <a:gd name="connsiteX1226" fmla="*/ 2629755 w 2640595"/>
              <a:gd name="connsiteY1226" fmla="*/ 0 h 2532844"/>
              <a:gd name="connsiteX1227" fmla="*/ 2640586 w 2640595"/>
              <a:gd name="connsiteY1227" fmla="*/ 10831 h 2532844"/>
              <a:gd name="connsiteX1228" fmla="*/ 2629755 w 2640595"/>
              <a:gd name="connsiteY1228" fmla="*/ 21662 h 2532844"/>
              <a:gd name="connsiteX1229" fmla="*/ 2619019 w 2640595"/>
              <a:gd name="connsiteY1229" fmla="*/ 10831 h 2532844"/>
              <a:gd name="connsiteX1230" fmla="*/ 2629755 w 2640595"/>
              <a:gd name="connsiteY1230" fmla="*/ 0 h 2532844"/>
              <a:gd name="connsiteX1231" fmla="*/ 2455230 w 2640595"/>
              <a:gd name="connsiteY1231" fmla="*/ 0 h 2532844"/>
              <a:gd name="connsiteX1232" fmla="*/ 2465966 w 2640595"/>
              <a:gd name="connsiteY1232" fmla="*/ 10831 h 2532844"/>
              <a:gd name="connsiteX1233" fmla="*/ 2455230 w 2640595"/>
              <a:gd name="connsiteY1233" fmla="*/ 21662 h 2532844"/>
              <a:gd name="connsiteX1234" fmla="*/ 2444399 w 2640595"/>
              <a:gd name="connsiteY1234" fmla="*/ 10831 h 2532844"/>
              <a:gd name="connsiteX1235" fmla="*/ 2455230 w 2640595"/>
              <a:gd name="connsiteY1235" fmla="*/ 0 h 2532844"/>
              <a:gd name="connsiteX1236" fmla="*/ 2280420 w 2640595"/>
              <a:gd name="connsiteY1236" fmla="*/ 0 h 2532844"/>
              <a:gd name="connsiteX1237" fmla="*/ 2291251 w 2640595"/>
              <a:gd name="connsiteY1237" fmla="*/ 10831 h 2532844"/>
              <a:gd name="connsiteX1238" fmla="*/ 2280420 w 2640595"/>
              <a:gd name="connsiteY1238" fmla="*/ 21662 h 2532844"/>
              <a:gd name="connsiteX1239" fmla="*/ 2269589 w 2640595"/>
              <a:gd name="connsiteY1239" fmla="*/ 10831 h 2532844"/>
              <a:gd name="connsiteX1240" fmla="*/ 2280420 w 2640595"/>
              <a:gd name="connsiteY1240" fmla="*/ 0 h 2532844"/>
              <a:gd name="connsiteX1241" fmla="*/ 2105990 w 2640595"/>
              <a:gd name="connsiteY1241" fmla="*/ 0 h 2532844"/>
              <a:gd name="connsiteX1242" fmla="*/ 2116821 w 2640595"/>
              <a:gd name="connsiteY1242" fmla="*/ 10831 h 2532844"/>
              <a:gd name="connsiteX1243" fmla="*/ 2105990 w 2640595"/>
              <a:gd name="connsiteY1243" fmla="*/ 21662 h 2532844"/>
              <a:gd name="connsiteX1244" fmla="*/ 2095159 w 2640595"/>
              <a:gd name="connsiteY1244" fmla="*/ 10831 h 2532844"/>
              <a:gd name="connsiteX1245" fmla="*/ 2105990 w 2640595"/>
              <a:gd name="connsiteY1245" fmla="*/ 0 h 2532844"/>
              <a:gd name="connsiteX1246" fmla="*/ 1931370 w 2640595"/>
              <a:gd name="connsiteY1246" fmla="*/ 0 h 2532844"/>
              <a:gd name="connsiteX1247" fmla="*/ 1931465 w 2640595"/>
              <a:gd name="connsiteY1247" fmla="*/ 0 h 2532844"/>
              <a:gd name="connsiteX1248" fmla="*/ 1942201 w 2640595"/>
              <a:gd name="connsiteY1248" fmla="*/ 10831 h 2532844"/>
              <a:gd name="connsiteX1249" fmla="*/ 1931370 w 2640595"/>
              <a:gd name="connsiteY1249" fmla="*/ 21662 h 2532844"/>
              <a:gd name="connsiteX1250" fmla="*/ 1920730 w 2640595"/>
              <a:gd name="connsiteY1250" fmla="*/ 10832 h 2532844"/>
              <a:gd name="connsiteX1251" fmla="*/ 1920730 w 2640595"/>
              <a:gd name="connsiteY1251" fmla="*/ 10831 h 2532844"/>
              <a:gd name="connsiteX1252" fmla="*/ 1931370 w 2640595"/>
              <a:gd name="connsiteY1252" fmla="*/ 0 h 2532844"/>
              <a:gd name="connsiteX1253" fmla="*/ 1756846 w 2640595"/>
              <a:gd name="connsiteY1253" fmla="*/ 0 h 2532844"/>
              <a:gd name="connsiteX1254" fmla="*/ 1767582 w 2640595"/>
              <a:gd name="connsiteY1254" fmla="*/ 10831 h 2532844"/>
              <a:gd name="connsiteX1255" fmla="*/ 1756846 w 2640595"/>
              <a:gd name="connsiteY1255" fmla="*/ 21662 h 2532844"/>
              <a:gd name="connsiteX1256" fmla="*/ 1746015 w 2640595"/>
              <a:gd name="connsiteY1256" fmla="*/ 10831 h 2532844"/>
              <a:gd name="connsiteX1257" fmla="*/ 1756846 w 2640595"/>
              <a:gd name="connsiteY1257" fmla="*/ 0 h 2532844"/>
              <a:gd name="connsiteX1258" fmla="*/ 1582226 w 2640595"/>
              <a:gd name="connsiteY1258" fmla="*/ 0 h 2532844"/>
              <a:gd name="connsiteX1259" fmla="*/ 1592962 w 2640595"/>
              <a:gd name="connsiteY1259" fmla="*/ 10736 h 2532844"/>
              <a:gd name="connsiteX1260" fmla="*/ 1592962 w 2640595"/>
              <a:gd name="connsiteY1260" fmla="*/ 10831 h 2532844"/>
              <a:gd name="connsiteX1261" fmla="*/ 1582321 w 2640595"/>
              <a:gd name="connsiteY1261" fmla="*/ 21662 h 2532844"/>
              <a:gd name="connsiteX1262" fmla="*/ 1582226 w 2640595"/>
              <a:gd name="connsiteY1262" fmla="*/ 21662 h 2532844"/>
              <a:gd name="connsiteX1263" fmla="*/ 1571395 w 2640595"/>
              <a:gd name="connsiteY1263" fmla="*/ 10831 h 2532844"/>
              <a:gd name="connsiteX1264" fmla="*/ 1582226 w 2640595"/>
              <a:gd name="connsiteY1264" fmla="*/ 0 h 2532844"/>
              <a:gd name="connsiteX1265" fmla="*/ 1407701 w 2640595"/>
              <a:gd name="connsiteY1265" fmla="*/ 0 h 2532844"/>
              <a:gd name="connsiteX1266" fmla="*/ 1418437 w 2640595"/>
              <a:gd name="connsiteY1266" fmla="*/ 10831 h 2532844"/>
              <a:gd name="connsiteX1267" fmla="*/ 1407701 w 2640595"/>
              <a:gd name="connsiteY1267" fmla="*/ 21662 h 2532844"/>
              <a:gd name="connsiteX1268" fmla="*/ 1396870 w 2640595"/>
              <a:gd name="connsiteY1268" fmla="*/ 10831 h 2532844"/>
              <a:gd name="connsiteX1269" fmla="*/ 1407701 w 2640595"/>
              <a:gd name="connsiteY1269" fmla="*/ 0 h 2532844"/>
              <a:gd name="connsiteX1270" fmla="*/ 1232986 w 2640595"/>
              <a:gd name="connsiteY1270" fmla="*/ 0 h 2532844"/>
              <a:gd name="connsiteX1271" fmla="*/ 1243817 w 2640595"/>
              <a:gd name="connsiteY1271" fmla="*/ 10831 h 2532844"/>
              <a:gd name="connsiteX1272" fmla="*/ 1232986 w 2640595"/>
              <a:gd name="connsiteY1272" fmla="*/ 21662 h 2532844"/>
              <a:gd name="connsiteX1273" fmla="*/ 1222155 w 2640595"/>
              <a:gd name="connsiteY1273" fmla="*/ 10831 h 2532844"/>
              <a:gd name="connsiteX1274" fmla="*/ 1232986 w 2640595"/>
              <a:gd name="connsiteY1274" fmla="*/ 0 h 2532844"/>
              <a:gd name="connsiteX1275" fmla="*/ 1058366 w 2640595"/>
              <a:gd name="connsiteY1275" fmla="*/ 0 h 2532844"/>
              <a:gd name="connsiteX1276" fmla="*/ 1069197 w 2640595"/>
              <a:gd name="connsiteY1276" fmla="*/ 10831 h 2532844"/>
              <a:gd name="connsiteX1277" fmla="*/ 1058366 w 2640595"/>
              <a:gd name="connsiteY1277" fmla="*/ 21662 h 2532844"/>
              <a:gd name="connsiteX1278" fmla="*/ 1047630 w 2640595"/>
              <a:gd name="connsiteY1278" fmla="*/ 10831 h 2532844"/>
              <a:gd name="connsiteX1279" fmla="*/ 1058366 w 2640595"/>
              <a:gd name="connsiteY1279" fmla="*/ 0 h 2532844"/>
              <a:gd name="connsiteX1280" fmla="*/ 883936 w 2640595"/>
              <a:gd name="connsiteY1280" fmla="*/ 0 h 2532844"/>
              <a:gd name="connsiteX1281" fmla="*/ 894672 w 2640595"/>
              <a:gd name="connsiteY1281" fmla="*/ 10831 h 2532844"/>
              <a:gd name="connsiteX1282" fmla="*/ 883936 w 2640595"/>
              <a:gd name="connsiteY1282" fmla="*/ 21662 h 2532844"/>
              <a:gd name="connsiteX1283" fmla="*/ 873105 w 2640595"/>
              <a:gd name="connsiteY1283" fmla="*/ 10831 h 2532844"/>
              <a:gd name="connsiteX1284" fmla="*/ 883936 w 2640595"/>
              <a:gd name="connsiteY1284" fmla="*/ 0 h 2532844"/>
              <a:gd name="connsiteX1285" fmla="*/ 709222 w 2640595"/>
              <a:gd name="connsiteY1285" fmla="*/ 0 h 2532844"/>
              <a:gd name="connsiteX1286" fmla="*/ 720052 w 2640595"/>
              <a:gd name="connsiteY1286" fmla="*/ 10831 h 2532844"/>
              <a:gd name="connsiteX1287" fmla="*/ 709222 w 2640595"/>
              <a:gd name="connsiteY1287" fmla="*/ 21662 h 2532844"/>
              <a:gd name="connsiteX1288" fmla="*/ 698391 w 2640595"/>
              <a:gd name="connsiteY1288" fmla="*/ 10831 h 2532844"/>
              <a:gd name="connsiteX1289" fmla="*/ 709222 w 2640595"/>
              <a:gd name="connsiteY1289" fmla="*/ 0 h 2532844"/>
              <a:gd name="connsiteX1290" fmla="*/ 534981 w 2640595"/>
              <a:gd name="connsiteY1290" fmla="*/ 0 h 2532844"/>
              <a:gd name="connsiteX1291" fmla="*/ 545431 w 2640595"/>
              <a:gd name="connsiteY1291" fmla="*/ 10831 h 2532844"/>
              <a:gd name="connsiteX1292" fmla="*/ 534601 w 2640595"/>
              <a:gd name="connsiteY1292" fmla="*/ 21662 h 2532844"/>
              <a:gd name="connsiteX1293" fmla="*/ 524150 w 2640595"/>
              <a:gd name="connsiteY1293" fmla="*/ 10831 h 2532844"/>
              <a:gd name="connsiteX1294" fmla="*/ 534981 w 2640595"/>
              <a:gd name="connsiteY1294" fmla="*/ 0 h 2532844"/>
              <a:gd name="connsiteX1295" fmla="*/ 359982 w 2640595"/>
              <a:gd name="connsiteY1295" fmla="*/ 0 h 2532844"/>
              <a:gd name="connsiteX1296" fmla="*/ 370812 w 2640595"/>
              <a:gd name="connsiteY1296" fmla="*/ 10831 h 2532844"/>
              <a:gd name="connsiteX1297" fmla="*/ 359982 w 2640595"/>
              <a:gd name="connsiteY1297" fmla="*/ 21662 h 2532844"/>
              <a:gd name="connsiteX1298" fmla="*/ 349151 w 2640595"/>
              <a:gd name="connsiteY1298" fmla="*/ 10831 h 2532844"/>
              <a:gd name="connsiteX1299" fmla="*/ 359982 w 2640595"/>
              <a:gd name="connsiteY1299" fmla="*/ 0 h 2532844"/>
              <a:gd name="connsiteX1300" fmla="*/ 185362 w 2640595"/>
              <a:gd name="connsiteY1300" fmla="*/ 0 h 2532844"/>
              <a:gd name="connsiteX1301" fmla="*/ 196192 w 2640595"/>
              <a:gd name="connsiteY1301" fmla="*/ 10831 h 2532844"/>
              <a:gd name="connsiteX1302" fmla="*/ 185362 w 2640595"/>
              <a:gd name="connsiteY1302" fmla="*/ 21662 h 2532844"/>
              <a:gd name="connsiteX1303" fmla="*/ 174626 w 2640595"/>
              <a:gd name="connsiteY1303" fmla="*/ 10831 h 2532844"/>
              <a:gd name="connsiteX1304" fmla="*/ 185362 w 2640595"/>
              <a:gd name="connsiteY1304" fmla="*/ 0 h 2532844"/>
              <a:gd name="connsiteX1305" fmla="*/ 11122 w 2640595"/>
              <a:gd name="connsiteY1305" fmla="*/ 0 h 2532844"/>
              <a:gd name="connsiteX1306" fmla="*/ 21572 w 2640595"/>
              <a:gd name="connsiteY1306" fmla="*/ 10831 h 2532844"/>
              <a:gd name="connsiteX1307" fmla="*/ 11122 w 2640595"/>
              <a:gd name="connsiteY1307" fmla="*/ 21662 h 2532844"/>
              <a:gd name="connsiteX1308" fmla="*/ 291 w 2640595"/>
              <a:gd name="connsiteY1308" fmla="*/ 10831 h 2532844"/>
              <a:gd name="connsiteX1309" fmla="*/ 11122 w 2640595"/>
              <a:gd name="connsiteY1309" fmla="*/ 0 h 253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</a:cxnLst>
            <a:rect l="l" t="t" r="r" b="b"/>
            <a:pathLst>
              <a:path w="2640595" h="2532844">
                <a:moveTo>
                  <a:pt x="2629755" y="2511278"/>
                </a:moveTo>
                <a:cubicBezTo>
                  <a:pt x="2635684" y="2511221"/>
                  <a:pt x="2640528" y="2515990"/>
                  <a:pt x="2640586" y="2521918"/>
                </a:cubicBezTo>
                <a:cubicBezTo>
                  <a:pt x="2640586" y="2521947"/>
                  <a:pt x="2640586" y="2521985"/>
                  <a:pt x="2640586" y="2522013"/>
                </a:cubicBezTo>
                <a:cubicBezTo>
                  <a:pt x="2640586" y="2527999"/>
                  <a:pt x="2635740" y="2532844"/>
                  <a:pt x="2629755" y="2532844"/>
                </a:cubicBezTo>
                <a:cubicBezTo>
                  <a:pt x="2623808" y="2532796"/>
                  <a:pt x="2619019" y="2527961"/>
                  <a:pt x="2619019" y="2522013"/>
                </a:cubicBezTo>
                <a:cubicBezTo>
                  <a:pt x="2619019" y="2516085"/>
                  <a:pt x="2623826" y="2511278"/>
                  <a:pt x="2629755" y="2511278"/>
                </a:cubicBezTo>
                <a:close/>
                <a:moveTo>
                  <a:pt x="2280325" y="2511278"/>
                </a:moveTo>
                <a:cubicBezTo>
                  <a:pt x="2280354" y="2511278"/>
                  <a:pt x="2280392" y="2511278"/>
                  <a:pt x="2280420" y="2511278"/>
                </a:cubicBezTo>
                <a:cubicBezTo>
                  <a:pt x="2286349" y="2511221"/>
                  <a:pt x="2291194" y="2515990"/>
                  <a:pt x="2291251" y="2521918"/>
                </a:cubicBezTo>
                <a:cubicBezTo>
                  <a:pt x="2291251" y="2521947"/>
                  <a:pt x="2291251" y="2521985"/>
                  <a:pt x="2291251" y="2522013"/>
                </a:cubicBezTo>
                <a:cubicBezTo>
                  <a:pt x="2291251" y="2527999"/>
                  <a:pt x="2286406" y="2532844"/>
                  <a:pt x="2280420" y="2532844"/>
                </a:cubicBezTo>
                <a:cubicBezTo>
                  <a:pt x="2274435" y="2532844"/>
                  <a:pt x="2269589" y="2527999"/>
                  <a:pt x="2269589" y="2522013"/>
                </a:cubicBezTo>
                <a:cubicBezTo>
                  <a:pt x="2269589" y="2516085"/>
                  <a:pt x="2274397" y="2511278"/>
                  <a:pt x="2280325" y="2511278"/>
                </a:cubicBezTo>
                <a:close/>
                <a:moveTo>
                  <a:pt x="2105895" y="2511278"/>
                </a:moveTo>
                <a:cubicBezTo>
                  <a:pt x="2105923" y="2511278"/>
                  <a:pt x="2105962" y="2511278"/>
                  <a:pt x="2105990" y="2511278"/>
                </a:cubicBezTo>
                <a:cubicBezTo>
                  <a:pt x="2111919" y="2511221"/>
                  <a:pt x="2116763" y="2515990"/>
                  <a:pt x="2116821" y="2521918"/>
                </a:cubicBezTo>
                <a:cubicBezTo>
                  <a:pt x="2116821" y="2521947"/>
                  <a:pt x="2116821" y="2521985"/>
                  <a:pt x="2116821" y="2522013"/>
                </a:cubicBezTo>
                <a:cubicBezTo>
                  <a:pt x="2116821" y="2527999"/>
                  <a:pt x="2111976" y="2532844"/>
                  <a:pt x="2105990" y="2532844"/>
                </a:cubicBezTo>
                <a:cubicBezTo>
                  <a:pt x="2100005" y="2532844"/>
                  <a:pt x="2095159" y="2527999"/>
                  <a:pt x="2095159" y="2522013"/>
                </a:cubicBezTo>
                <a:cubicBezTo>
                  <a:pt x="2095159" y="2516085"/>
                  <a:pt x="2099967" y="2511278"/>
                  <a:pt x="2105895" y="2511278"/>
                </a:cubicBezTo>
                <a:close/>
                <a:moveTo>
                  <a:pt x="1931180" y="2511278"/>
                </a:moveTo>
                <a:cubicBezTo>
                  <a:pt x="1931247" y="2511278"/>
                  <a:pt x="1931304" y="2511278"/>
                  <a:pt x="1931371" y="2511278"/>
                </a:cubicBezTo>
                <a:cubicBezTo>
                  <a:pt x="1937299" y="2511221"/>
                  <a:pt x="1942144" y="2515990"/>
                  <a:pt x="1942201" y="2521918"/>
                </a:cubicBezTo>
                <a:cubicBezTo>
                  <a:pt x="1942201" y="2521947"/>
                  <a:pt x="1942201" y="2521985"/>
                  <a:pt x="1942201" y="2522013"/>
                </a:cubicBezTo>
                <a:cubicBezTo>
                  <a:pt x="1942201" y="2527999"/>
                  <a:pt x="1937356" y="2532844"/>
                  <a:pt x="1931371" y="2532844"/>
                </a:cubicBezTo>
                <a:cubicBezTo>
                  <a:pt x="1925442" y="2532844"/>
                  <a:pt x="1920635" y="2528037"/>
                  <a:pt x="1920635" y="2522108"/>
                </a:cubicBezTo>
                <a:cubicBezTo>
                  <a:pt x="1920635" y="2522080"/>
                  <a:pt x="1920635" y="2522042"/>
                  <a:pt x="1920635" y="2522013"/>
                </a:cubicBezTo>
                <a:cubicBezTo>
                  <a:pt x="1920578" y="2516133"/>
                  <a:pt x="1925300" y="2511335"/>
                  <a:pt x="1931180" y="2511278"/>
                </a:cubicBezTo>
                <a:close/>
                <a:moveTo>
                  <a:pt x="1582131" y="2511278"/>
                </a:moveTo>
                <a:cubicBezTo>
                  <a:pt x="1582159" y="2511278"/>
                  <a:pt x="1582198" y="2511278"/>
                  <a:pt x="1582226" y="2511278"/>
                </a:cubicBezTo>
                <a:cubicBezTo>
                  <a:pt x="1588107" y="2511221"/>
                  <a:pt x="1592905" y="2515943"/>
                  <a:pt x="1592962" y="2521823"/>
                </a:cubicBezTo>
                <a:cubicBezTo>
                  <a:pt x="1592962" y="2521890"/>
                  <a:pt x="1592962" y="2521947"/>
                  <a:pt x="1592962" y="2522013"/>
                </a:cubicBezTo>
                <a:cubicBezTo>
                  <a:pt x="1593009" y="2527942"/>
                  <a:pt x="1588250" y="2532787"/>
                  <a:pt x="1582321" y="2532844"/>
                </a:cubicBezTo>
                <a:cubicBezTo>
                  <a:pt x="1582293" y="2532844"/>
                  <a:pt x="1582255" y="2532844"/>
                  <a:pt x="1582226" y="2532844"/>
                </a:cubicBezTo>
                <a:cubicBezTo>
                  <a:pt x="1576241" y="2532844"/>
                  <a:pt x="1571395" y="2527999"/>
                  <a:pt x="1571395" y="2522013"/>
                </a:cubicBezTo>
                <a:cubicBezTo>
                  <a:pt x="1571395" y="2516085"/>
                  <a:pt x="1576203" y="2511278"/>
                  <a:pt x="1582131" y="2511278"/>
                </a:cubicBezTo>
                <a:close/>
                <a:moveTo>
                  <a:pt x="1407511" y="2511278"/>
                </a:moveTo>
                <a:cubicBezTo>
                  <a:pt x="1407539" y="2511278"/>
                  <a:pt x="1407578" y="2511278"/>
                  <a:pt x="1407606" y="2511278"/>
                </a:cubicBezTo>
                <a:cubicBezTo>
                  <a:pt x="1413535" y="2511221"/>
                  <a:pt x="1418380" y="2515990"/>
                  <a:pt x="1418437" y="2521918"/>
                </a:cubicBezTo>
                <a:cubicBezTo>
                  <a:pt x="1418437" y="2521947"/>
                  <a:pt x="1418437" y="2521985"/>
                  <a:pt x="1418437" y="2522013"/>
                </a:cubicBezTo>
                <a:cubicBezTo>
                  <a:pt x="1418437" y="2527999"/>
                  <a:pt x="1413592" y="2532844"/>
                  <a:pt x="1407606" y="2532844"/>
                </a:cubicBezTo>
                <a:cubicBezTo>
                  <a:pt x="1401621" y="2532844"/>
                  <a:pt x="1396775" y="2527999"/>
                  <a:pt x="1396775" y="2522013"/>
                </a:cubicBezTo>
                <a:cubicBezTo>
                  <a:pt x="1396775" y="2516085"/>
                  <a:pt x="1401583" y="2511278"/>
                  <a:pt x="1407511" y="2511278"/>
                </a:cubicBezTo>
                <a:close/>
                <a:moveTo>
                  <a:pt x="1232891" y="2511278"/>
                </a:moveTo>
                <a:cubicBezTo>
                  <a:pt x="1232920" y="2511278"/>
                  <a:pt x="1232958" y="2511278"/>
                  <a:pt x="1232986" y="2511278"/>
                </a:cubicBezTo>
                <a:cubicBezTo>
                  <a:pt x="1238915" y="2511221"/>
                  <a:pt x="1243760" y="2515990"/>
                  <a:pt x="1243817" y="2521918"/>
                </a:cubicBezTo>
                <a:cubicBezTo>
                  <a:pt x="1243817" y="2521947"/>
                  <a:pt x="1243817" y="2521985"/>
                  <a:pt x="1243817" y="2522013"/>
                </a:cubicBezTo>
                <a:cubicBezTo>
                  <a:pt x="1243817" y="2527999"/>
                  <a:pt x="1238972" y="2532844"/>
                  <a:pt x="1232986" y="2532844"/>
                </a:cubicBezTo>
                <a:cubicBezTo>
                  <a:pt x="1227001" y="2532844"/>
                  <a:pt x="1222155" y="2527999"/>
                  <a:pt x="1222155" y="2522013"/>
                </a:cubicBezTo>
                <a:cubicBezTo>
                  <a:pt x="1222155" y="2516085"/>
                  <a:pt x="1226963" y="2511278"/>
                  <a:pt x="1232891" y="2511278"/>
                </a:cubicBezTo>
                <a:close/>
                <a:moveTo>
                  <a:pt x="1058366" y="2511278"/>
                </a:moveTo>
                <a:cubicBezTo>
                  <a:pt x="1064295" y="2511221"/>
                  <a:pt x="1069140" y="2515990"/>
                  <a:pt x="1069197" y="2521918"/>
                </a:cubicBezTo>
                <a:cubicBezTo>
                  <a:pt x="1069197" y="2521947"/>
                  <a:pt x="1069197" y="2521985"/>
                  <a:pt x="1069197" y="2522013"/>
                </a:cubicBezTo>
                <a:cubicBezTo>
                  <a:pt x="1069197" y="2527999"/>
                  <a:pt x="1064351" y="2532844"/>
                  <a:pt x="1058366" y="2532844"/>
                </a:cubicBezTo>
                <a:cubicBezTo>
                  <a:pt x="1052419" y="2532796"/>
                  <a:pt x="1047630" y="2527961"/>
                  <a:pt x="1047630" y="2522013"/>
                </a:cubicBezTo>
                <a:cubicBezTo>
                  <a:pt x="1047630" y="2516085"/>
                  <a:pt x="1052438" y="2511278"/>
                  <a:pt x="1058366" y="2511278"/>
                </a:cubicBezTo>
                <a:close/>
                <a:moveTo>
                  <a:pt x="709126" y="2511278"/>
                </a:moveTo>
                <a:cubicBezTo>
                  <a:pt x="709155" y="2511278"/>
                  <a:pt x="709193" y="2511278"/>
                  <a:pt x="709222" y="2511278"/>
                </a:cubicBezTo>
                <a:cubicBezTo>
                  <a:pt x="715150" y="2511221"/>
                  <a:pt x="719995" y="2515990"/>
                  <a:pt x="720052" y="2521918"/>
                </a:cubicBezTo>
                <a:cubicBezTo>
                  <a:pt x="720052" y="2521947"/>
                  <a:pt x="720052" y="2521985"/>
                  <a:pt x="720052" y="2522013"/>
                </a:cubicBezTo>
                <a:cubicBezTo>
                  <a:pt x="720052" y="2527999"/>
                  <a:pt x="715207" y="2532844"/>
                  <a:pt x="709222" y="2532844"/>
                </a:cubicBezTo>
                <a:cubicBezTo>
                  <a:pt x="703236" y="2532844"/>
                  <a:pt x="698391" y="2527999"/>
                  <a:pt x="698391" y="2522013"/>
                </a:cubicBezTo>
                <a:cubicBezTo>
                  <a:pt x="698391" y="2516085"/>
                  <a:pt x="703198" y="2511278"/>
                  <a:pt x="709126" y="2511278"/>
                </a:cubicBezTo>
                <a:close/>
                <a:moveTo>
                  <a:pt x="534507" y="2511278"/>
                </a:moveTo>
                <a:cubicBezTo>
                  <a:pt x="534535" y="2511278"/>
                  <a:pt x="534573" y="2511278"/>
                  <a:pt x="534602" y="2511278"/>
                </a:cubicBezTo>
                <a:cubicBezTo>
                  <a:pt x="540530" y="2511221"/>
                  <a:pt x="545375" y="2515990"/>
                  <a:pt x="545432" y="2521918"/>
                </a:cubicBezTo>
                <a:cubicBezTo>
                  <a:pt x="545432" y="2521947"/>
                  <a:pt x="545432" y="2521985"/>
                  <a:pt x="545432" y="2522013"/>
                </a:cubicBezTo>
                <a:cubicBezTo>
                  <a:pt x="545432" y="2527999"/>
                  <a:pt x="540587" y="2532844"/>
                  <a:pt x="534602" y="2532844"/>
                </a:cubicBezTo>
                <a:cubicBezTo>
                  <a:pt x="528616" y="2532844"/>
                  <a:pt x="523771" y="2527999"/>
                  <a:pt x="523771" y="2522013"/>
                </a:cubicBezTo>
                <a:cubicBezTo>
                  <a:pt x="523771" y="2516085"/>
                  <a:pt x="528578" y="2511278"/>
                  <a:pt x="534507" y="2511278"/>
                </a:cubicBezTo>
                <a:close/>
                <a:moveTo>
                  <a:pt x="359887" y="2511278"/>
                </a:moveTo>
                <a:cubicBezTo>
                  <a:pt x="359915" y="2511278"/>
                  <a:pt x="359953" y="2511278"/>
                  <a:pt x="359982" y="2511278"/>
                </a:cubicBezTo>
                <a:cubicBezTo>
                  <a:pt x="365910" y="2511221"/>
                  <a:pt x="370755" y="2515990"/>
                  <a:pt x="370812" y="2521918"/>
                </a:cubicBezTo>
                <a:cubicBezTo>
                  <a:pt x="370812" y="2521947"/>
                  <a:pt x="370812" y="2521985"/>
                  <a:pt x="370812" y="2522013"/>
                </a:cubicBezTo>
                <a:cubicBezTo>
                  <a:pt x="370812" y="2527999"/>
                  <a:pt x="365967" y="2532844"/>
                  <a:pt x="359982" y="2532844"/>
                </a:cubicBezTo>
                <a:cubicBezTo>
                  <a:pt x="353997" y="2532844"/>
                  <a:pt x="349151" y="2527999"/>
                  <a:pt x="349151" y="2522013"/>
                </a:cubicBezTo>
                <a:cubicBezTo>
                  <a:pt x="349151" y="2516085"/>
                  <a:pt x="353958" y="2511278"/>
                  <a:pt x="359887" y="2511278"/>
                </a:cubicBezTo>
                <a:close/>
                <a:moveTo>
                  <a:pt x="185362" y="2511278"/>
                </a:moveTo>
                <a:cubicBezTo>
                  <a:pt x="191290" y="2511221"/>
                  <a:pt x="196135" y="2515990"/>
                  <a:pt x="196192" y="2521918"/>
                </a:cubicBezTo>
                <a:cubicBezTo>
                  <a:pt x="196192" y="2521947"/>
                  <a:pt x="196192" y="2521985"/>
                  <a:pt x="196192" y="2522013"/>
                </a:cubicBezTo>
                <a:cubicBezTo>
                  <a:pt x="196192" y="2527999"/>
                  <a:pt x="191347" y="2532844"/>
                  <a:pt x="185362" y="2532844"/>
                </a:cubicBezTo>
                <a:cubicBezTo>
                  <a:pt x="179414" y="2532796"/>
                  <a:pt x="174626" y="2527961"/>
                  <a:pt x="174626" y="2522013"/>
                </a:cubicBezTo>
                <a:cubicBezTo>
                  <a:pt x="174626" y="2516085"/>
                  <a:pt x="179433" y="2511278"/>
                  <a:pt x="185362" y="2511278"/>
                </a:cubicBezTo>
                <a:close/>
                <a:moveTo>
                  <a:pt x="2455135" y="2511277"/>
                </a:moveTo>
                <a:cubicBezTo>
                  <a:pt x="2455163" y="2511277"/>
                  <a:pt x="2455202" y="2511277"/>
                  <a:pt x="2455230" y="2511277"/>
                </a:cubicBezTo>
                <a:cubicBezTo>
                  <a:pt x="2461158" y="2511277"/>
                  <a:pt x="2465966" y="2516084"/>
                  <a:pt x="2465966" y="2522013"/>
                </a:cubicBezTo>
                <a:cubicBezTo>
                  <a:pt x="2465966" y="2527960"/>
                  <a:pt x="2461177" y="2532796"/>
                  <a:pt x="2455230" y="2532844"/>
                </a:cubicBezTo>
                <a:cubicBezTo>
                  <a:pt x="2449245" y="2532844"/>
                  <a:pt x="2444399" y="2527998"/>
                  <a:pt x="2444399" y="2522013"/>
                </a:cubicBezTo>
                <a:cubicBezTo>
                  <a:pt x="2444399" y="2516084"/>
                  <a:pt x="2449206" y="2511277"/>
                  <a:pt x="2455135" y="2511277"/>
                </a:cubicBezTo>
                <a:close/>
                <a:moveTo>
                  <a:pt x="1756751" y="2511277"/>
                </a:moveTo>
                <a:cubicBezTo>
                  <a:pt x="1756779" y="2511277"/>
                  <a:pt x="1756818" y="2511277"/>
                  <a:pt x="1756846" y="2511277"/>
                </a:cubicBezTo>
                <a:cubicBezTo>
                  <a:pt x="1762775" y="2511277"/>
                  <a:pt x="1767582" y="2516084"/>
                  <a:pt x="1767582" y="2522013"/>
                </a:cubicBezTo>
                <a:cubicBezTo>
                  <a:pt x="1767582" y="2527960"/>
                  <a:pt x="1762793" y="2532796"/>
                  <a:pt x="1756846" y="2532844"/>
                </a:cubicBezTo>
                <a:cubicBezTo>
                  <a:pt x="1750861" y="2532844"/>
                  <a:pt x="1746015" y="2527998"/>
                  <a:pt x="1746015" y="2522013"/>
                </a:cubicBezTo>
                <a:cubicBezTo>
                  <a:pt x="1746015" y="2516084"/>
                  <a:pt x="1750823" y="2511277"/>
                  <a:pt x="1756751" y="2511277"/>
                </a:cubicBezTo>
                <a:close/>
                <a:moveTo>
                  <a:pt x="883841" y="2511277"/>
                </a:moveTo>
                <a:cubicBezTo>
                  <a:pt x="883869" y="2511277"/>
                  <a:pt x="883908" y="2511277"/>
                  <a:pt x="883936" y="2511277"/>
                </a:cubicBezTo>
                <a:cubicBezTo>
                  <a:pt x="889865" y="2511277"/>
                  <a:pt x="894672" y="2516084"/>
                  <a:pt x="894672" y="2522013"/>
                </a:cubicBezTo>
                <a:cubicBezTo>
                  <a:pt x="894672" y="2527960"/>
                  <a:pt x="889883" y="2532796"/>
                  <a:pt x="883936" y="2532844"/>
                </a:cubicBezTo>
                <a:cubicBezTo>
                  <a:pt x="877951" y="2532844"/>
                  <a:pt x="873105" y="2527998"/>
                  <a:pt x="873105" y="2522013"/>
                </a:cubicBezTo>
                <a:cubicBezTo>
                  <a:pt x="873105" y="2516084"/>
                  <a:pt x="877913" y="2511277"/>
                  <a:pt x="883841" y="2511277"/>
                </a:cubicBezTo>
                <a:close/>
                <a:moveTo>
                  <a:pt x="10742" y="2511277"/>
                </a:moveTo>
                <a:cubicBezTo>
                  <a:pt x="10770" y="2511277"/>
                  <a:pt x="10808" y="2511277"/>
                  <a:pt x="10837" y="2511277"/>
                </a:cubicBezTo>
                <a:cubicBezTo>
                  <a:pt x="16765" y="2511277"/>
                  <a:pt x="21572" y="2516084"/>
                  <a:pt x="21572" y="2522013"/>
                </a:cubicBezTo>
                <a:cubicBezTo>
                  <a:pt x="21572" y="2527960"/>
                  <a:pt x="16784" y="2532796"/>
                  <a:pt x="10837" y="2532844"/>
                </a:cubicBezTo>
                <a:cubicBezTo>
                  <a:pt x="4852" y="2532844"/>
                  <a:pt x="6" y="2527998"/>
                  <a:pt x="6" y="2522013"/>
                </a:cubicBezTo>
                <a:cubicBezTo>
                  <a:pt x="6" y="2516084"/>
                  <a:pt x="4813" y="2511277"/>
                  <a:pt x="10742" y="2511277"/>
                </a:cubicBezTo>
                <a:close/>
                <a:moveTo>
                  <a:pt x="2629755" y="2331812"/>
                </a:moveTo>
                <a:cubicBezTo>
                  <a:pt x="2635740" y="2331812"/>
                  <a:pt x="2640586" y="2336658"/>
                  <a:pt x="2640586" y="2342643"/>
                </a:cubicBezTo>
                <a:cubicBezTo>
                  <a:pt x="2640586" y="2348628"/>
                  <a:pt x="2635740" y="2353474"/>
                  <a:pt x="2629755" y="2353474"/>
                </a:cubicBezTo>
                <a:cubicBezTo>
                  <a:pt x="2623808" y="2353426"/>
                  <a:pt x="2619019" y="2348590"/>
                  <a:pt x="2619019" y="2342643"/>
                </a:cubicBezTo>
                <a:cubicBezTo>
                  <a:pt x="2619019" y="2336696"/>
                  <a:pt x="2623808" y="2331860"/>
                  <a:pt x="2629755" y="2331812"/>
                </a:cubicBezTo>
                <a:close/>
                <a:moveTo>
                  <a:pt x="2455230" y="2331812"/>
                </a:moveTo>
                <a:cubicBezTo>
                  <a:pt x="2461177" y="2331860"/>
                  <a:pt x="2465966" y="2336696"/>
                  <a:pt x="2465966" y="2342643"/>
                </a:cubicBezTo>
                <a:cubicBezTo>
                  <a:pt x="2465966" y="2348590"/>
                  <a:pt x="2461177" y="2353426"/>
                  <a:pt x="2455230" y="2353474"/>
                </a:cubicBezTo>
                <a:cubicBezTo>
                  <a:pt x="2449245" y="2353474"/>
                  <a:pt x="2444399" y="2348628"/>
                  <a:pt x="2444399" y="2342643"/>
                </a:cubicBezTo>
                <a:cubicBezTo>
                  <a:pt x="2444399" y="2336658"/>
                  <a:pt x="2449245" y="2331812"/>
                  <a:pt x="2455230" y="2331812"/>
                </a:cubicBezTo>
                <a:close/>
                <a:moveTo>
                  <a:pt x="2280420" y="2331812"/>
                </a:moveTo>
                <a:cubicBezTo>
                  <a:pt x="2286406" y="2331812"/>
                  <a:pt x="2291251" y="2336658"/>
                  <a:pt x="2291251" y="2342643"/>
                </a:cubicBezTo>
                <a:cubicBezTo>
                  <a:pt x="2291251" y="2348628"/>
                  <a:pt x="2286406" y="2353474"/>
                  <a:pt x="2280420" y="2353474"/>
                </a:cubicBezTo>
                <a:cubicBezTo>
                  <a:pt x="2274435" y="2353474"/>
                  <a:pt x="2269589" y="2348628"/>
                  <a:pt x="2269589" y="2342643"/>
                </a:cubicBezTo>
                <a:cubicBezTo>
                  <a:pt x="2269589" y="2336658"/>
                  <a:pt x="2274435" y="2331812"/>
                  <a:pt x="2280420" y="2331812"/>
                </a:cubicBezTo>
                <a:close/>
                <a:moveTo>
                  <a:pt x="2105990" y="2331812"/>
                </a:moveTo>
                <a:cubicBezTo>
                  <a:pt x="2111976" y="2331812"/>
                  <a:pt x="2116821" y="2336658"/>
                  <a:pt x="2116821" y="2342643"/>
                </a:cubicBezTo>
                <a:cubicBezTo>
                  <a:pt x="2116821" y="2348628"/>
                  <a:pt x="2111976" y="2353474"/>
                  <a:pt x="2105990" y="2353474"/>
                </a:cubicBezTo>
                <a:cubicBezTo>
                  <a:pt x="2100005" y="2353474"/>
                  <a:pt x="2095159" y="2348628"/>
                  <a:pt x="2095159" y="2342643"/>
                </a:cubicBezTo>
                <a:cubicBezTo>
                  <a:pt x="2095159" y="2336658"/>
                  <a:pt x="2100005" y="2331812"/>
                  <a:pt x="2105990" y="2331812"/>
                </a:cubicBezTo>
                <a:close/>
                <a:moveTo>
                  <a:pt x="1931370" y="2331812"/>
                </a:moveTo>
                <a:cubicBezTo>
                  <a:pt x="1931399" y="2331812"/>
                  <a:pt x="1931437" y="2331812"/>
                  <a:pt x="1931465" y="2331812"/>
                </a:cubicBezTo>
                <a:cubicBezTo>
                  <a:pt x="1937412" y="2331870"/>
                  <a:pt x="1942201" y="2336696"/>
                  <a:pt x="1942201" y="2342643"/>
                </a:cubicBezTo>
                <a:cubicBezTo>
                  <a:pt x="1942201" y="2348628"/>
                  <a:pt x="1937356" y="2353474"/>
                  <a:pt x="1931370" y="2353474"/>
                </a:cubicBezTo>
                <a:cubicBezTo>
                  <a:pt x="1925442" y="2353426"/>
                  <a:pt x="1920682" y="2348571"/>
                  <a:pt x="1920730" y="2342643"/>
                </a:cubicBezTo>
                <a:cubicBezTo>
                  <a:pt x="1920682" y="2336715"/>
                  <a:pt x="1925442" y="2331870"/>
                  <a:pt x="1931370" y="2331812"/>
                </a:cubicBezTo>
                <a:close/>
                <a:moveTo>
                  <a:pt x="1756846" y="2331812"/>
                </a:moveTo>
                <a:cubicBezTo>
                  <a:pt x="1762793" y="2331860"/>
                  <a:pt x="1767582" y="2336696"/>
                  <a:pt x="1767582" y="2342643"/>
                </a:cubicBezTo>
                <a:cubicBezTo>
                  <a:pt x="1767582" y="2348590"/>
                  <a:pt x="1762793" y="2353426"/>
                  <a:pt x="1756846" y="2353474"/>
                </a:cubicBezTo>
                <a:cubicBezTo>
                  <a:pt x="1750861" y="2353474"/>
                  <a:pt x="1746015" y="2348628"/>
                  <a:pt x="1746015" y="2342643"/>
                </a:cubicBezTo>
                <a:cubicBezTo>
                  <a:pt x="1746015" y="2336658"/>
                  <a:pt x="1750861" y="2331812"/>
                  <a:pt x="1756846" y="2331812"/>
                </a:cubicBezTo>
                <a:close/>
                <a:moveTo>
                  <a:pt x="1582226" y="2331812"/>
                </a:moveTo>
                <a:cubicBezTo>
                  <a:pt x="1588155" y="2331812"/>
                  <a:pt x="1592962" y="2336620"/>
                  <a:pt x="1592962" y="2342548"/>
                </a:cubicBezTo>
                <a:cubicBezTo>
                  <a:pt x="1592962" y="2342576"/>
                  <a:pt x="1592962" y="2342614"/>
                  <a:pt x="1592962" y="2342643"/>
                </a:cubicBezTo>
                <a:cubicBezTo>
                  <a:pt x="1593009" y="2348571"/>
                  <a:pt x="1588250" y="2353417"/>
                  <a:pt x="1582321" y="2353474"/>
                </a:cubicBezTo>
                <a:cubicBezTo>
                  <a:pt x="1582293" y="2353474"/>
                  <a:pt x="1582255" y="2353474"/>
                  <a:pt x="1582226" y="2353474"/>
                </a:cubicBezTo>
                <a:cubicBezTo>
                  <a:pt x="1576241" y="2353474"/>
                  <a:pt x="1571395" y="2348628"/>
                  <a:pt x="1571395" y="2342643"/>
                </a:cubicBezTo>
                <a:cubicBezTo>
                  <a:pt x="1571395" y="2336658"/>
                  <a:pt x="1576241" y="2331812"/>
                  <a:pt x="1582226" y="2331812"/>
                </a:cubicBezTo>
                <a:close/>
                <a:moveTo>
                  <a:pt x="1407606" y="2331812"/>
                </a:moveTo>
                <a:cubicBezTo>
                  <a:pt x="1413592" y="2331812"/>
                  <a:pt x="1418437" y="2336658"/>
                  <a:pt x="1418437" y="2342643"/>
                </a:cubicBezTo>
                <a:cubicBezTo>
                  <a:pt x="1418437" y="2348628"/>
                  <a:pt x="1413592" y="2353474"/>
                  <a:pt x="1407606" y="2353474"/>
                </a:cubicBezTo>
                <a:cubicBezTo>
                  <a:pt x="1401621" y="2353474"/>
                  <a:pt x="1396775" y="2348628"/>
                  <a:pt x="1396775" y="2342643"/>
                </a:cubicBezTo>
                <a:cubicBezTo>
                  <a:pt x="1396775" y="2336658"/>
                  <a:pt x="1401621" y="2331812"/>
                  <a:pt x="1407606" y="2331812"/>
                </a:cubicBezTo>
                <a:close/>
                <a:moveTo>
                  <a:pt x="1232986" y="2331812"/>
                </a:moveTo>
                <a:cubicBezTo>
                  <a:pt x="1238972" y="2331812"/>
                  <a:pt x="1243817" y="2336658"/>
                  <a:pt x="1243817" y="2342643"/>
                </a:cubicBezTo>
                <a:cubicBezTo>
                  <a:pt x="1243817" y="2348628"/>
                  <a:pt x="1238972" y="2353474"/>
                  <a:pt x="1232986" y="2353474"/>
                </a:cubicBezTo>
                <a:cubicBezTo>
                  <a:pt x="1227001" y="2353474"/>
                  <a:pt x="1222155" y="2348628"/>
                  <a:pt x="1222155" y="2342643"/>
                </a:cubicBezTo>
                <a:cubicBezTo>
                  <a:pt x="1222155" y="2336658"/>
                  <a:pt x="1227001" y="2331812"/>
                  <a:pt x="1232986" y="2331812"/>
                </a:cubicBezTo>
                <a:close/>
                <a:moveTo>
                  <a:pt x="1058366" y="2331812"/>
                </a:moveTo>
                <a:cubicBezTo>
                  <a:pt x="1064351" y="2331812"/>
                  <a:pt x="1069197" y="2336658"/>
                  <a:pt x="1069197" y="2342643"/>
                </a:cubicBezTo>
                <a:cubicBezTo>
                  <a:pt x="1069197" y="2348628"/>
                  <a:pt x="1064351" y="2353474"/>
                  <a:pt x="1058366" y="2353474"/>
                </a:cubicBezTo>
                <a:cubicBezTo>
                  <a:pt x="1052419" y="2353426"/>
                  <a:pt x="1047630" y="2348590"/>
                  <a:pt x="1047630" y="2342643"/>
                </a:cubicBezTo>
                <a:cubicBezTo>
                  <a:pt x="1047630" y="2336696"/>
                  <a:pt x="1052419" y="2331860"/>
                  <a:pt x="1058366" y="2331812"/>
                </a:cubicBezTo>
                <a:close/>
                <a:moveTo>
                  <a:pt x="883936" y="2331812"/>
                </a:moveTo>
                <a:cubicBezTo>
                  <a:pt x="889883" y="2331860"/>
                  <a:pt x="894672" y="2336696"/>
                  <a:pt x="894672" y="2342643"/>
                </a:cubicBezTo>
                <a:cubicBezTo>
                  <a:pt x="894672" y="2348590"/>
                  <a:pt x="889883" y="2353426"/>
                  <a:pt x="883936" y="2353474"/>
                </a:cubicBezTo>
                <a:cubicBezTo>
                  <a:pt x="877951" y="2353474"/>
                  <a:pt x="873105" y="2348628"/>
                  <a:pt x="873105" y="2342643"/>
                </a:cubicBezTo>
                <a:cubicBezTo>
                  <a:pt x="873105" y="2336658"/>
                  <a:pt x="877951" y="2331812"/>
                  <a:pt x="883936" y="2331812"/>
                </a:cubicBezTo>
                <a:close/>
                <a:moveTo>
                  <a:pt x="709222" y="2331812"/>
                </a:moveTo>
                <a:cubicBezTo>
                  <a:pt x="715207" y="2331812"/>
                  <a:pt x="720052" y="2336658"/>
                  <a:pt x="720052" y="2342643"/>
                </a:cubicBezTo>
                <a:cubicBezTo>
                  <a:pt x="720052" y="2348628"/>
                  <a:pt x="715207" y="2353474"/>
                  <a:pt x="709222" y="2353474"/>
                </a:cubicBezTo>
                <a:cubicBezTo>
                  <a:pt x="703236" y="2353474"/>
                  <a:pt x="698391" y="2348628"/>
                  <a:pt x="698391" y="2342643"/>
                </a:cubicBezTo>
                <a:cubicBezTo>
                  <a:pt x="698391" y="2336658"/>
                  <a:pt x="703236" y="2331812"/>
                  <a:pt x="709222" y="2331812"/>
                </a:cubicBezTo>
                <a:close/>
                <a:moveTo>
                  <a:pt x="534981" y="2331812"/>
                </a:moveTo>
                <a:cubicBezTo>
                  <a:pt x="540815" y="2332021"/>
                  <a:pt x="545431" y="2336810"/>
                  <a:pt x="545431" y="2342643"/>
                </a:cubicBezTo>
                <a:cubicBezTo>
                  <a:pt x="545431" y="2348628"/>
                  <a:pt x="540586" y="2353474"/>
                  <a:pt x="534601" y="2353474"/>
                </a:cubicBezTo>
                <a:cubicBezTo>
                  <a:pt x="528768" y="2353265"/>
                  <a:pt x="524150" y="2348476"/>
                  <a:pt x="524150" y="2342643"/>
                </a:cubicBezTo>
                <a:cubicBezTo>
                  <a:pt x="524150" y="2336658"/>
                  <a:pt x="528996" y="2331812"/>
                  <a:pt x="534981" y="2331812"/>
                </a:cubicBezTo>
                <a:close/>
                <a:moveTo>
                  <a:pt x="359982" y="2331812"/>
                </a:moveTo>
                <a:cubicBezTo>
                  <a:pt x="365967" y="2331812"/>
                  <a:pt x="370812" y="2336658"/>
                  <a:pt x="370812" y="2342643"/>
                </a:cubicBezTo>
                <a:cubicBezTo>
                  <a:pt x="370812" y="2348628"/>
                  <a:pt x="365967" y="2353474"/>
                  <a:pt x="359982" y="2353474"/>
                </a:cubicBezTo>
                <a:cubicBezTo>
                  <a:pt x="353997" y="2353474"/>
                  <a:pt x="349151" y="2348628"/>
                  <a:pt x="349151" y="2342643"/>
                </a:cubicBezTo>
                <a:cubicBezTo>
                  <a:pt x="349151" y="2336658"/>
                  <a:pt x="353997" y="2331812"/>
                  <a:pt x="359982" y="2331812"/>
                </a:cubicBezTo>
                <a:close/>
                <a:moveTo>
                  <a:pt x="185362" y="2331812"/>
                </a:moveTo>
                <a:cubicBezTo>
                  <a:pt x="191347" y="2331812"/>
                  <a:pt x="196192" y="2336658"/>
                  <a:pt x="196192" y="2342643"/>
                </a:cubicBezTo>
                <a:cubicBezTo>
                  <a:pt x="196192" y="2348628"/>
                  <a:pt x="191347" y="2353474"/>
                  <a:pt x="185362" y="2353474"/>
                </a:cubicBezTo>
                <a:cubicBezTo>
                  <a:pt x="179414" y="2353426"/>
                  <a:pt x="174626" y="2348590"/>
                  <a:pt x="174626" y="2342643"/>
                </a:cubicBezTo>
                <a:cubicBezTo>
                  <a:pt x="174626" y="2336696"/>
                  <a:pt x="179414" y="2331860"/>
                  <a:pt x="185362" y="2331812"/>
                </a:cubicBezTo>
                <a:close/>
                <a:moveTo>
                  <a:pt x="10837" y="2331812"/>
                </a:moveTo>
                <a:cubicBezTo>
                  <a:pt x="16784" y="2331860"/>
                  <a:pt x="21572" y="2336696"/>
                  <a:pt x="21572" y="2342643"/>
                </a:cubicBezTo>
                <a:cubicBezTo>
                  <a:pt x="21572" y="2348590"/>
                  <a:pt x="16784" y="2353426"/>
                  <a:pt x="10837" y="2353474"/>
                </a:cubicBezTo>
                <a:cubicBezTo>
                  <a:pt x="4852" y="2353474"/>
                  <a:pt x="6" y="2348628"/>
                  <a:pt x="6" y="2342643"/>
                </a:cubicBezTo>
                <a:cubicBezTo>
                  <a:pt x="6" y="2336658"/>
                  <a:pt x="4852" y="2331812"/>
                  <a:pt x="10837" y="2331812"/>
                </a:cubicBezTo>
                <a:close/>
                <a:moveTo>
                  <a:pt x="2105990" y="2152822"/>
                </a:moveTo>
                <a:cubicBezTo>
                  <a:pt x="2111824" y="2152822"/>
                  <a:pt x="2116612" y="2157440"/>
                  <a:pt x="2116821" y="2163273"/>
                </a:cubicBezTo>
                <a:cubicBezTo>
                  <a:pt x="2117030" y="2169249"/>
                  <a:pt x="2112355" y="2174265"/>
                  <a:pt x="2106380" y="2174474"/>
                </a:cubicBezTo>
                <a:cubicBezTo>
                  <a:pt x="2106246" y="2174484"/>
                  <a:pt x="2106123" y="2174484"/>
                  <a:pt x="2105990" y="2174484"/>
                </a:cubicBezTo>
                <a:cubicBezTo>
                  <a:pt x="2100005" y="2174484"/>
                  <a:pt x="2095159" y="2169638"/>
                  <a:pt x="2095159" y="2163653"/>
                </a:cubicBezTo>
                <a:cubicBezTo>
                  <a:pt x="2095159" y="2157668"/>
                  <a:pt x="2100005" y="2152822"/>
                  <a:pt x="2105990" y="2152822"/>
                </a:cubicBezTo>
                <a:close/>
                <a:moveTo>
                  <a:pt x="1407701" y="2152822"/>
                </a:moveTo>
                <a:cubicBezTo>
                  <a:pt x="1413496" y="2152870"/>
                  <a:pt x="1418237" y="2157478"/>
                  <a:pt x="1418437" y="2163273"/>
                </a:cubicBezTo>
                <a:cubicBezTo>
                  <a:pt x="1418646" y="2169249"/>
                  <a:pt x="1413971" y="2174265"/>
                  <a:pt x="1407996" y="2174474"/>
                </a:cubicBezTo>
                <a:cubicBezTo>
                  <a:pt x="1407901" y="2174484"/>
                  <a:pt x="1407796" y="2174484"/>
                  <a:pt x="1407701" y="2174484"/>
                </a:cubicBezTo>
                <a:cubicBezTo>
                  <a:pt x="1401716" y="2174484"/>
                  <a:pt x="1396870" y="2169638"/>
                  <a:pt x="1396870" y="2163653"/>
                </a:cubicBezTo>
                <a:cubicBezTo>
                  <a:pt x="1396870" y="2157668"/>
                  <a:pt x="1401716" y="2152822"/>
                  <a:pt x="1407701" y="2152822"/>
                </a:cubicBezTo>
                <a:close/>
                <a:moveTo>
                  <a:pt x="534602" y="2152822"/>
                </a:moveTo>
                <a:cubicBezTo>
                  <a:pt x="540435" y="2152822"/>
                  <a:pt x="545224" y="2157440"/>
                  <a:pt x="545432" y="2163273"/>
                </a:cubicBezTo>
                <a:cubicBezTo>
                  <a:pt x="545642" y="2169249"/>
                  <a:pt x="540967" y="2174265"/>
                  <a:pt x="534991" y="2174474"/>
                </a:cubicBezTo>
                <a:cubicBezTo>
                  <a:pt x="534858" y="2174484"/>
                  <a:pt x="534735" y="2174484"/>
                  <a:pt x="534602" y="2174484"/>
                </a:cubicBezTo>
                <a:cubicBezTo>
                  <a:pt x="528616" y="2174484"/>
                  <a:pt x="523771" y="2169638"/>
                  <a:pt x="523771" y="2163653"/>
                </a:cubicBezTo>
                <a:cubicBezTo>
                  <a:pt x="523771" y="2157668"/>
                  <a:pt x="528616" y="2152822"/>
                  <a:pt x="534602" y="2152822"/>
                </a:cubicBezTo>
                <a:close/>
                <a:moveTo>
                  <a:pt x="11122" y="2152822"/>
                </a:moveTo>
                <a:cubicBezTo>
                  <a:pt x="16813" y="2153022"/>
                  <a:pt x="21373" y="2157582"/>
                  <a:pt x="21572" y="2163273"/>
                </a:cubicBezTo>
                <a:cubicBezTo>
                  <a:pt x="21782" y="2169249"/>
                  <a:pt x="17117" y="2174265"/>
                  <a:pt x="11131" y="2174484"/>
                </a:cubicBezTo>
                <a:cubicBezTo>
                  <a:pt x="11131" y="2174484"/>
                  <a:pt x="11122" y="2174484"/>
                  <a:pt x="11122" y="2174484"/>
                </a:cubicBezTo>
                <a:cubicBezTo>
                  <a:pt x="5137" y="2174484"/>
                  <a:pt x="291" y="2169638"/>
                  <a:pt x="291" y="2163653"/>
                </a:cubicBezTo>
                <a:cubicBezTo>
                  <a:pt x="291" y="2157668"/>
                  <a:pt x="5137" y="2152822"/>
                  <a:pt x="11122" y="2152822"/>
                </a:cubicBezTo>
                <a:close/>
                <a:moveTo>
                  <a:pt x="2629755" y="2152442"/>
                </a:moveTo>
                <a:cubicBezTo>
                  <a:pt x="2635740" y="2152442"/>
                  <a:pt x="2640586" y="2157288"/>
                  <a:pt x="2640586" y="2163273"/>
                </a:cubicBezTo>
                <a:cubicBezTo>
                  <a:pt x="2640586" y="2169259"/>
                  <a:pt x="2635740" y="2174104"/>
                  <a:pt x="2629755" y="2174104"/>
                </a:cubicBezTo>
                <a:cubicBezTo>
                  <a:pt x="2623808" y="2174056"/>
                  <a:pt x="2619019" y="2169221"/>
                  <a:pt x="2619019" y="2163273"/>
                </a:cubicBezTo>
                <a:cubicBezTo>
                  <a:pt x="2619019" y="2157326"/>
                  <a:pt x="2623808" y="2152490"/>
                  <a:pt x="2629755" y="2152442"/>
                </a:cubicBezTo>
                <a:close/>
                <a:moveTo>
                  <a:pt x="2455230" y="2152442"/>
                </a:moveTo>
                <a:cubicBezTo>
                  <a:pt x="2461177" y="2152490"/>
                  <a:pt x="2465966" y="2157326"/>
                  <a:pt x="2465966" y="2163273"/>
                </a:cubicBezTo>
                <a:cubicBezTo>
                  <a:pt x="2465966" y="2169221"/>
                  <a:pt x="2461177" y="2174056"/>
                  <a:pt x="2455230" y="2174104"/>
                </a:cubicBezTo>
                <a:cubicBezTo>
                  <a:pt x="2449245" y="2174104"/>
                  <a:pt x="2444399" y="2169259"/>
                  <a:pt x="2444399" y="2163273"/>
                </a:cubicBezTo>
                <a:cubicBezTo>
                  <a:pt x="2444399" y="2157288"/>
                  <a:pt x="2449245" y="2152442"/>
                  <a:pt x="2455230" y="2152442"/>
                </a:cubicBezTo>
                <a:close/>
                <a:moveTo>
                  <a:pt x="2280420" y="2152442"/>
                </a:moveTo>
                <a:cubicBezTo>
                  <a:pt x="2286406" y="2152442"/>
                  <a:pt x="2291251" y="2157288"/>
                  <a:pt x="2291251" y="2163273"/>
                </a:cubicBezTo>
                <a:cubicBezTo>
                  <a:pt x="2291251" y="2169259"/>
                  <a:pt x="2286406" y="2174104"/>
                  <a:pt x="2280420" y="2174104"/>
                </a:cubicBezTo>
                <a:cubicBezTo>
                  <a:pt x="2274435" y="2174104"/>
                  <a:pt x="2269589" y="2169259"/>
                  <a:pt x="2269589" y="2163273"/>
                </a:cubicBezTo>
                <a:cubicBezTo>
                  <a:pt x="2269589" y="2157288"/>
                  <a:pt x="2274435" y="2152442"/>
                  <a:pt x="2280420" y="2152442"/>
                </a:cubicBezTo>
                <a:close/>
                <a:moveTo>
                  <a:pt x="1931275" y="2152442"/>
                </a:moveTo>
                <a:cubicBezTo>
                  <a:pt x="1931304" y="2152442"/>
                  <a:pt x="1931342" y="2152442"/>
                  <a:pt x="1931371" y="2152442"/>
                </a:cubicBezTo>
                <a:cubicBezTo>
                  <a:pt x="1937356" y="2152442"/>
                  <a:pt x="1942201" y="2157288"/>
                  <a:pt x="1942201" y="2163273"/>
                </a:cubicBezTo>
                <a:cubicBezTo>
                  <a:pt x="1942201" y="2169259"/>
                  <a:pt x="1937356" y="2174104"/>
                  <a:pt x="1931371" y="2174104"/>
                </a:cubicBezTo>
                <a:cubicBezTo>
                  <a:pt x="1925442" y="2174104"/>
                  <a:pt x="1920635" y="2169297"/>
                  <a:pt x="1920635" y="2163368"/>
                </a:cubicBezTo>
                <a:cubicBezTo>
                  <a:pt x="1920635" y="2163340"/>
                  <a:pt x="1920635" y="2163302"/>
                  <a:pt x="1920635" y="2163273"/>
                </a:cubicBezTo>
                <a:cubicBezTo>
                  <a:pt x="1920578" y="2157345"/>
                  <a:pt x="1925347" y="2152500"/>
                  <a:pt x="1931275" y="2152442"/>
                </a:cubicBezTo>
                <a:close/>
                <a:moveTo>
                  <a:pt x="1756846" y="2152442"/>
                </a:moveTo>
                <a:cubicBezTo>
                  <a:pt x="1762793" y="2152490"/>
                  <a:pt x="1767582" y="2157326"/>
                  <a:pt x="1767582" y="2163273"/>
                </a:cubicBezTo>
                <a:cubicBezTo>
                  <a:pt x="1767582" y="2169221"/>
                  <a:pt x="1762793" y="2174056"/>
                  <a:pt x="1756846" y="2174104"/>
                </a:cubicBezTo>
                <a:cubicBezTo>
                  <a:pt x="1750861" y="2174104"/>
                  <a:pt x="1746015" y="2169259"/>
                  <a:pt x="1746015" y="2163273"/>
                </a:cubicBezTo>
                <a:cubicBezTo>
                  <a:pt x="1746015" y="2157288"/>
                  <a:pt x="1750861" y="2152442"/>
                  <a:pt x="1756846" y="2152442"/>
                </a:cubicBezTo>
                <a:close/>
                <a:moveTo>
                  <a:pt x="1582226" y="2152442"/>
                </a:moveTo>
                <a:cubicBezTo>
                  <a:pt x="1588155" y="2152442"/>
                  <a:pt x="1592962" y="2157250"/>
                  <a:pt x="1592962" y="2163178"/>
                </a:cubicBezTo>
                <a:cubicBezTo>
                  <a:pt x="1592962" y="2163206"/>
                  <a:pt x="1592962" y="2163244"/>
                  <a:pt x="1592962" y="2163273"/>
                </a:cubicBezTo>
                <a:cubicBezTo>
                  <a:pt x="1593009" y="2169201"/>
                  <a:pt x="1588250" y="2174047"/>
                  <a:pt x="1582321" y="2174104"/>
                </a:cubicBezTo>
                <a:cubicBezTo>
                  <a:pt x="1582293" y="2174104"/>
                  <a:pt x="1582255" y="2174104"/>
                  <a:pt x="1582226" y="2174104"/>
                </a:cubicBezTo>
                <a:cubicBezTo>
                  <a:pt x="1576241" y="2174104"/>
                  <a:pt x="1571395" y="2169259"/>
                  <a:pt x="1571395" y="2163273"/>
                </a:cubicBezTo>
                <a:cubicBezTo>
                  <a:pt x="1571395" y="2157288"/>
                  <a:pt x="1576241" y="2152442"/>
                  <a:pt x="1582226" y="2152442"/>
                </a:cubicBezTo>
                <a:close/>
                <a:moveTo>
                  <a:pt x="1232986" y="2152442"/>
                </a:moveTo>
                <a:cubicBezTo>
                  <a:pt x="1238972" y="2152442"/>
                  <a:pt x="1243817" y="2157288"/>
                  <a:pt x="1243817" y="2163273"/>
                </a:cubicBezTo>
                <a:cubicBezTo>
                  <a:pt x="1243817" y="2169259"/>
                  <a:pt x="1238972" y="2174104"/>
                  <a:pt x="1232986" y="2174104"/>
                </a:cubicBezTo>
                <a:cubicBezTo>
                  <a:pt x="1227001" y="2174104"/>
                  <a:pt x="1222155" y="2169259"/>
                  <a:pt x="1222155" y="2163273"/>
                </a:cubicBezTo>
                <a:cubicBezTo>
                  <a:pt x="1222155" y="2157288"/>
                  <a:pt x="1227001" y="2152442"/>
                  <a:pt x="1232986" y="2152442"/>
                </a:cubicBezTo>
                <a:close/>
                <a:moveTo>
                  <a:pt x="1058366" y="2152442"/>
                </a:moveTo>
                <a:cubicBezTo>
                  <a:pt x="1064351" y="2152442"/>
                  <a:pt x="1069197" y="2157288"/>
                  <a:pt x="1069197" y="2163273"/>
                </a:cubicBezTo>
                <a:cubicBezTo>
                  <a:pt x="1069197" y="2169259"/>
                  <a:pt x="1064351" y="2174104"/>
                  <a:pt x="1058366" y="2174104"/>
                </a:cubicBezTo>
                <a:cubicBezTo>
                  <a:pt x="1052419" y="2174056"/>
                  <a:pt x="1047630" y="2169221"/>
                  <a:pt x="1047630" y="2163273"/>
                </a:cubicBezTo>
                <a:cubicBezTo>
                  <a:pt x="1047630" y="2157326"/>
                  <a:pt x="1052419" y="2152490"/>
                  <a:pt x="1058366" y="2152442"/>
                </a:cubicBezTo>
                <a:close/>
                <a:moveTo>
                  <a:pt x="883936" y="2152442"/>
                </a:moveTo>
                <a:cubicBezTo>
                  <a:pt x="889883" y="2152490"/>
                  <a:pt x="894672" y="2157326"/>
                  <a:pt x="894672" y="2163273"/>
                </a:cubicBezTo>
                <a:cubicBezTo>
                  <a:pt x="894672" y="2169221"/>
                  <a:pt x="889883" y="2174056"/>
                  <a:pt x="883936" y="2174104"/>
                </a:cubicBezTo>
                <a:cubicBezTo>
                  <a:pt x="877951" y="2174104"/>
                  <a:pt x="873105" y="2169259"/>
                  <a:pt x="873105" y="2163273"/>
                </a:cubicBezTo>
                <a:cubicBezTo>
                  <a:pt x="873105" y="2157288"/>
                  <a:pt x="877951" y="2152442"/>
                  <a:pt x="883936" y="2152442"/>
                </a:cubicBezTo>
                <a:close/>
                <a:moveTo>
                  <a:pt x="709222" y="2152442"/>
                </a:moveTo>
                <a:cubicBezTo>
                  <a:pt x="715207" y="2152442"/>
                  <a:pt x="720052" y="2157288"/>
                  <a:pt x="720052" y="2163273"/>
                </a:cubicBezTo>
                <a:cubicBezTo>
                  <a:pt x="720052" y="2169259"/>
                  <a:pt x="715207" y="2174104"/>
                  <a:pt x="709222" y="2174104"/>
                </a:cubicBezTo>
                <a:cubicBezTo>
                  <a:pt x="703236" y="2174104"/>
                  <a:pt x="698391" y="2169259"/>
                  <a:pt x="698391" y="2163273"/>
                </a:cubicBezTo>
                <a:cubicBezTo>
                  <a:pt x="698391" y="2157288"/>
                  <a:pt x="703236" y="2152442"/>
                  <a:pt x="709222" y="2152442"/>
                </a:cubicBezTo>
                <a:close/>
                <a:moveTo>
                  <a:pt x="359982" y="2152442"/>
                </a:moveTo>
                <a:cubicBezTo>
                  <a:pt x="365967" y="2152442"/>
                  <a:pt x="370812" y="2157288"/>
                  <a:pt x="370812" y="2163273"/>
                </a:cubicBezTo>
                <a:cubicBezTo>
                  <a:pt x="370812" y="2169259"/>
                  <a:pt x="365967" y="2174104"/>
                  <a:pt x="359982" y="2174104"/>
                </a:cubicBezTo>
                <a:cubicBezTo>
                  <a:pt x="353997" y="2174104"/>
                  <a:pt x="349151" y="2169259"/>
                  <a:pt x="349151" y="2163273"/>
                </a:cubicBezTo>
                <a:cubicBezTo>
                  <a:pt x="349151" y="2157288"/>
                  <a:pt x="353997" y="2152442"/>
                  <a:pt x="359982" y="2152442"/>
                </a:cubicBezTo>
                <a:close/>
                <a:moveTo>
                  <a:pt x="185362" y="2152442"/>
                </a:moveTo>
                <a:cubicBezTo>
                  <a:pt x="191347" y="2152442"/>
                  <a:pt x="196192" y="2157288"/>
                  <a:pt x="196192" y="2163273"/>
                </a:cubicBezTo>
                <a:cubicBezTo>
                  <a:pt x="196192" y="2169259"/>
                  <a:pt x="191347" y="2174104"/>
                  <a:pt x="185362" y="2174104"/>
                </a:cubicBezTo>
                <a:cubicBezTo>
                  <a:pt x="179414" y="2174056"/>
                  <a:pt x="174626" y="2169221"/>
                  <a:pt x="174626" y="2163273"/>
                </a:cubicBezTo>
                <a:cubicBezTo>
                  <a:pt x="174626" y="2157326"/>
                  <a:pt x="179414" y="2152490"/>
                  <a:pt x="185362" y="2152442"/>
                </a:cubicBezTo>
                <a:close/>
                <a:moveTo>
                  <a:pt x="2629755" y="1973072"/>
                </a:moveTo>
                <a:cubicBezTo>
                  <a:pt x="2635740" y="1973072"/>
                  <a:pt x="2640586" y="1977918"/>
                  <a:pt x="2640586" y="1983903"/>
                </a:cubicBezTo>
                <a:cubicBezTo>
                  <a:pt x="2640586" y="1989888"/>
                  <a:pt x="2635740" y="1994734"/>
                  <a:pt x="2629755" y="1994734"/>
                </a:cubicBezTo>
                <a:cubicBezTo>
                  <a:pt x="2623808" y="1994686"/>
                  <a:pt x="2619019" y="1989850"/>
                  <a:pt x="2619019" y="1983903"/>
                </a:cubicBezTo>
                <a:cubicBezTo>
                  <a:pt x="2619019" y="1977956"/>
                  <a:pt x="2623808" y="1973120"/>
                  <a:pt x="2629755" y="1973072"/>
                </a:cubicBezTo>
                <a:close/>
                <a:moveTo>
                  <a:pt x="1931275" y="1973072"/>
                </a:moveTo>
                <a:cubicBezTo>
                  <a:pt x="1931304" y="1973072"/>
                  <a:pt x="1931342" y="1973072"/>
                  <a:pt x="1931371" y="1973072"/>
                </a:cubicBezTo>
                <a:cubicBezTo>
                  <a:pt x="1937356" y="1973072"/>
                  <a:pt x="1942201" y="1977918"/>
                  <a:pt x="1942201" y="1983903"/>
                </a:cubicBezTo>
                <a:cubicBezTo>
                  <a:pt x="1942201" y="1989888"/>
                  <a:pt x="1937356" y="1994734"/>
                  <a:pt x="1931371" y="1994734"/>
                </a:cubicBezTo>
                <a:cubicBezTo>
                  <a:pt x="1925442" y="1994734"/>
                  <a:pt x="1920635" y="1989926"/>
                  <a:pt x="1920635" y="1983998"/>
                </a:cubicBezTo>
                <a:cubicBezTo>
                  <a:pt x="1920635" y="1983970"/>
                  <a:pt x="1920635" y="1983931"/>
                  <a:pt x="1920635" y="1983903"/>
                </a:cubicBezTo>
                <a:cubicBezTo>
                  <a:pt x="1920578" y="1977975"/>
                  <a:pt x="1925347" y="1973129"/>
                  <a:pt x="1931275" y="1973072"/>
                </a:cubicBezTo>
                <a:close/>
                <a:moveTo>
                  <a:pt x="1756846" y="1973072"/>
                </a:moveTo>
                <a:cubicBezTo>
                  <a:pt x="1762793" y="1973120"/>
                  <a:pt x="1767582" y="1977956"/>
                  <a:pt x="1767582" y="1983903"/>
                </a:cubicBezTo>
                <a:cubicBezTo>
                  <a:pt x="1767582" y="1989850"/>
                  <a:pt x="1762793" y="1994686"/>
                  <a:pt x="1756846" y="1994734"/>
                </a:cubicBezTo>
                <a:cubicBezTo>
                  <a:pt x="1750861" y="1994734"/>
                  <a:pt x="1746015" y="1989888"/>
                  <a:pt x="1746015" y="1983903"/>
                </a:cubicBezTo>
                <a:cubicBezTo>
                  <a:pt x="1746015" y="1977918"/>
                  <a:pt x="1750861" y="1973072"/>
                  <a:pt x="1756846" y="1973072"/>
                </a:cubicBezTo>
                <a:close/>
                <a:moveTo>
                  <a:pt x="1582226" y="1973072"/>
                </a:moveTo>
                <a:cubicBezTo>
                  <a:pt x="1588155" y="1973072"/>
                  <a:pt x="1592962" y="1977880"/>
                  <a:pt x="1592962" y="1983808"/>
                </a:cubicBezTo>
                <a:cubicBezTo>
                  <a:pt x="1592962" y="1983836"/>
                  <a:pt x="1592962" y="1983874"/>
                  <a:pt x="1592962" y="1983903"/>
                </a:cubicBezTo>
                <a:cubicBezTo>
                  <a:pt x="1593009" y="1989831"/>
                  <a:pt x="1588250" y="1994677"/>
                  <a:pt x="1582321" y="1994734"/>
                </a:cubicBezTo>
                <a:cubicBezTo>
                  <a:pt x="1582293" y="1994734"/>
                  <a:pt x="1582255" y="1994734"/>
                  <a:pt x="1582226" y="1994734"/>
                </a:cubicBezTo>
                <a:cubicBezTo>
                  <a:pt x="1576241" y="1994734"/>
                  <a:pt x="1571395" y="1989888"/>
                  <a:pt x="1571395" y="1983903"/>
                </a:cubicBezTo>
                <a:cubicBezTo>
                  <a:pt x="1571395" y="1977918"/>
                  <a:pt x="1576241" y="1973072"/>
                  <a:pt x="1582226" y="1973072"/>
                </a:cubicBezTo>
                <a:close/>
                <a:moveTo>
                  <a:pt x="1407606" y="1973072"/>
                </a:moveTo>
                <a:cubicBezTo>
                  <a:pt x="1407635" y="1973072"/>
                  <a:pt x="1407673" y="1973072"/>
                  <a:pt x="1407701" y="1973072"/>
                </a:cubicBezTo>
                <a:cubicBezTo>
                  <a:pt x="1413648" y="1973120"/>
                  <a:pt x="1418437" y="1977956"/>
                  <a:pt x="1418437" y="1983903"/>
                </a:cubicBezTo>
                <a:cubicBezTo>
                  <a:pt x="1418437" y="1989888"/>
                  <a:pt x="1413592" y="1994734"/>
                  <a:pt x="1407606" y="1994734"/>
                </a:cubicBezTo>
                <a:cubicBezTo>
                  <a:pt x="1401621" y="1994734"/>
                  <a:pt x="1396775" y="1989888"/>
                  <a:pt x="1396775" y="1983903"/>
                </a:cubicBezTo>
                <a:cubicBezTo>
                  <a:pt x="1396775" y="1977918"/>
                  <a:pt x="1401621" y="1973072"/>
                  <a:pt x="1407606" y="1973072"/>
                </a:cubicBezTo>
                <a:close/>
                <a:moveTo>
                  <a:pt x="1232986" y="1973072"/>
                </a:moveTo>
                <a:cubicBezTo>
                  <a:pt x="1238972" y="1973072"/>
                  <a:pt x="1243817" y="1977918"/>
                  <a:pt x="1243817" y="1983903"/>
                </a:cubicBezTo>
                <a:cubicBezTo>
                  <a:pt x="1243817" y="1989888"/>
                  <a:pt x="1238972" y="1994734"/>
                  <a:pt x="1232986" y="1994734"/>
                </a:cubicBezTo>
                <a:cubicBezTo>
                  <a:pt x="1227001" y="1994734"/>
                  <a:pt x="1222155" y="1989888"/>
                  <a:pt x="1222155" y="1983903"/>
                </a:cubicBezTo>
                <a:cubicBezTo>
                  <a:pt x="1222155" y="1977918"/>
                  <a:pt x="1227001" y="1973072"/>
                  <a:pt x="1232986" y="1973072"/>
                </a:cubicBezTo>
                <a:close/>
                <a:moveTo>
                  <a:pt x="534602" y="1973072"/>
                </a:moveTo>
                <a:cubicBezTo>
                  <a:pt x="540587" y="1973072"/>
                  <a:pt x="545432" y="1977918"/>
                  <a:pt x="545432" y="1983903"/>
                </a:cubicBezTo>
                <a:cubicBezTo>
                  <a:pt x="545432" y="1989888"/>
                  <a:pt x="540587" y="1994734"/>
                  <a:pt x="534602" y="1994734"/>
                </a:cubicBezTo>
                <a:cubicBezTo>
                  <a:pt x="528616" y="1994734"/>
                  <a:pt x="523771" y="1989888"/>
                  <a:pt x="523771" y="1983903"/>
                </a:cubicBezTo>
                <a:cubicBezTo>
                  <a:pt x="523771" y="1977918"/>
                  <a:pt x="528616" y="1973072"/>
                  <a:pt x="534602" y="1973072"/>
                </a:cubicBezTo>
                <a:close/>
                <a:moveTo>
                  <a:pt x="359982" y="1973072"/>
                </a:moveTo>
                <a:cubicBezTo>
                  <a:pt x="365967" y="1973072"/>
                  <a:pt x="370812" y="1977918"/>
                  <a:pt x="370812" y="1983903"/>
                </a:cubicBezTo>
                <a:cubicBezTo>
                  <a:pt x="370812" y="1989888"/>
                  <a:pt x="365967" y="1994734"/>
                  <a:pt x="359982" y="1994734"/>
                </a:cubicBezTo>
                <a:cubicBezTo>
                  <a:pt x="353997" y="1994734"/>
                  <a:pt x="349151" y="1989888"/>
                  <a:pt x="349151" y="1983903"/>
                </a:cubicBezTo>
                <a:cubicBezTo>
                  <a:pt x="349151" y="1977918"/>
                  <a:pt x="353997" y="1973072"/>
                  <a:pt x="359982" y="1973072"/>
                </a:cubicBezTo>
                <a:close/>
                <a:moveTo>
                  <a:pt x="185362" y="1973072"/>
                </a:moveTo>
                <a:cubicBezTo>
                  <a:pt x="191347" y="1973072"/>
                  <a:pt x="196192" y="1977918"/>
                  <a:pt x="196192" y="1983903"/>
                </a:cubicBezTo>
                <a:cubicBezTo>
                  <a:pt x="196192" y="1989888"/>
                  <a:pt x="191347" y="1994734"/>
                  <a:pt x="185362" y="1994734"/>
                </a:cubicBezTo>
                <a:cubicBezTo>
                  <a:pt x="179414" y="1994686"/>
                  <a:pt x="174626" y="1989850"/>
                  <a:pt x="174626" y="1983903"/>
                </a:cubicBezTo>
                <a:cubicBezTo>
                  <a:pt x="174626" y="1977956"/>
                  <a:pt x="179414" y="1973120"/>
                  <a:pt x="185362" y="1973072"/>
                </a:cubicBezTo>
                <a:close/>
                <a:moveTo>
                  <a:pt x="10837" y="1973072"/>
                </a:moveTo>
                <a:cubicBezTo>
                  <a:pt x="10932" y="1973072"/>
                  <a:pt x="11027" y="1973072"/>
                  <a:pt x="11122" y="1973072"/>
                </a:cubicBezTo>
                <a:cubicBezTo>
                  <a:pt x="16955" y="1973281"/>
                  <a:pt x="21572" y="1978070"/>
                  <a:pt x="21572" y="1983903"/>
                </a:cubicBezTo>
                <a:cubicBezTo>
                  <a:pt x="21572" y="1989850"/>
                  <a:pt x="16784" y="1994686"/>
                  <a:pt x="10837" y="1994734"/>
                </a:cubicBezTo>
                <a:cubicBezTo>
                  <a:pt x="4852" y="1994734"/>
                  <a:pt x="6" y="1989888"/>
                  <a:pt x="6" y="1983903"/>
                </a:cubicBezTo>
                <a:cubicBezTo>
                  <a:pt x="6" y="1977918"/>
                  <a:pt x="4852" y="1973072"/>
                  <a:pt x="10837" y="1973072"/>
                </a:cubicBezTo>
                <a:close/>
                <a:moveTo>
                  <a:pt x="2454057" y="1973032"/>
                </a:moveTo>
                <a:cubicBezTo>
                  <a:pt x="2460038" y="1973032"/>
                  <a:pt x="2464887" y="1977881"/>
                  <a:pt x="2464887" y="1983862"/>
                </a:cubicBezTo>
                <a:cubicBezTo>
                  <a:pt x="2464887" y="1989844"/>
                  <a:pt x="2460038" y="1994693"/>
                  <a:pt x="2454057" y="1994693"/>
                </a:cubicBezTo>
                <a:cubicBezTo>
                  <a:pt x="2448075" y="1994693"/>
                  <a:pt x="2443226" y="1989844"/>
                  <a:pt x="2443226" y="1983862"/>
                </a:cubicBezTo>
                <a:cubicBezTo>
                  <a:pt x="2443226" y="1977881"/>
                  <a:pt x="2448075" y="1973032"/>
                  <a:pt x="2454057" y="1973032"/>
                </a:cubicBezTo>
                <a:close/>
                <a:moveTo>
                  <a:pt x="2279532" y="1973032"/>
                </a:moveTo>
                <a:cubicBezTo>
                  <a:pt x="2285513" y="1973032"/>
                  <a:pt x="2290362" y="1977881"/>
                  <a:pt x="2290362" y="1983862"/>
                </a:cubicBezTo>
                <a:cubicBezTo>
                  <a:pt x="2290362" y="1989844"/>
                  <a:pt x="2285513" y="1994693"/>
                  <a:pt x="2279532" y="1994693"/>
                </a:cubicBezTo>
                <a:cubicBezTo>
                  <a:pt x="2273550" y="1994693"/>
                  <a:pt x="2268701" y="1989844"/>
                  <a:pt x="2268701" y="1983862"/>
                </a:cubicBezTo>
                <a:cubicBezTo>
                  <a:pt x="2268701" y="1977881"/>
                  <a:pt x="2273550" y="1973032"/>
                  <a:pt x="2279532" y="1973032"/>
                </a:cubicBezTo>
                <a:close/>
                <a:moveTo>
                  <a:pt x="2104913" y="1973032"/>
                </a:moveTo>
                <a:cubicBezTo>
                  <a:pt x="2110894" y="1973032"/>
                  <a:pt x="2115743" y="1977881"/>
                  <a:pt x="2115743" y="1983862"/>
                </a:cubicBezTo>
                <a:cubicBezTo>
                  <a:pt x="2115743" y="1989844"/>
                  <a:pt x="2110894" y="1994693"/>
                  <a:pt x="2104913" y="1994693"/>
                </a:cubicBezTo>
                <a:cubicBezTo>
                  <a:pt x="2098931" y="1994693"/>
                  <a:pt x="2094082" y="1989844"/>
                  <a:pt x="2094082" y="1983862"/>
                </a:cubicBezTo>
                <a:cubicBezTo>
                  <a:pt x="2094082" y="1977881"/>
                  <a:pt x="2098931" y="1973032"/>
                  <a:pt x="2104913" y="1973032"/>
                </a:cubicBezTo>
                <a:close/>
                <a:moveTo>
                  <a:pt x="1057287" y="1973032"/>
                </a:moveTo>
                <a:cubicBezTo>
                  <a:pt x="1063269" y="1973032"/>
                  <a:pt x="1068118" y="1977881"/>
                  <a:pt x="1068118" y="1983862"/>
                </a:cubicBezTo>
                <a:cubicBezTo>
                  <a:pt x="1068118" y="1989844"/>
                  <a:pt x="1063269" y="1994693"/>
                  <a:pt x="1057287" y="1994693"/>
                </a:cubicBezTo>
                <a:cubicBezTo>
                  <a:pt x="1051306" y="1994693"/>
                  <a:pt x="1046457" y="1989844"/>
                  <a:pt x="1046457" y="1983862"/>
                </a:cubicBezTo>
                <a:cubicBezTo>
                  <a:pt x="1046457" y="1977881"/>
                  <a:pt x="1051306" y="1973032"/>
                  <a:pt x="1057287" y="1973032"/>
                </a:cubicBezTo>
                <a:close/>
                <a:moveTo>
                  <a:pt x="882667" y="1973032"/>
                </a:moveTo>
                <a:cubicBezTo>
                  <a:pt x="888649" y="1973032"/>
                  <a:pt x="893498" y="1977881"/>
                  <a:pt x="893498" y="1983862"/>
                </a:cubicBezTo>
                <a:cubicBezTo>
                  <a:pt x="893498" y="1989844"/>
                  <a:pt x="888649" y="1994693"/>
                  <a:pt x="882667" y="1994693"/>
                </a:cubicBezTo>
                <a:cubicBezTo>
                  <a:pt x="876686" y="1994693"/>
                  <a:pt x="871837" y="1989844"/>
                  <a:pt x="871837" y="1983862"/>
                </a:cubicBezTo>
                <a:cubicBezTo>
                  <a:pt x="871837" y="1977881"/>
                  <a:pt x="876686" y="1973032"/>
                  <a:pt x="882667" y="1973032"/>
                </a:cubicBezTo>
                <a:close/>
                <a:moveTo>
                  <a:pt x="708142" y="1973032"/>
                </a:moveTo>
                <a:cubicBezTo>
                  <a:pt x="714124" y="1973032"/>
                  <a:pt x="718973" y="1977881"/>
                  <a:pt x="718973" y="1983862"/>
                </a:cubicBezTo>
                <a:cubicBezTo>
                  <a:pt x="718973" y="1989844"/>
                  <a:pt x="714124" y="1994693"/>
                  <a:pt x="708142" y="1994693"/>
                </a:cubicBezTo>
                <a:cubicBezTo>
                  <a:pt x="702161" y="1994693"/>
                  <a:pt x="697312" y="1989844"/>
                  <a:pt x="697312" y="1983862"/>
                </a:cubicBezTo>
                <a:cubicBezTo>
                  <a:pt x="697312" y="1977881"/>
                  <a:pt x="702161" y="1973032"/>
                  <a:pt x="708142" y="1973032"/>
                </a:cubicBezTo>
                <a:close/>
                <a:moveTo>
                  <a:pt x="2629755" y="1793702"/>
                </a:moveTo>
                <a:cubicBezTo>
                  <a:pt x="2635740" y="1793702"/>
                  <a:pt x="2640586" y="1798548"/>
                  <a:pt x="2640586" y="1804533"/>
                </a:cubicBezTo>
                <a:cubicBezTo>
                  <a:pt x="2640586" y="1810518"/>
                  <a:pt x="2635740" y="1815364"/>
                  <a:pt x="2629755" y="1815364"/>
                </a:cubicBezTo>
                <a:cubicBezTo>
                  <a:pt x="2623808" y="1815316"/>
                  <a:pt x="2619019" y="1810480"/>
                  <a:pt x="2619019" y="1804533"/>
                </a:cubicBezTo>
                <a:cubicBezTo>
                  <a:pt x="2619019" y="1798586"/>
                  <a:pt x="2623808" y="1793750"/>
                  <a:pt x="2629755" y="1793702"/>
                </a:cubicBezTo>
                <a:close/>
                <a:moveTo>
                  <a:pt x="1931275" y="1793702"/>
                </a:moveTo>
                <a:cubicBezTo>
                  <a:pt x="1931304" y="1793702"/>
                  <a:pt x="1931342" y="1793702"/>
                  <a:pt x="1931371" y="1793702"/>
                </a:cubicBezTo>
                <a:cubicBezTo>
                  <a:pt x="1937356" y="1793702"/>
                  <a:pt x="1942201" y="1798548"/>
                  <a:pt x="1942201" y="1804533"/>
                </a:cubicBezTo>
                <a:cubicBezTo>
                  <a:pt x="1942201" y="1810518"/>
                  <a:pt x="1937356" y="1815364"/>
                  <a:pt x="1931371" y="1815364"/>
                </a:cubicBezTo>
                <a:cubicBezTo>
                  <a:pt x="1925442" y="1815364"/>
                  <a:pt x="1920635" y="1810556"/>
                  <a:pt x="1920635" y="1804628"/>
                </a:cubicBezTo>
                <a:cubicBezTo>
                  <a:pt x="1920635" y="1804600"/>
                  <a:pt x="1920635" y="1804562"/>
                  <a:pt x="1920635" y="1804533"/>
                </a:cubicBezTo>
                <a:cubicBezTo>
                  <a:pt x="1920578" y="1798605"/>
                  <a:pt x="1925347" y="1793759"/>
                  <a:pt x="1931275" y="1793702"/>
                </a:cubicBezTo>
                <a:close/>
                <a:moveTo>
                  <a:pt x="1756846" y="1793702"/>
                </a:moveTo>
                <a:cubicBezTo>
                  <a:pt x="1762793" y="1793750"/>
                  <a:pt x="1767582" y="1798586"/>
                  <a:pt x="1767582" y="1804533"/>
                </a:cubicBezTo>
                <a:cubicBezTo>
                  <a:pt x="1767582" y="1810480"/>
                  <a:pt x="1762793" y="1815316"/>
                  <a:pt x="1756846" y="1815364"/>
                </a:cubicBezTo>
                <a:cubicBezTo>
                  <a:pt x="1750861" y="1815364"/>
                  <a:pt x="1746015" y="1810518"/>
                  <a:pt x="1746015" y="1804533"/>
                </a:cubicBezTo>
                <a:cubicBezTo>
                  <a:pt x="1746015" y="1798548"/>
                  <a:pt x="1750861" y="1793702"/>
                  <a:pt x="1756846" y="1793702"/>
                </a:cubicBezTo>
                <a:close/>
                <a:moveTo>
                  <a:pt x="1582226" y="1793702"/>
                </a:moveTo>
                <a:cubicBezTo>
                  <a:pt x="1588155" y="1793702"/>
                  <a:pt x="1592962" y="1798510"/>
                  <a:pt x="1592962" y="1804438"/>
                </a:cubicBezTo>
                <a:cubicBezTo>
                  <a:pt x="1592962" y="1804466"/>
                  <a:pt x="1592962" y="1804505"/>
                  <a:pt x="1592962" y="1804533"/>
                </a:cubicBezTo>
                <a:cubicBezTo>
                  <a:pt x="1593009" y="1810461"/>
                  <a:pt x="1588250" y="1815307"/>
                  <a:pt x="1582321" y="1815364"/>
                </a:cubicBezTo>
                <a:cubicBezTo>
                  <a:pt x="1582293" y="1815364"/>
                  <a:pt x="1582255" y="1815364"/>
                  <a:pt x="1582226" y="1815364"/>
                </a:cubicBezTo>
                <a:cubicBezTo>
                  <a:pt x="1576241" y="1815364"/>
                  <a:pt x="1571395" y="1810518"/>
                  <a:pt x="1571395" y="1804533"/>
                </a:cubicBezTo>
                <a:cubicBezTo>
                  <a:pt x="1571395" y="1798548"/>
                  <a:pt x="1576241" y="1793702"/>
                  <a:pt x="1582226" y="1793702"/>
                </a:cubicBezTo>
                <a:close/>
                <a:moveTo>
                  <a:pt x="1407701" y="1793702"/>
                </a:moveTo>
                <a:cubicBezTo>
                  <a:pt x="1413648" y="1793750"/>
                  <a:pt x="1418437" y="1798586"/>
                  <a:pt x="1418437" y="1804533"/>
                </a:cubicBezTo>
                <a:cubicBezTo>
                  <a:pt x="1418437" y="1810480"/>
                  <a:pt x="1413648" y="1815316"/>
                  <a:pt x="1407701" y="1815364"/>
                </a:cubicBezTo>
                <a:cubicBezTo>
                  <a:pt x="1401716" y="1815364"/>
                  <a:pt x="1396870" y="1810518"/>
                  <a:pt x="1396870" y="1804533"/>
                </a:cubicBezTo>
                <a:cubicBezTo>
                  <a:pt x="1396870" y="1798548"/>
                  <a:pt x="1401716" y="1793702"/>
                  <a:pt x="1407701" y="1793702"/>
                </a:cubicBezTo>
                <a:close/>
                <a:moveTo>
                  <a:pt x="1232986" y="1793702"/>
                </a:moveTo>
                <a:cubicBezTo>
                  <a:pt x="1238972" y="1793702"/>
                  <a:pt x="1243817" y="1798548"/>
                  <a:pt x="1243817" y="1804533"/>
                </a:cubicBezTo>
                <a:cubicBezTo>
                  <a:pt x="1243817" y="1810518"/>
                  <a:pt x="1238972" y="1815364"/>
                  <a:pt x="1232986" y="1815364"/>
                </a:cubicBezTo>
                <a:cubicBezTo>
                  <a:pt x="1227001" y="1815364"/>
                  <a:pt x="1222155" y="1810518"/>
                  <a:pt x="1222155" y="1804533"/>
                </a:cubicBezTo>
                <a:cubicBezTo>
                  <a:pt x="1222155" y="1798548"/>
                  <a:pt x="1227001" y="1793702"/>
                  <a:pt x="1232986" y="1793702"/>
                </a:cubicBezTo>
                <a:close/>
                <a:moveTo>
                  <a:pt x="534602" y="1793702"/>
                </a:moveTo>
                <a:cubicBezTo>
                  <a:pt x="540587" y="1793702"/>
                  <a:pt x="545432" y="1798548"/>
                  <a:pt x="545432" y="1804533"/>
                </a:cubicBezTo>
                <a:cubicBezTo>
                  <a:pt x="545432" y="1810518"/>
                  <a:pt x="540587" y="1815364"/>
                  <a:pt x="534602" y="1815364"/>
                </a:cubicBezTo>
                <a:cubicBezTo>
                  <a:pt x="528616" y="1815364"/>
                  <a:pt x="523771" y="1810518"/>
                  <a:pt x="523771" y="1804533"/>
                </a:cubicBezTo>
                <a:cubicBezTo>
                  <a:pt x="523771" y="1798548"/>
                  <a:pt x="528616" y="1793702"/>
                  <a:pt x="534602" y="1793702"/>
                </a:cubicBezTo>
                <a:close/>
                <a:moveTo>
                  <a:pt x="359982" y="1793702"/>
                </a:moveTo>
                <a:cubicBezTo>
                  <a:pt x="365967" y="1793702"/>
                  <a:pt x="370812" y="1798548"/>
                  <a:pt x="370812" y="1804533"/>
                </a:cubicBezTo>
                <a:cubicBezTo>
                  <a:pt x="370812" y="1810518"/>
                  <a:pt x="365967" y="1815364"/>
                  <a:pt x="359982" y="1815364"/>
                </a:cubicBezTo>
                <a:cubicBezTo>
                  <a:pt x="353997" y="1815364"/>
                  <a:pt x="349151" y="1810518"/>
                  <a:pt x="349151" y="1804533"/>
                </a:cubicBezTo>
                <a:cubicBezTo>
                  <a:pt x="349151" y="1798548"/>
                  <a:pt x="353997" y="1793702"/>
                  <a:pt x="359982" y="1793702"/>
                </a:cubicBezTo>
                <a:close/>
                <a:moveTo>
                  <a:pt x="185362" y="1793702"/>
                </a:moveTo>
                <a:cubicBezTo>
                  <a:pt x="191347" y="1793702"/>
                  <a:pt x="196192" y="1798548"/>
                  <a:pt x="196192" y="1804533"/>
                </a:cubicBezTo>
                <a:cubicBezTo>
                  <a:pt x="196192" y="1810518"/>
                  <a:pt x="191347" y="1815364"/>
                  <a:pt x="185362" y="1815364"/>
                </a:cubicBezTo>
                <a:cubicBezTo>
                  <a:pt x="179414" y="1815316"/>
                  <a:pt x="174626" y="1810480"/>
                  <a:pt x="174626" y="1804533"/>
                </a:cubicBezTo>
                <a:cubicBezTo>
                  <a:pt x="174626" y="1798586"/>
                  <a:pt x="179414" y="1793750"/>
                  <a:pt x="185362" y="1793702"/>
                </a:cubicBezTo>
                <a:close/>
                <a:moveTo>
                  <a:pt x="11122" y="1793702"/>
                </a:moveTo>
                <a:cubicBezTo>
                  <a:pt x="16956" y="1793911"/>
                  <a:pt x="21572" y="1798700"/>
                  <a:pt x="21572" y="1804533"/>
                </a:cubicBezTo>
                <a:cubicBezTo>
                  <a:pt x="21572" y="1810366"/>
                  <a:pt x="16956" y="1815155"/>
                  <a:pt x="11122" y="1815364"/>
                </a:cubicBezTo>
                <a:cubicBezTo>
                  <a:pt x="5137" y="1815364"/>
                  <a:pt x="291" y="1810518"/>
                  <a:pt x="291" y="1804533"/>
                </a:cubicBezTo>
                <a:cubicBezTo>
                  <a:pt x="291" y="1798548"/>
                  <a:pt x="5137" y="1793702"/>
                  <a:pt x="11122" y="1793702"/>
                </a:cubicBezTo>
                <a:close/>
                <a:moveTo>
                  <a:pt x="2454057" y="1793662"/>
                </a:moveTo>
                <a:cubicBezTo>
                  <a:pt x="2460038" y="1793662"/>
                  <a:pt x="2464887" y="1798511"/>
                  <a:pt x="2464887" y="1804493"/>
                </a:cubicBezTo>
                <a:cubicBezTo>
                  <a:pt x="2464887" y="1810474"/>
                  <a:pt x="2460038" y="1815323"/>
                  <a:pt x="2454057" y="1815323"/>
                </a:cubicBezTo>
                <a:cubicBezTo>
                  <a:pt x="2448075" y="1815323"/>
                  <a:pt x="2443226" y="1810474"/>
                  <a:pt x="2443226" y="1804493"/>
                </a:cubicBezTo>
                <a:cubicBezTo>
                  <a:pt x="2443226" y="1798511"/>
                  <a:pt x="2448075" y="1793662"/>
                  <a:pt x="2454057" y="1793662"/>
                </a:cubicBezTo>
                <a:close/>
                <a:moveTo>
                  <a:pt x="2279532" y="1793662"/>
                </a:moveTo>
                <a:cubicBezTo>
                  <a:pt x="2285513" y="1793662"/>
                  <a:pt x="2290362" y="1798511"/>
                  <a:pt x="2290362" y="1804493"/>
                </a:cubicBezTo>
                <a:cubicBezTo>
                  <a:pt x="2290362" y="1810474"/>
                  <a:pt x="2285513" y="1815323"/>
                  <a:pt x="2279532" y="1815323"/>
                </a:cubicBezTo>
                <a:cubicBezTo>
                  <a:pt x="2273550" y="1815323"/>
                  <a:pt x="2268701" y="1810474"/>
                  <a:pt x="2268701" y="1804493"/>
                </a:cubicBezTo>
                <a:cubicBezTo>
                  <a:pt x="2268701" y="1798511"/>
                  <a:pt x="2273550" y="1793662"/>
                  <a:pt x="2279532" y="1793662"/>
                </a:cubicBezTo>
                <a:close/>
                <a:moveTo>
                  <a:pt x="2104913" y="1793662"/>
                </a:moveTo>
                <a:cubicBezTo>
                  <a:pt x="2110894" y="1793662"/>
                  <a:pt x="2115743" y="1798511"/>
                  <a:pt x="2115743" y="1804493"/>
                </a:cubicBezTo>
                <a:cubicBezTo>
                  <a:pt x="2115743" y="1810474"/>
                  <a:pt x="2110894" y="1815323"/>
                  <a:pt x="2104913" y="1815323"/>
                </a:cubicBezTo>
                <a:cubicBezTo>
                  <a:pt x="2098931" y="1815323"/>
                  <a:pt x="2094082" y="1810474"/>
                  <a:pt x="2094082" y="1804493"/>
                </a:cubicBezTo>
                <a:cubicBezTo>
                  <a:pt x="2094082" y="1798511"/>
                  <a:pt x="2098931" y="1793662"/>
                  <a:pt x="2104913" y="1793662"/>
                </a:cubicBezTo>
                <a:close/>
                <a:moveTo>
                  <a:pt x="1057287" y="1793662"/>
                </a:moveTo>
                <a:cubicBezTo>
                  <a:pt x="1063269" y="1793662"/>
                  <a:pt x="1068118" y="1798511"/>
                  <a:pt x="1068118" y="1804493"/>
                </a:cubicBezTo>
                <a:cubicBezTo>
                  <a:pt x="1068118" y="1810474"/>
                  <a:pt x="1063269" y="1815323"/>
                  <a:pt x="1057287" y="1815323"/>
                </a:cubicBezTo>
                <a:cubicBezTo>
                  <a:pt x="1051306" y="1815323"/>
                  <a:pt x="1046457" y="1810474"/>
                  <a:pt x="1046457" y="1804493"/>
                </a:cubicBezTo>
                <a:cubicBezTo>
                  <a:pt x="1046457" y="1798511"/>
                  <a:pt x="1051306" y="1793662"/>
                  <a:pt x="1057287" y="1793662"/>
                </a:cubicBezTo>
                <a:close/>
                <a:moveTo>
                  <a:pt x="882667" y="1793662"/>
                </a:moveTo>
                <a:cubicBezTo>
                  <a:pt x="888649" y="1793662"/>
                  <a:pt x="893498" y="1798511"/>
                  <a:pt x="893498" y="1804493"/>
                </a:cubicBezTo>
                <a:cubicBezTo>
                  <a:pt x="893498" y="1810474"/>
                  <a:pt x="888649" y="1815323"/>
                  <a:pt x="882667" y="1815323"/>
                </a:cubicBezTo>
                <a:cubicBezTo>
                  <a:pt x="876686" y="1815323"/>
                  <a:pt x="871837" y="1810474"/>
                  <a:pt x="871837" y="1804493"/>
                </a:cubicBezTo>
                <a:cubicBezTo>
                  <a:pt x="871837" y="1798511"/>
                  <a:pt x="876686" y="1793662"/>
                  <a:pt x="882667" y="1793662"/>
                </a:cubicBezTo>
                <a:close/>
                <a:moveTo>
                  <a:pt x="708142" y="1793662"/>
                </a:moveTo>
                <a:cubicBezTo>
                  <a:pt x="714124" y="1793662"/>
                  <a:pt x="718973" y="1798511"/>
                  <a:pt x="718973" y="1804493"/>
                </a:cubicBezTo>
                <a:cubicBezTo>
                  <a:pt x="718973" y="1810474"/>
                  <a:pt x="714124" y="1815323"/>
                  <a:pt x="708142" y="1815323"/>
                </a:cubicBezTo>
                <a:cubicBezTo>
                  <a:pt x="702161" y="1815323"/>
                  <a:pt x="697312" y="1810474"/>
                  <a:pt x="697312" y="1804493"/>
                </a:cubicBezTo>
                <a:cubicBezTo>
                  <a:pt x="697312" y="1798511"/>
                  <a:pt x="702161" y="1793662"/>
                  <a:pt x="708142" y="1793662"/>
                </a:cubicBezTo>
                <a:close/>
                <a:moveTo>
                  <a:pt x="2629755" y="1614331"/>
                </a:moveTo>
                <a:cubicBezTo>
                  <a:pt x="2635740" y="1614331"/>
                  <a:pt x="2640586" y="1619177"/>
                  <a:pt x="2640586" y="1625162"/>
                </a:cubicBezTo>
                <a:cubicBezTo>
                  <a:pt x="2640586" y="1631147"/>
                  <a:pt x="2635740" y="1635993"/>
                  <a:pt x="2629755" y="1635993"/>
                </a:cubicBezTo>
                <a:cubicBezTo>
                  <a:pt x="2623808" y="1635936"/>
                  <a:pt x="2619019" y="1631109"/>
                  <a:pt x="2619019" y="1625162"/>
                </a:cubicBezTo>
                <a:cubicBezTo>
                  <a:pt x="2619019" y="1619215"/>
                  <a:pt x="2623808" y="1614379"/>
                  <a:pt x="2629755" y="1614331"/>
                </a:cubicBezTo>
                <a:close/>
                <a:moveTo>
                  <a:pt x="2455230" y="1614331"/>
                </a:moveTo>
                <a:cubicBezTo>
                  <a:pt x="2461177" y="1614379"/>
                  <a:pt x="2465966" y="1619215"/>
                  <a:pt x="2465966" y="1625162"/>
                </a:cubicBezTo>
                <a:cubicBezTo>
                  <a:pt x="2465966" y="1631109"/>
                  <a:pt x="2461177" y="1635936"/>
                  <a:pt x="2455230" y="1635993"/>
                </a:cubicBezTo>
                <a:cubicBezTo>
                  <a:pt x="2449245" y="1635993"/>
                  <a:pt x="2444399" y="1631147"/>
                  <a:pt x="2444399" y="1625162"/>
                </a:cubicBezTo>
                <a:cubicBezTo>
                  <a:pt x="2444399" y="1619177"/>
                  <a:pt x="2449245" y="1614331"/>
                  <a:pt x="2455230" y="1614331"/>
                </a:cubicBezTo>
                <a:close/>
                <a:moveTo>
                  <a:pt x="2280420" y="1614331"/>
                </a:moveTo>
                <a:cubicBezTo>
                  <a:pt x="2286406" y="1614331"/>
                  <a:pt x="2291251" y="1619177"/>
                  <a:pt x="2291251" y="1625162"/>
                </a:cubicBezTo>
                <a:cubicBezTo>
                  <a:pt x="2291251" y="1631147"/>
                  <a:pt x="2286406" y="1635993"/>
                  <a:pt x="2280420" y="1635993"/>
                </a:cubicBezTo>
                <a:cubicBezTo>
                  <a:pt x="2274435" y="1635993"/>
                  <a:pt x="2269589" y="1631147"/>
                  <a:pt x="2269589" y="1625162"/>
                </a:cubicBezTo>
                <a:cubicBezTo>
                  <a:pt x="2269589" y="1619177"/>
                  <a:pt x="2274435" y="1614331"/>
                  <a:pt x="2280420" y="1614331"/>
                </a:cubicBezTo>
                <a:close/>
                <a:moveTo>
                  <a:pt x="1931275" y="1614331"/>
                </a:moveTo>
                <a:cubicBezTo>
                  <a:pt x="1931304" y="1614331"/>
                  <a:pt x="1931342" y="1614331"/>
                  <a:pt x="1931371" y="1614331"/>
                </a:cubicBezTo>
                <a:cubicBezTo>
                  <a:pt x="1937356" y="1614331"/>
                  <a:pt x="1942201" y="1619177"/>
                  <a:pt x="1942201" y="1625162"/>
                </a:cubicBezTo>
                <a:cubicBezTo>
                  <a:pt x="1942201" y="1631147"/>
                  <a:pt x="1937356" y="1635993"/>
                  <a:pt x="1931371" y="1635993"/>
                </a:cubicBezTo>
                <a:cubicBezTo>
                  <a:pt x="1925442" y="1635993"/>
                  <a:pt x="1920635" y="1631185"/>
                  <a:pt x="1920635" y="1625257"/>
                </a:cubicBezTo>
                <a:cubicBezTo>
                  <a:pt x="1920635" y="1625229"/>
                  <a:pt x="1920635" y="1625191"/>
                  <a:pt x="1920635" y="1625162"/>
                </a:cubicBezTo>
                <a:cubicBezTo>
                  <a:pt x="1920578" y="1619234"/>
                  <a:pt x="1925347" y="1614389"/>
                  <a:pt x="1931275" y="1614331"/>
                </a:cubicBezTo>
                <a:close/>
                <a:moveTo>
                  <a:pt x="1756846" y="1614331"/>
                </a:moveTo>
                <a:cubicBezTo>
                  <a:pt x="1762793" y="1614379"/>
                  <a:pt x="1767582" y="1619215"/>
                  <a:pt x="1767582" y="1625162"/>
                </a:cubicBezTo>
                <a:cubicBezTo>
                  <a:pt x="1767582" y="1631109"/>
                  <a:pt x="1762793" y="1635936"/>
                  <a:pt x="1756846" y="1635993"/>
                </a:cubicBezTo>
                <a:cubicBezTo>
                  <a:pt x="1750861" y="1635993"/>
                  <a:pt x="1746015" y="1631147"/>
                  <a:pt x="1746015" y="1625162"/>
                </a:cubicBezTo>
                <a:cubicBezTo>
                  <a:pt x="1746015" y="1619177"/>
                  <a:pt x="1750861" y="1614331"/>
                  <a:pt x="1756846" y="1614331"/>
                </a:cubicBezTo>
                <a:close/>
                <a:moveTo>
                  <a:pt x="1582226" y="1614331"/>
                </a:moveTo>
                <a:cubicBezTo>
                  <a:pt x="1588155" y="1614331"/>
                  <a:pt x="1592962" y="1619139"/>
                  <a:pt x="1592962" y="1625067"/>
                </a:cubicBezTo>
                <a:cubicBezTo>
                  <a:pt x="1592962" y="1625096"/>
                  <a:pt x="1592962" y="1625134"/>
                  <a:pt x="1592962" y="1625162"/>
                </a:cubicBezTo>
                <a:cubicBezTo>
                  <a:pt x="1593009" y="1631090"/>
                  <a:pt x="1588250" y="1635936"/>
                  <a:pt x="1582321" y="1635993"/>
                </a:cubicBezTo>
                <a:cubicBezTo>
                  <a:pt x="1582293" y="1635993"/>
                  <a:pt x="1582255" y="1635993"/>
                  <a:pt x="1582226" y="1635993"/>
                </a:cubicBezTo>
                <a:cubicBezTo>
                  <a:pt x="1576241" y="1635993"/>
                  <a:pt x="1571395" y="1631147"/>
                  <a:pt x="1571395" y="1625162"/>
                </a:cubicBezTo>
                <a:cubicBezTo>
                  <a:pt x="1571395" y="1619177"/>
                  <a:pt x="1576241" y="1614331"/>
                  <a:pt x="1582226" y="1614331"/>
                </a:cubicBezTo>
                <a:close/>
                <a:moveTo>
                  <a:pt x="1232986" y="1614331"/>
                </a:moveTo>
                <a:cubicBezTo>
                  <a:pt x="1238972" y="1614331"/>
                  <a:pt x="1243817" y="1619177"/>
                  <a:pt x="1243817" y="1625162"/>
                </a:cubicBezTo>
                <a:cubicBezTo>
                  <a:pt x="1243817" y="1631147"/>
                  <a:pt x="1238972" y="1635993"/>
                  <a:pt x="1232986" y="1635993"/>
                </a:cubicBezTo>
                <a:cubicBezTo>
                  <a:pt x="1227001" y="1635993"/>
                  <a:pt x="1222155" y="1631147"/>
                  <a:pt x="1222155" y="1625162"/>
                </a:cubicBezTo>
                <a:cubicBezTo>
                  <a:pt x="1222155" y="1619177"/>
                  <a:pt x="1227001" y="1614331"/>
                  <a:pt x="1232986" y="1614331"/>
                </a:cubicBezTo>
                <a:close/>
                <a:moveTo>
                  <a:pt x="1058366" y="1614331"/>
                </a:moveTo>
                <a:cubicBezTo>
                  <a:pt x="1064351" y="1614331"/>
                  <a:pt x="1069197" y="1619177"/>
                  <a:pt x="1069197" y="1625162"/>
                </a:cubicBezTo>
                <a:cubicBezTo>
                  <a:pt x="1069197" y="1631147"/>
                  <a:pt x="1064351" y="1635993"/>
                  <a:pt x="1058366" y="1635993"/>
                </a:cubicBezTo>
                <a:cubicBezTo>
                  <a:pt x="1052419" y="1635936"/>
                  <a:pt x="1047630" y="1631109"/>
                  <a:pt x="1047630" y="1625162"/>
                </a:cubicBezTo>
                <a:cubicBezTo>
                  <a:pt x="1047630" y="1619215"/>
                  <a:pt x="1052419" y="1614379"/>
                  <a:pt x="1058366" y="1614331"/>
                </a:cubicBezTo>
                <a:close/>
                <a:moveTo>
                  <a:pt x="883936" y="1614331"/>
                </a:moveTo>
                <a:cubicBezTo>
                  <a:pt x="889883" y="1614379"/>
                  <a:pt x="894672" y="1619215"/>
                  <a:pt x="894672" y="1625162"/>
                </a:cubicBezTo>
                <a:cubicBezTo>
                  <a:pt x="894672" y="1631109"/>
                  <a:pt x="889883" y="1635936"/>
                  <a:pt x="883936" y="1635993"/>
                </a:cubicBezTo>
                <a:cubicBezTo>
                  <a:pt x="877951" y="1635993"/>
                  <a:pt x="873105" y="1631147"/>
                  <a:pt x="873105" y="1625162"/>
                </a:cubicBezTo>
                <a:cubicBezTo>
                  <a:pt x="873105" y="1619177"/>
                  <a:pt x="877951" y="1614331"/>
                  <a:pt x="883936" y="1614331"/>
                </a:cubicBezTo>
                <a:close/>
                <a:moveTo>
                  <a:pt x="709222" y="1614331"/>
                </a:moveTo>
                <a:cubicBezTo>
                  <a:pt x="715207" y="1614331"/>
                  <a:pt x="720052" y="1619177"/>
                  <a:pt x="720052" y="1625162"/>
                </a:cubicBezTo>
                <a:cubicBezTo>
                  <a:pt x="720052" y="1631147"/>
                  <a:pt x="715207" y="1635993"/>
                  <a:pt x="709222" y="1635993"/>
                </a:cubicBezTo>
                <a:cubicBezTo>
                  <a:pt x="703236" y="1635993"/>
                  <a:pt x="698391" y="1631147"/>
                  <a:pt x="698391" y="1625162"/>
                </a:cubicBezTo>
                <a:cubicBezTo>
                  <a:pt x="698391" y="1619177"/>
                  <a:pt x="703236" y="1614331"/>
                  <a:pt x="709222" y="1614331"/>
                </a:cubicBezTo>
                <a:close/>
                <a:moveTo>
                  <a:pt x="359982" y="1614331"/>
                </a:moveTo>
                <a:cubicBezTo>
                  <a:pt x="365967" y="1614331"/>
                  <a:pt x="370812" y="1619177"/>
                  <a:pt x="370812" y="1625162"/>
                </a:cubicBezTo>
                <a:cubicBezTo>
                  <a:pt x="370812" y="1631147"/>
                  <a:pt x="365967" y="1635993"/>
                  <a:pt x="359982" y="1635993"/>
                </a:cubicBezTo>
                <a:cubicBezTo>
                  <a:pt x="353997" y="1635993"/>
                  <a:pt x="349151" y="1631147"/>
                  <a:pt x="349151" y="1625162"/>
                </a:cubicBezTo>
                <a:cubicBezTo>
                  <a:pt x="349151" y="1619177"/>
                  <a:pt x="353997" y="1614331"/>
                  <a:pt x="359982" y="1614331"/>
                </a:cubicBezTo>
                <a:close/>
                <a:moveTo>
                  <a:pt x="185362" y="1614331"/>
                </a:moveTo>
                <a:cubicBezTo>
                  <a:pt x="191347" y="1614331"/>
                  <a:pt x="196192" y="1619177"/>
                  <a:pt x="196192" y="1625162"/>
                </a:cubicBezTo>
                <a:cubicBezTo>
                  <a:pt x="196192" y="1631147"/>
                  <a:pt x="191347" y="1635993"/>
                  <a:pt x="185362" y="1635993"/>
                </a:cubicBezTo>
                <a:cubicBezTo>
                  <a:pt x="179414" y="1635936"/>
                  <a:pt x="174626" y="1631109"/>
                  <a:pt x="174626" y="1625162"/>
                </a:cubicBezTo>
                <a:cubicBezTo>
                  <a:pt x="174626" y="1619215"/>
                  <a:pt x="179414" y="1614379"/>
                  <a:pt x="185362" y="1614331"/>
                </a:cubicBezTo>
                <a:close/>
                <a:moveTo>
                  <a:pt x="10447" y="1613952"/>
                </a:moveTo>
                <a:cubicBezTo>
                  <a:pt x="10675" y="1613942"/>
                  <a:pt x="10894" y="1613942"/>
                  <a:pt x="11122" y="1613952"/>
                </a:cubicBezTo>
                <a:cubicBezTo>
                  <a:pt x="17098" y="1614161"/>
                  <a:pt x="21781" y="1619167"/>
                  <a:pt x="21572" y="1625153"/>
                </a:cubicBezTo>
                <a:cubicBezTo>
                  <a:pt x="21572" y="1625153"/>
                  <a:pt x="21572" y="1625162"/>
                  <a:pt x="21572" y="1625162"/>
                </a:cubicBezTo>
                <a:cubicBezTo>
                  <a:pt x="21572" y="1631110"/>
                  <a:pt x="16784" y="1635936"/>
                  <a:pt x="10836" y="1635993"/>
                </a:cubicBezTo>
                <a:cubicBezTo>
                  <a:pt x="4852" y="1635993"/>
                  <a:pt x="6" y="1631148"/>
                  <a:pt x="6" y="1625162"/>
                </a:cubicBezTo>
                <a:cubicBezTo>
                  <a:pt x="-203" y="1619186"/>
                  <a:pt x="4471" y="1614170"/>
                  <a:pt x="10447" y="1613952"/>
                </a:cubicBezTo>
                <a:close/>
                <a:moveTo>
                  <a:pt x="2105991" y="1613951"/>
                </a:moveTo>
                <a:cubicBezTo>
                  <a:pt x="2111976" y="1613951"/>
                  <a:pt x="2116822" y="1618797"/>
                  <a:pt x="2116831" y="1624773"/>
                </a:cubicBezTo>
                <a:cubicBezTo>
                  <a:pt x="2116831" y="1624906"/>
                  <a:pt x="2116822" y="1625029"/>
                  <a:pt x="2116822" y="1625162"/>
                </a:cubicBezTo>
                <a:cubicBezTo>
                  <a:pt x="2116822" y="1631147"/>
                  <a:pt x="2111976" y="1635993"/>
                  <a:pt x="2105991" y="1635993"/>
                </a:cubicBezTo>
                <a:cubicBezTo>
                  <a:pt x="2100005" y="1635993"/>
                  <a:pt x="2095160" y="1631147"/>
                  <a:pt x="2095160" y="1625162"/>
                </a:cubicBezTo>
                <a:cubicBezTo>
                  <a:pt x="2094951" y="1619186"/>
                  <a:pt x="2099626" y="1614170"/>
                  <a:pt x="2105601" y="1613961"/>
                </a:cubicBezTo>
                <a:cubicBezTo>
                  <a:pt x="2105735" y="1613951"/>
                  <a:pt x="2105858" y="1613951"/>
                  <a:pt x="2105991" y="1613951"/>
                </a:cubicBezTo>
                <a:close/>
                <a:moveTo>
                  <a:pt x="1407701" y="1613951"/>
                </a:moveTo>
                <a:cubicBezTo>
                  <a:pt x="1413686" y="1613999"/>
                  <a:pt x="1418493" y="1618892"/>
                  <a:pt x="1418446" y="1624868"/>
                </a:cubicBezTo>
                <a:cubicBezTo>
                  <a:pt x="1418446" y="1624972"/>
                  <a:pt x="1418437" y="1625067"/>
                  <a:pt x="1418437" y="1625162"/>
                </a:cubicBezTo>
                <a:cubicBezTo>
                  <a:pt x="1418437" y="1631147"/>
                  <a:pt x="1413591" y="1635993"/>
                  <a:pt x="1407606" y="1635993"/>
                </a:cubicBezTo>
                <a:cubicBezTo>
                  <a:pt x="1401620" y="1635993"/>
                  <a:pt x="1396775" y="1631147"/>
                  <a:pt x="1396775" y="1625162"/>
                </a:cubicBezTo>
                <a:cubicBezTo>
                  <a:pt x="1396566" y="1619186"/>
                  <a:pt x="1401241" y="1614170"/>
                  <a:pt x="1407216" y="1613961"/>
                </a:cubicBezTo>
                <a:cubicBezTo>
                  <a:pt x="1407378" y="1613951"/>
                  <a:pt x="1407539" y="1613951"/>
                  <a:pt x="1407701" y="1613951"/>
                </a:cubicBezTo>
                <a:close/>
                <a:moveTo>
                  <a:pt x="534601" y="1613951"/>
                </a:moveTo>
                <a:cubicBezTo>
                  <a:pt x="540587" y="1613951"/>
                  <a:pt x="545432" y="1618797"/>
                  <a:pt x="545442" y="1624773"/>
                </a:cubicBezTo>
                <a:cubicBezTo>
                  <a:pt x="545442" y="1624906"/>
                  <a:pt x="545432" y="1625029"/>
                  <a:pt x="545432" y="1625162"/>
                </a:cubicBezTo>
                <a:cubicBezTo>
                  <a:pt x="545432" y="1631147"/>
                  <a:pt x="540587" y="1635993"/>
                  <a:pt x="534601" y="1635993"/>
                </a:cubicBezTo>
                <a:cubicBezTo>
                  <a:pt x="528616" y="1635993"/>
                  <a:pt x="523771" y="1631147"/>
                  <a:pt x="523771" y="1625162"/>
                </a:cubicBezTo>
                <a:cubicBezTo>
                  <a:pt x="523562" y="1619186"/>
                  <a:pt x="528236" y="1614170"/>
                  <a:pt x="534212" y="1613961"/>
                </a:cubicBezTo>
                <a:cubicBezTo>
                  <a:pt x="534345" y="1613951"/>
                  <a:pt x="534469" y="1613951"/>
                  <a:pt x="534601" y="1613951"/>
                </a:cubicBezTo>
                <a:close/>
                <a:moveTo>
                  <a:pt x="2629755" y="1434961"/>
                </a:moveTo>
                <a:cubicBezTo>
                  <a:pt x="2635740" y="1434961"/>
                  <a:pt x="2640586" y="1439807"/>
                  <a:pt x="2640586" y="1445792"/>
                </a:cubicBezTo>
                <a:cubicBezTo>
                  <a:pt x="2640586" y="1451777"/>
                  <a:pt x="2635740" y="1456623"/>
                  <a:pt x="2629755" y="1456623"/>
                </a:cubicBezTo>
                <a:cubicBezTo>
                  <a:pt x="2623808" y="1456575"/>
                  <a:pt x="2619019" y="1451739"/>
                  <a:pt x="2619019" y="1445792"/>
                </a:cubicBezTo>
                <a:cubicBezTo>
                  <a:pt x="2619019" y="1439845"/>
                  <a:pt x="2623808" y="1435009"/>
                  <a:pt x="2629755" y="1434961"/>
                </a:cubicBezTo>
                <a:close/>
                <a:moveTo>
                  <a:pt x="2455230" y="1434961"/>
                </a:moveTo>
                <a:cubicBezTo>
                  <a:pt x="2461177" y="1435009"/>
                  <a:pt x="2465966" y="1439845"/>
                  <a:pt x="2465966" y="1445792"/>
                </a:cubicBezTo>
                <a:cubicBezTo>
                  <a:pt x="2465966" y="1451739"/>
                  <a:pt x="2461177" y="1456575"/>
                  <a:pt x="2455230" y="1456623"/>
                </a:cubicBezTo>
                <a:cubicBezTo>
                  <a:pt x="2449245" y="1456623"/>
                  <a:pt x="2444399" y="1451777"/>
                  <a:pt x="2444399" y="1445792"/>
                </a:cubicBezTo>
                <a:cubicBezTo>
                  <a:pt x="2444399" y="1439807"/>
                  <a:pt x="2449245" y="1434961"/>
                  <a:pt x="2455230" y="1434961"/>
                </a:cubicBezTo>
                <a:close/>
                <a:moveTo>
                  <a:pt x="2280420" y="1434961"/>
                </a:moveTo>
                <a:cubicBezTo>
                  <a:pt x="2286406" y="1434961"/>
                  <a:pt x="2291251" y="1439807"/>
                  <a:pt x="2291251" y="1445792"/>
                </a:cubicBezTo>
                <a:cubicBezTo>
                  <a:pt x="2291251" y="1451777"/>
                  <a:pt x="2286406" y="1456623"/>
                  <a:pt x="2280420" y="1456623"/>
                </a:cubicBezTo>
                <a:cubicBezTo>
                  <a:pt x="2274435" y="1456623"/>
                  <a:pt x="2269589" y="1451777"/>
                  <a:pt x="2269589" y="1445792"/>
                </a:cubicBezTo>
                <a:cubicBezTo>
                  <a:pt x="2269589" y="1439807"/>
                  <a:pt x="2274435" y="1434961"/>
                  <a:pt x="2280420" y="1434961"/>
                </a:cubicBezTo>
                <a:close/>
                <a:moveTo>
                  <a:pt x="2105990" y="1434961"/>
                </a:moveTo>
                <a:cubicBezTo>
                  <a:pt x="2111976" y="1434961"/>
                  <a:pt x="2116821" y="1439807"/>
                  <a:pt x="2116821" y="1445792"/>
                </a:cubicBezTo>
                <a:cubicBezTo>
                  <a:pt x="2116821" y="1451777"/>
                  <a:pt x="2111976" y="1456623"/>
                  <a:pt x="2105990" y="1456623"/>
                </a:cubicBezTo>
                <a:cubicBezTo>
                  <a:pt x="2100005" y="1456623"/>
                  <a:pt x="2095159" y="1451777"/>
                  <a:pt x="2095159" y="1445792"/>
                </a:cubicBezTo>
                <a:cubicBezTo>
                  <a:pt x="2095159" y="1439807"/>
                  <a:pt x="2100005" y="1434961"/>
                  <a:pt x="2105990" y="1434961"/>
                </a:cubicBezTo>
                <a:close/>
                <a:moveTo>
                  <a:pt x="1931370" y="1434961"/>
                </a:moveTo>
                <a:cubicBezTo>
                  <a:pt x="1931399" y="1434961"/>
                  <a:pt x="1931437" y="1434961"/>
                  <a:pt x="1931465" y="1434961"/>
                </a:cubicBezTo>
                <a:cubicBezTo>
                  <a:pt x="1937412" y="1435009"/>
                  <a:pt x="1942201" y="1439845"/>
                  <a:pt x="1942201" y="1445792"/>
                </a:cubicBezTo>
                <a:cubicBezTo>
                  <a:pt x="1942201" y="1451777"/>
                  <a:pt x="1937356" y="1456623"/>
                  <a:pt x="1931370" y="1456623"/>
                </a:cubicBezTo>
                <a:cubicBezTo>
                  <a:pt x="1925442" y="1456575"/>
                  <a:pt x="1920682" y="1451720"/>
                  <a:pt x="1920730" y="1445792"/>
                </a:cubicBezTo>
                <a:cubicBezTo>
                  <a:pt x="1920682" y="1439864"/>
                  <a:pt x="1925442" y="1435018"/>
                  <a:pt x="1931370" y="1434961"/>
                </a:cubicBezTo>
                <a:close/>
                <a:moveTo>
                  <a:pt x="1756846" y="1434961"/>
                </a:moveTo>
                <a:cubicBezTo>
                  <a:pt x="1762793" y="1435009"/>
                  <a:pt x="1767582" y="1439845"/>
                  <a:pt x="1767582" y="1445792"/>
                </a:cubicBezTo>
                <a:cubicBezTo>
                  <a:pt x="1767582" y="1451739"/>
                  <a:pt x="1762793" y="1456575"/>
                  <a:pt x="1756846" y="1456623"/>
                </a:cubicBezTo>
                <a:cubicBezTo>
                  <a:pt x="1750861" y="1456623"/>
                  <a:pt x="1746015" y="1451777"/>
                  <a:pt x="1746015" y="1445792"/>
                </a:cubicBezTo>
                <a:cubicBezTo>
                  <a:pt x="1746015" y="1439807"/>
                  <a:pt x="1750861" y="1434961"/>
                  <a:pt x="1756846" y="1434961"/>
                </a:cubicBezTo>
                <a:close/>
                <a:moveTo>
                  <a:pt x="1582226" y="1434961"/>
                </a:moveTo>
                <a:cubicBezTo>
                  <a:pt x="1588155" y="1434961"/>
                  <a:pt x="1592962" y="1439769"/>
                  <a:pt x="1592962" y="1445697"/>
                </a:cubicBezTo>
                <a:cubicBezTo>
                  <a:pt x="1592962" y="1445725"/>
                  <a:pt x="1592962" y="1445763"/>
                  <a:pt x="1592962" y="1445792"/>
                </a:cubicBezTo>
                <a:cubicBezTo>
                  <a:pt x="1593009" y="1451720"/>
                  <a:pt x="1588250" y="1456566"/>
                  <a:pt x="1582321" y="1456623"/>
                </a:cubicBezTo>
                <a:cubicBezTo>
                  <a:pt x="1582293" y="1456623"/>
                  <a:pt x="1582255" y="1456623"/>
                  <a:pt x="1582226" y="1456623"/>
                </a:cubicBezTo>
                <a:cubicBezTo>
                  <a:pt x="1576241" y="1456623"/>
                  <a:pt x="1571395" y="1451777"/>
                  <a:pt x="1571395" y="1445792"/>
                </a:cubicBezTo>
                <a:cubicBezTo>
                  <a:pt x="1571395" y="1439807"/>
                  <a:pt x="1576241" y="1434961"/>
                  <a:pt x="1582226" y="1434961"/>
                </a:cubicBezTo>
                <a:close/>
                <a:moveTo>
                  <a:pt x="1407606" y="1434961"/>
                </a:moveTo>
                <a:cubicBezTo>
                  <a:pt x="1413592" y="1434961"/>
                  <a:pt x="1418437" y="1439807"/>
                  <a:pt x="1418437" y="1445792"/>
                </a:cubicBezTo>
                <a:cubicBezTo>
                  <a:pt x="1418437" y="1451777"/>
                  <a:pt x="1413592" y="1456623"/>
                  <a:pt x="1407606" y="1456623"/>
                </a:cubicBezTo>
                <a:cubicBezTo>
                  <a:pt x="1401621" y="1456623"/>
                  <a:pt x="1396775" y="1451777"/>
                  <a:pt x="1396775" y="1445792"/>
                </a:cubicBezTo>
                <a:cubicBezTo>
                  <a:pt x="1396775" y="1439807"/>
                  <a:pt x="1401621" y="1434961"/>
                  <a:pt x="1407606" y="1434961"/>
                </a:cubicBezTo>
                <a:close/>
                <a:moveTo>
                  <a:pt x="1232986" y="1434961"/>
                </a:moveTo>
                <a:cubicBezTo>
                  <a:pt x="1238972" y="1434961"/>
                  <a:pt x="1243817" y="1439807"/>
                  <a:pt x="1243817" y="1445792"/>
                </a:cubicBezTo>
                <a:cubicBezTo>
                  <a:pt x="1243817" y="1451777"/>
                  <a:pt x="1238972" y="1456623"/>
                  <a:pt x="1232986" y="1456623"/>
                </a:cubicBezTo>
                <a:cubicBezTo>
                  <a:pt x="1227001" y="1456623"/>
                  <a:pt x="1222155" y="1451777"/>
                  <a:pt x="1222155" y="1445792"/>
                </a:cubicBezTo>
                <a:cubicBezTo>
                  <a:pt x="1222155" y="1439807"/>
                  <a:pt x="1227001" y="1434961"/>
                  <a:pt x="1232986" y="1434961"/>
                </a:cubicBezTo>
                <a:close/>
                <a:moveTo>
                  <a:pt x="1058366" y="1434961"/>
                </a:moveTo>
                <a:cubicBezTo>
                  <a:pt x="1064351" y="1434961"/>
                  <a:pt x="1069197" y="1439807"/>
                  <a:pt x="1069197" y="1445792"/>
                </a:cubicBezTo>
                <a:cubicBezTo>
                  <a:pt x="1069197" y="1451777"/>
                  <a:pt x="1064351" y="1456623"/>
                  <a:pt x="1058366" y="1456623"/>
                </a:cubicBezTo>
                <a:cubicBezTo>
                  <a:pt x="1052419" y="1456575"/>
                  <a:pt x="1047630" y="1451739"/>
                  <a:pt x="1047630" y="1445792"/>
                </a:cubicBezTo>
                <a:cubicBezTo>
                  <a:pt x="1047630" y="1439845"/>
                  <a:pt x="1052419" y="1435009"/>
                  <a:pt x="1058366" y="1434961"/>
                </a:cubicBezTo>
                <a:close/>
                <a:moveTo>
                  <a:pt x="883936" y="1434961"/>
                </a:moveTo>
                <a:cubicBezTo>
                  <a:pt x="889883" y="1435009"/>
                  <a:pt x="894672" y="1439845"/>
                  <a:pt x="894672" y="1445792"/>
                </a:cubicBezTo>
                <a:cubicBezTo>
                  <a:pt x="894672" y="1451739"/>
                  <a:pt x="889883" y="1456575"/>
                  <a:pt x="883936" y="1456623"/>
                </a:cubicBezTo>
                <a:cubicBezTo>
                  <a:pt x="877951" y="1456623"/>
                  <a:pt x="873105" y="1451777"/>
                  <a:pt x="873105" y="1445792"/>
                </a:cubicBezTo>
                <a:cubicBezTo>
                  <a:pt x="873105" y="1439807"/>
                  <a:pt x="877951" y="1434961"/>
                  <a:pt x="883936" y="1434961"/>
                </a:cubicBezTo>
                <a:close/>
                <a:moveTo>
                  <a:pt x="709222" y="1434961"/>
                </a:moveTo>
                <a:cubicBezTo>
                  <a:pt x="715207" y="1434961"/>
                  <a:pt x="720052" y="1439807"/>
                  <a:pt x="720052" y="1445792"/>
                </a:cubicBezTo>
                <a:cubicBezTo>
                  <a:pt x="720052" y="1451777"/>
                  <a:pt x="715207" y="1456623"/>
                  <a:pt x="709222" y="1456623"/>
                </a:cubicBezTo>
                <a:cubicBezTo>
                  <a:pt x="703236" y="1456623"/>
                  <a:pt x="698391" y="1451777"/>
                  <a:pt x="698391" y="1445792"/>
                </a:cubicBezTo>
                <a:cubicBezTo>
                  <a:pt x="698391" y="1439807"/>
                  <a:pt x="703236" y="1434961"/>
                  <a:pt x="709222" y="1434961"/>
                </a:cubicBezTo>
                <a:close/>
                <a:moveTo>
                  <a:pt x="534981" y="1434961"/>
                </a:moveTo>
                <a:cubicBezTo>
                  <a:pt x="540815" y="1435170"/>
                  <a:pt x="545431" y="1439959"/>
                  <a:pt x="545431" y="1445792"/>
                </a:cubicBezTo>
                <a:cubicBezTo>
                  <a:pt x="545431" y="1451777"/>
                  <a:pt x="540586" y="1456623"/>
                  <a:pt x="534601" y="1456623"/>
                </a:cubicBezTo>
                <a:cubicBezTo>
                  <a:pt x="528768" y="1456414"/>
                  <a:pt x="524150" y="1451625"/>
                  <a:pt x="524150" y="1445792"/>
                </a:cubicBezTo>
                <a:cubicBezTo>
                  <a:pt x="524150" y="1439807"/>
                  <a:pt x="528996" y="1434961"/>
                  <a:pt x="534981" y="1434961"/>
                </a:cubicBezTo>
                <a:close/>
                <a:moveTo>
                  <a:pt x="359982" y="1434961"/>
                </a:moveTo>
                <a:cubicBezTo>
                  <a:pt x="365967" y="1434961"/>
                  <a:pt x="370812" y="1439807"/>
                  <a:pt x="370812" y="1445792"/>
                </a:cubicBezTo>
                <a:cubicBezTo>
                  <a:pt x="370812" y="1451777"/>
                  <a:pt x="365967" y="1456623"/>
                  <a:pt x="359982" y="1456623"/>
                </a:cubicBezTo>
                <a:cubicBezTo>
                  <a:pt x="353997" y="1456623"/>
                  <a:pt x="349151" y="1451777"/>
                  <a:pt x="349151" y="1445792"/>
                </a:cubicBezTo>
                <a:cubicBezTo>
                  <a:pt x="349151" y="1439807"/>
                  <a:pt x="353997" y="1434961"/>
                  <a:pt x="359982" y="1434961"/>
                </a:cubicBezTo>
                <a:close/>
                <a:moveTo>
                  <a:pt x="185362" y="1434961"/>
                </a:moveTo>
                <a:cubicBezTo>
                  <a:pt x="191347" y="1434961"/>
                  <a:pt x="196192" y="1439807"/>
                  <a:pt x="196192" y="1445792"/>
                </a:cubicBezTo>
                <a:cubicBezTo>
                  <a:pt x="196192" y="1451777"/>
                  <a:pt x="191347" y="1456623"/>
                  <a:pt x="185362" y="1456623"/>
                </a:cubicBezTo>
                <a:cubicBezTo>
                  <a:pt x="179414" y="1456575"/>
                  <a:pt x="174626" y="1451739"/>
                  <a:pt x="174626" y="1445792"/>
                </a:cubicBezTo>
                <a:cubicBezTo>
                  <a:pt x="174626" y="1439845"/>
                  <a:pt x="179414" y="1435009"/>
                  <a:pt x="185362" y="1434961"/>
                </a:cubicBezTo>
                <a:close/>
                <a:moveTo>
                  <a:pt x="10837" y="1434961"/>
                </a:moveTo>
                <a:cubicBezTo>
                  <a:pt x="16784" y="1435009"/>
                  <a:pt x="21572" y="1439845"/>
                  <a:pt x="21572" y="1445792"/>
                </a:cubicBezTo>
                <a:cubicBezTo>
                  <a:pt x="21572" y="1451739"/>
                  <a:pt x="16784" y="1456575"/>
                  <a:pt x="10837" y="1456623"/>
                </a:cubicBezTo>
                <a:cubicBezTo>
                  <a:pt x="4852" y="1456623"/>
                  <a:pt x="6" y="1451777"/>
                  <a:pt x="6" y="1445792"/>
                </a:cubicBezTo>
                <a:cubicBezTo>
                  <a:pt x="6" y="1439807"/>
                  <a:pt x="4852" y="1434961"/>
                  <a:pt x="10837" y="1434961"/>
                </a:cubicBezTo>
                <a:close/>
                <a:moveTo>
                  <a:pt x="2629755" y="1255591"/>
                </a:moveTo>
                <a:cubicBezTo>
                  <a:pt x="2635740" y="1255591"/>
                  <a:pt x="2640586" y="1260437"/>
                  <a:pt x="2640586" y="1266422"/>
                </a:cubicBezTo>
                <a:cubicBezTo>
                  <a:pt x="2640586" y="1272407"/>
                  <a:pt x="2635740" y="1277253"/>
                  <a:pt x="2629755" y="1277253"/>
                </a:cubicBezTo>
                <a:cubicBezTo>
                  <a:pt x="2623808" y="1277205"/>
                  <a:pt x="2619019" y="1272369"/>
                  <a:pt x="2619019" y="1266422"/>
                </a:cubicBezTo>
                <a:cubicBezTo>
                  <a:pt x="2619019" y="1260475"/>
                  <a:pt x="2623808" y="1255639"/>
                  <a:pt x="2629755" y="1255591"/>
                </a:cubicBezTo>
                <a:close/>
                <a:moveTo>
                  <a:pt x="2455230" y="1255591"/>
                </a:moveTo>
                <a:cubicBezTo>
                  <a:pt x="2461177" y="1255639"/>
                  <a:pt x="2465966" y="1260475"/>
                  <a:pt x="2465966" y="1266422"/>
                </a:cubicBezTo>
                <a:cubicBezTo>
                  <a:pt x="2465966" y="1272369"/>
                  <a:pt x="2461177" y="1277205"/>
                  <a:pt x="2455230" y="1277253"/>
                </a:cubicBezTo>
                <a:cubicBezTo>
                  <a:pt x="2449245" y="1277253"/>
                  <a:pt x="2444399" y="1272407"/>
                  <a:pt x="2444399" y="1266422"/>
                </a:cubicBezTo>
                <a:cubicBezTo>
                  <a:pt x="2444399" y="1260437"/>
                  <a:pt x="2449245" y="1255591"/>
                  <a:pt x="2455230" y="1255591"/>
                </a:cubicBezTo>
                <a:close/>
                <a:moveTo>
                  <a:pt x="2280420" y="1255591"/>
                </a:moveTo>
                <a:cubicBezTo>
                  <a:pt x="2286406" y="1255591"/>
                  <a:pt x="2291251" y="1260437"/>
                  <a:pt x="2291251" y="1266422"/>
                </a:cubicBezTo>
                <a:cubicBezTo>
                  <a:pt x="2291251" y="1272407"/>
                  <a:pt x="2286406" y="1277253"/>
                  <a:pt x="2280420" y="1277253"/>
                </a:cubicBezTo>
                <a:cubicBezTo>
                  <a:pt x="2274435" y="1277253"/>
                  <a:pt x="2269589" y="1272407"/>
                  <a:pt x="2269589" y="1266422"/>
                </a:cubicBezTo>
                <a:cubicBezTo>
                  <a:pt x="2269589" y="1260437"/>
                  <a:pt x="2274435" y="1255591"/>
                  <a:pt x="2280420" y="1255591"/>
                </a:cubicBezTo>
                <a:close/>
                <a:moveTo>
                  <a:pt x="2105990" y="1255591"/>
                </a:moveTo>
                <a:cubicBezTo>
                  <a:pt x="2111976" y="1255591"/>
                  <a:pt x="2116821" y="1260437"/>
                  <a:pt x="2116821" y="1266422"/>
                </a:cubicBezTo>
                <a:cubicBezTo>
                  <a:pt x="2116821" y="1272407"/>
                  <a:pt x="2111976" y="1277253"/>
                  <a:pt x="2105990" y="1277253"/>
                </a:cubicBezTo>
                <a:cubicBezTo>
                  <a:pt x="2100005" y="1277253"/>
                  <a:pt x="2095159" y="1272407"/>
                  <a:pt x="2095159" y="1266422"/>
                </a:cubicBezTo>
                <a:cubicBezTo>
                  <a:pt x="2095159" y="1260437"/>
                  <a:pt x="2100005" y="1255591"/>
                  <a:pt x="2105990" y="1255591"/>
                </a:cubicBezTo>
                <a:close/>
                <a:moveTo>
                  <a:pt x="1931275" y="1255591"/>
                </a:moveTo>
                <a:cubicBezTo>
                  <a:pt x="1931304" y="1255591"/>
                  <a:pt x="1931342" y="1255591"/>
                  <a:pt x="1931371" y="1255591"/>
                </a:cubicBezTo>
                <a:cubicBezTo>
                  <a:pt x="1937356" y="1255591"/>
                  <a:pt x="1942201" y="1260437"/>
                  <a:pt x="1942201" y="1266422"/>
                </a:cubicBezTo>
                <a:cubicBezTo>
                  <a:pt x="1942201" y="1272407"/>
                  <a:pt x="1937356" y="1277253"/>
                  <a:pt x="1931371" y="1277253"/>
                </a:cubicBezTo>
                <a:cubicBezTo>
                  <a:pt x="1925442" y="1277253"/>
                  <a:pt x="1920635" y="1272445"/>
                  <a:pt x="1920635" y="1266517"/>
                </a:cubicBezTo>
                <a:cubicBezTo>
                  <a:pt x="1920635" y="1266489"/>
                  <a:pt x="1920635" y="1266451"/>
                  <a:pt x="1920635" y="1266422"/>
                </a:cubicBezTo>
                <a:cubicBezTo>
                  <a:pt x="1920578" y="1260494"/>
                  <a:pt x="1925347" y="1255648"/>
                  <a:pt x="1931275" y="1255591"/>
                </a:cubicBezTo>
                <a:close/>
                <a:moveTo>
                  <a:pt x="1756846" y="1255591"/>
                </a:moveTo>
                <a:cubicBezTo>
                  <a:pt x="1762793" y="1255639"/>
                  <a:pt x="1767582" y="1260475"/>
                  <a:pt x="1767582" y="1266422"/>
                </a:cubicBezTo>
                <a:cubicBezTo>
                  <a:pt x="1767582" y="1272369"/>
                  <a:pt x="1762793" y="1277205"/>
                  <a:pt x="1756846" y="1277253"/>
                </a:cubicBezTo>
                <a:cubicBezTo>
                  <a:pt x="1750861" y="1277253"/>
                  <a:pt x="1746015" y="1272407"/>
                  <a:pt x="1746015" y="1266422"/>
                </a:cubicBezTo>
                <a:cubicBezTo>
                  <a:pt x="1746015" y="1260437"/>
                  <a:pt x="1750861" y="1255591"/>
                  <a:pt x="1756846" y="1255591"/>
                </a:cubicBezTo>
                <a:close/>
                <a:moveTo>
                  <a:pt x="1582226" y="1255591"/>
                </a:moveTo>
                <a:cubicBezTo>
                  <a:pt x="1588155" y="1255591"/>
                  <a:pt x="1592962" y="1260399"/>
                  <a:pt x="1592962" y="1266327"/>
                </a:cubicBezTo>
                <a:cubicBezTo>
                  <a:pt x="1592962" y="1266355"/>
                  <a:pt x="1592962" y="1266394"/>
                  <a:pt x="1592962" y="1266422"/>
                </a:cubicBezTo>
                <a:cubicBezTo>
                  <a:pt x="1593009" y="1272350"/>
                  <a:pt x="1588250" y="1277196"/>
                  <a:pt x="1582321" y="1277253"/>
                </a:cubicBezTo>
                <a:cubicBezTo>
                  <a:pt x="1582293" y="1277253"/>
                  <a:pt x="1582255" y="1277253"/>
                  <a:pt x="1582226" y="1277253"/>
                </a:cubicBezTo>
                <a:cubicBezTo>
                  <a:pt x="1576241" y="1277253"/>
                  <a:pt x="1571395" y="1272407"/>
                  <a:pt x="1571395" y="1266422"/>
                </a:cubicBezTo>
                <a:cubicBezTo>
                  <a:pt x="1571395" y="1260437"/>
                  <a:pt x="1576241" y="1255591"/>
                  <a:pt x="1582226" y="1255591"/>
                </a:cubicBezTo>
                <a:close/>
                <a:moveTo>
                  <a:pt x="1407606" y="1255591"/>
                </a:moveTo>
                <a:cubicBezTo>
                  <a:pt x="1413592" y="1255591"/>
                  <a:pt x="1418437" y="1260437"/>
                  <a:pt x="1418437" y="1266422"/>
                </a:cubicBezTo>
                <a:cubicBezTo>
                  <a:pt x="1418437" y="1272407"/>
                  <a:pt x="1413592" y="1277253"/>
                  <a:pt x="1407606" y="1277253"/>
                </a:cubicBezTo>
                <a:cubicBezTo>
                  <a:pt x="1401621" y="1277253"/>
                  <a:pt x="1396775" y="1272407"/>
                  <a:pt x="1396775" y="1266422"/>
                </a:cubicBezTo>
                <a:cubicBezTo>
                  <a:pt x="1396775" y="1260437"/>
                  <a:pt x="1401621" y="1255591"/>
                  <a:pt x="1407606" y="1255591"/>
                </a:cubicBezTo>
                <a:close/>
                <a:moveTo>
                  <a:pt x="1232986" y="1255591"/>
                </a:moveTo>
                <a:cubicBezTo>
                  <a:pt x="1238972" y="1255591"/>
                  <a:pt x="1243817" y="1260437"/>
                  <a:pt x="1243817" y="1266422"/>
                </a:cubicBezTo>
                <a:cubicBezTo>
                  <a:pt x="1243817" y="1272407"/>
                  <a:pt x="1238972" y="1277253"/>
                  <a:pt x="1232986" y="1277253"/>
                </a:cubicBezTo>
                <a:cubicBezTo>
                  <a:pt x="1227001" y="1277253"/>
                  <a:pt x="1222155" y="1272407"/>
                  <a:pt x="1222155" y="1266422"/>
                </a:cubicBezTo>
                <a:cubicBezTo>
                  <a:pt x="1222155" y="1260437"/>
                  <a:pt x="1227001" y="1255591"/>
                  <a:pt x="1232986" y="1255591"/>
                </a:cubicBezTo>
                <a:close/>
                <a:moveTo>
                  <a:pt x="1058366" y="1255591"/>
                </a:moveTo>
                <a:cubicBezTo>
                  <a:pt x="1064351" y="1255591"/>
                  <a:pt x="1069197" y="1260437"/>
                  <a:pt x="1069197" y="1266422"/>
                </a:cubicBezTo>
                <a:cubicBezTo>
                  <a:pt x="1069197" y="1272407"/>
                  <a:pt x="1064351" y="1277253"/>
                  <a:pt x="1058366" y="1277253"/>
                </a:cubicBezTo>
                <a:cubicBezTo>
                  <a:pt x="1052419" y="1277205"/>
                  <a:pt x="1047630" y="1272369"/>
                  <a:pt x="1047630" y="1266422"/>
                </a:cubicBezTo>
                <a:cubicBezTo>
                  <a:pt x="1047630" y="1260475"/>
                  <a:pt x="1052419" y="1255639"/>
                  <a:pt x="1058366" y="1255591"/>
                </a:cubicBezTo>
                <a:close/>
                <a:moveTo>
                  <a:pt x="883936" y="1255591"/>
                </a:moveTo>
                <a:cubicBezTo>
                  <a:pt x="889883" y="1255639"/>
                  <a:pt x="894672" y="1260475"/>
                  <a:pt x="894672" y="1266422"/>
                </a:cubicBezTo>
                <a:cubicBezTo>
                  <a:pt x="894672" y="1272369"/>
                  <a:pt x="889883" y="1277205"/>
                  <a:pt x="883936" y="1277253"/>
                </a:cubicBezTo>
                <a:cubicBezTo>
                  <a:pt x="877951" y="1277253"/>
                  <a:pt x="873105" y="1272407"/>
                  <a:pt x="873105" y="1266422"/>
                </a:cubicBezTo>
                <a:cubicBezTo>
                  <a:pt x="873105" y="1260437"/>
                  <a:pt x="877951" y="1255591"/>
                  <a:pt x="883936" y="1255591"/>
                </a:cubicBezTo>
                <a:close/>
                <a:moveTo>
                  <a:pt x="709222" y="1255591"/>
                </a:moveTo>
                <a:cubicBezTo>
                  <a:pt x="715207" y="1255591"/>
                  <a:pt x="720052" y="1260437"/>
                  <a:pt x="720052" y="1266422"/>
                </a:cubicBezTo>
                <a:cubicBezTo>
                  <a:pt x="720052" y="1272407"/>
                  <a:pt x="715207" y="1277253"/>
                  <a:pt x="709222" y="1277253"/>
                </a:cubicBezTo>
                <a:cubicBezTo>
                  <a:pt x="703236" y="1277253"/>
                  <a:pt x="698391" y="1272407"/>
                  <a:pt x="698391" y="1266422"/>
                </a:cubicBezTo>
                <a:cubicBezTo>
                  <a:pt x="698391" y="1260437"/>
                  <a:pt x="703236" y="1255591"/>
                  <a:pt x="709222" y="1255591"/>
                </a:cubicBezTo>
                <a:close/>
                <a:moveTo>
                  <a:pt x="534602" y="1255591"/>
                </a:moveTo>
                <a:cubicBezTo>
                  <a:pt x="540587" y="1255591"/>
                  <a:pt x="545432" y="1260437"/>
                  <a:pt x="545432" y="1266422"/>
                </a:cubicBezTo>
                <a:cubicBezTo>
                  <a:pt x="545432" y="1272407"/>
                  <a:pt x="540587" y="1277253"/>
                  <a:pt x="534602" y="1277253"/>
                </a:cubicBezTo>
                <a:cubicBezTo>
                  <a:pt x="528616" y="1277253"/>
                  <a:pt x="523771" y="1272407"/>
                  <a:pt x="523771" y="1266422"/>
                </a:cubicBezTo>
                <a:cubicBezTo>
                  <a:pt x="523771" y="1260437"/>
                  <a:pt x="528616" y="1255591"/>
                  <a:pt x="534602" y="1255591"/>
                </a:cubicBezTo>
                <a:close/>
                <a:moveTo>
                  <a:pt x="359982" y="1255591"/>
                </a:moveTo>
                <a:cubicBezTo>
                  <a:pt x="365967" y="1255591"/>
                  <a:pt x="370812" y="1260437"/>
                  <a:pt x="370812" y="1266422"/>
                </a:cubicBezTo>
                <a:cubicBezTo>
                  <a:pt x="370812" y="1272407"/>
                  <a:pt x="365967" y="1277253"/>
                  <a:pt x="359982" y="1277253"/>
                </a:cubicBezTo>
                <a:cubicBezTo>
                  <a:pt x="353997" y="1277253"/>
                  <a:pt x="349151" y="1272407"/>
                  <a:pt x="349151" y="1266422"/>
                </a:cubicBezTo>
                <a:cubicBezTo>
                  <a:pt x="349151" y="1260437"/>
                  <a:pt x="353997" y="1255591"/>
                  <a:pt x="359982" y="1255591"/>
                </a:cubicBezTo>
                <a:close/>
                <a:moveTo>
                  <a:pt x="185362" y="1255591"/>
                </a:moveTo>
                <a:cubicBezTo>
                  <a:pt x="191347" y="1255591"/>
                  <a:pt x="196192" y="1260437"/>
                  <a:pt x="196192" y="1266422"/>
                </a:cubicBezTo>
                <a:cubicBezTo>
                  <a:pt x="196192" y="1272407"/>
                  <a:pt x="191347" y="1277253"/>
                  <a:pt x="185362" y="1277253"/>
                </a:cubicBezTo>
                <a:cubicBezTo>
                  <a:pt x="179414" y="1277205"/>
                  <a:pt x="174626" y="1272369"/>
                  <a:pt x="174626" y="1266422"/>
                </a:cubicBezTo>
                <a:cubicBezTo>
                  <a:pt x="174626" y="1260475"/>
                  <a:pt x="179414" y="1255639"/>
                  <a:pt x="185362" y="1255591"/>
                </a:cubicBezTo>
                <a:close/>
                <a:moveTo>
                  <a:pt x="10837" y="1255591"/>
                </a:moveTo>
                <a:cubicBezTo>
                  <a:pt x="16784" y="1255639"/>
                  <a:pt x="21572" y="1260475"/>
                  <a:pt x="21572" y="1266422"/>
                </a:cubicBezTo>
                <a:cubicBezTo>
                  <a:pt x="21572" y="1272369"/>
                  <a:pt x="16784" y="1277205"/>
                  <a:pt x="10837" y="1277253"/>
                </a:cubicBezTo>
                <a:cubicBezTo>
                  <a:pt x="4852" y="1277253"/>
                  <a:pt x="6" y="1272407"/>
                  <a:pt x="6" y="1266422"/>
                </a:cubicBezTo>
                <a:cubicBezTo>
                  <a:pt x="6" y="1260437"/>
                  <a:pt x="4852" y="1255591"/>
                  <a:pt x="10837" y="1255591"/>
                </a:cubicBezTo>
                <a:close/>
                <a:moveTo>
                  <a:pt x="2629755" y="1076221"/>
                </a:moveTo>
                <a:cubicBezTo>
                  <a:pt x="2635740" y="1076221"/>
                  <a:pt x="2640586" y="1081067"/>
                  <a:pt x="2640586" y="1087052"/>
                </a:cubicBezTo>
                <a:cubicBezTo>
                  <a:pt x="2640586" y="1093037"/>
                  <a:pt x="2635740" y="1097883"/>
                  <a:pt x="2629755" y="1097883"/>
                </a:cubicBezTo>
                <a:cubicBezTo>
                  <a:pt x="2623808" y="1097826"/>
                  <a:pt x="2619019" y="1092999"/>
                  <a:pt x="2619019" y="1087052"/>
                </a:cubicBezTo>
                <a:cubicBezTo>
                  <a:pt x="2619019" y="1081105"/>
                  <a:pt x="2623808" y="1076269"/>
                  <a:pt x="2629755" y="1076221"/>
                </a:cubicBezTo>
                <a:close/>
                <a:moveTo>
                  <a:pt x="1931275" y="1076221"/>
                </a:moveTo>
                <a:cubicBezTo>
                  <a:pt x="1931304" y="1076221"/>
                  <a:pt x="1931342" y="1076221"/>
                  <a:pt x="1931371" y="1076221"/>
                </a:cubicBezTo>
                <a:cubicBezTo>
                  <a:pt x="1937356" y="1076221"/>
                  <a:pt x="1942201" y="1081067"/>
                  <a:pt x="1942201" y="1087052"/>
                </a:cubicBezTo>
                <a:cubicBezTo>
                  <a:pt x="1942201" y="1093037"/>
                  <a:pt x="1937356" y="1097883"/>
                  <a:pt x="1931371" y="1097883"/>
                </a:cubicBezTo>
                <a:cubicBezTo>
                  <a:pt x="1925442" y="1097883"/>
                  <a:pt x="1920635" y="1093075"/>
                  <a:pt x="1920635" y="1087147"/>
                </a:cubicBezTo>
                <a:cubicBezTo>
                  <a:pt x="1920635" y="1087119"/>
                  <a:pt x="1920635" y="1087081"/>
                  <a:pt x="1920635" y="1087052"/>
                </a:cubicBezTo>
                <a:cubicBezTo>
                  <a:pt x="1920578" y="1081124"/>
                  <a:pt x="1925347" y="1076279"/>
                  <a:pt x="1931275" y="1076221"/>
                </a:cubicBezTo>
                <a:close/>
                <a:moveTo>
                  <a:pt x="1756846" y="1076221"/>
                </a:moveTo>
                <a:cubicBezTo>
                  <a:pt x="1762793" y="1076269"/>
                  <a:pt x="1767582" y="1081105"/>
                  <a:pt x="1767582" y="1087052"/>
                </a:cubicBezTo>
                <a:cubicBezTo>
                  <a:pt x="1767582" y="1092999"/>
                  <a:pt x="1762793" y="1097826"/>
                  <a:pt x="1756846" y="1097883"/>
                </a:cubicBezTo>
                <a:cubicBezTo>
                  <a:pt x="1750861" y="1097883"/>
                  <a:pt x="1746015" y="1093037"/>
                  <a:pt x="1746015" y="1087052"/>
                </a:cubicBezTo>
                <a:cubicBezTo>
                  <a:pt x="1746015" y="1081067"/>
                  <a:pt x="1750861" y="1076221"/>
                  <a:pt x="1756846" y="1076221"/>
                </a:cubicBezTo>
                <a:close/>
                <a:moveTo>
                  <a:pt x="1582226" y="1076221"/>
                </a:moveTo>
                <a:cubicBezTo>
                  <a:pt x="1588155" y="1076221"/>
                  <a:pt x="1592962" y="1081029"/>
                  <a:pt x="1592962" y="1086957"/>
                </a:cubicBezTo>
                <a:cubicBezTo>
                  <a:pt x="1592962" y="1086986"/>
                  <a:pt x="1592962" y="1087024"/>
                  <a:pt x="1592962" y="1087052"/>
                </a:cubicBezTo>
                <a:cubicBezTo>
                  <a:pt x="1593009" y="1092980"/>
                  <a:pt x="1588250" y="1097826"/>
                  <a:pt x="1582321" y="1097883"/>
                </a:cubicBezTo>
                <a:cubicBezTo>
                  <a:pt x="1582293" y="1097883"/>
                  <a:pt x="1582255" y="1097883"/>
                  <a:pt x="1582226" y="1097883"/>
                </a:cubicBezTo>
                <a:cubicBezTo>
                  <a:pt x="1576241" y="1097883"/>
                  <a:pt x="1571395" y="1093037"/>
                  <a:pt x="1571395" y="1087052"/>
                </a:cubicBezTo>
                <a:cubicBezTo>
                  <a:pt x="1571395" y="1081067"/>
                  <a:pt x="1576241" y="1076221"/>
                  <a:pt x="1582226" y="1076221"/>
                </a:cubicBezTo>
                <a:close/>
                <a:moveTo>
                  <a:pt x="1407606" y="1076221"/>
                </a:moveTo>
                <a:cubicBezTo>
                  <a:pt x="1407635" y="1076221"/>
                  <a:pt x="1407673" y="1076221"/>
                  <a:pt x="1407701" y="1076221"/>
                </a:cubicBezTo>
                <a:cubicBezTo>
                  <a:pt x="1413648" y="1076269"/>
                  <a:pt x="1418437" y="1081105"/>
                  <a:pt x="1418437" y="1087052"/>
                </a:cubicBezTo>
                <a:cubicBezTo>
                  <a:pt x="1418437" y="1093037"/>
                  <a:pt x="1413592" y="1097883"/>
                  <a:pt x="1407606" y="1097883"/>
                </a:cubicBezTo>
                <a:cubicBezTo>
                  <a:pt x="1401621" y="1097883"/>
                  <a:pt x="1396775" y="1093037"/>
                  <a:pt x="1396775" y="1087052"/>
                </a:cubicBezTo>
                <a:cubicBezTo>
                  <a:pt x="1396775" y="1081067"/>
                  <a:pt x="1401621" y="1076221"/>
                  <a:pt x="1407606" y="1076221"/>
                </a:cubicBezTo>
                <a:close/>
                <a:moveTo>
                  <a:pt x="1232986" y="1076221"/>
                </a:moveTo>
                <a:cubicBezTo>
                  <a:pt x="1238972" y="1076221"/>
                  <a:pt x="1243817" y="1081067"/>
                  <a:pt x="1243817" y="1087052"/>
                </a:cubicBezTo>
                <a:cubicBezTo>
                  <a:pt x="1243817" y="1093037"/>
                  <a:pt x="1238972" y="1097883"/>
                  <a:pt x="1232986" y="1097883"/>
                </a:cubicBezTo>
                <a:cubicBezTo>
                  <a:pt x="1227001" y="1097883"/>
                  <a:pt x="1222155" y="1093037"/>
                  <a:pt x="1222155" y="1087052"/>
                </a:cubicBezTo>
                <a:cubicBezTo>
                  <a:pt x="1222155" y="1081067"/>
                  <a:pt x="1227001" y="1076221"/>
                  <a:pt x="1232986" y="1076221"/>
                </a:cubicBezTo>
                <a:close/>
                <a:moveTo>
                  <a:pt x="534602" y="1076221"/>
                </a:moveTo>
                <a:cubicBezTo>
                  <a:pt x="540587" y="1076221"/>
                  <a:pt x="545432" y="1081067"/>
                  <a:pt x="545432" y="1087052"/>
                </a:cubicBezTo>
                <a:cubicBezTo>
                  <a:pt x="545432" y="1093037"/>
                  <a:pt x="540587" y="1097883"/>
                  <a:pt x="534602" y="1097883"/>
                </a:cubicBezTo>
                <a:cubicBezTo>
                  <a:pt x="528616" y="1097883"/>
                  <a:pt x="523771" y="1093037"/>
                  <a:pt x="523771" y="1087052"/>
                </a:cubicBezTo>
                <a:cubicBezTo>
                  <a:pt x="523771" y="1081067"/>
                  <a:pt x="528616" y="1076221"/>
                  <a:pt x="534602" y="1076221"/>
                </a:cubicBezTo>
                <a:close/>
                <a:moveTo>
                  <a:pt x="359982" y="1076221"/>
                </a:moveTo>
                <a:cubicBezTo>
                  <a:pt x="365967" y="1076221"/>
                  <a:pt x="370812" y="1081067"/>
                  <a:pt x="370812" y="1087052"/>
                </a:cubicBezTo>
                <a:cubicBezTo>
                  <a:pt x="370812" y="1093037"/>
                  <a:pt x="365967" y="1097883"/>
                  <a:pt x="359982" y="1097883"/>
                </a:cubicBezTo>
                <a:cubicBezTo>
                  <a:pt x="353997" y="1097883"/>
                  <a:pt x="349151" y="1093037"/>
                  <a:pt x="349151" y="1087052"/>
                </a:cubicBezTo>
                <a:cubicBezTo>
                  <a:pt x="349151" y="1081067"/>
                  <a:pt x="353997" y="1076221"/>
                  <a:pt x="359982" y="1076221"/>
                </a:cubicBezTo>
                <a:close/>
                <a:moveTo>
                  <a:pt x="185362" y="1076221"/>
                </a:moveTo>
                <a:cubicBezTo>
                  <a:pt x="191347" y="1076221"/>
                  <a:pt x="196192" y="1081067"/>
                  <a:pt x="196192" y="1087052"/>
                </a:cubicBezTo>
                <a:cubicBezTo>
                  <a:pt x="196192" y="1093037"/>
                  <a:pt x="191347" y="1097883"/>
                  <a:pt x="185362" y="1097883"/>
                </a:cubicBezTo>
                <a:cubicBezTo>
                  <a:pt x="179414" y="1097826"/>
                  <a:pt x="174626" y="1092999"/>
                  <a:pt x="174626" y="1087052"/>
                </a:cubicBezTo>
                <a:cubicBezTo>
                  <a:pt x="174626" y="1081105"/>
                  <a:pt x="179414" y="1076269"/>
                  <a:pt x="185362" y="1076221"/>
                </a:cubicBezTo>
                <a:close/>
                <a:moveTo>
                  <a:pt x="10837" y="1076221"/>
                </a:moveTo>
                <a:cubicBezTo>
                  <a:pt x="10932" y="1076221"/>
                  <a:pt x="11027" y="1076221"/>
                  <a:pt x="11122" y="1076221"/>
                </a:cubicBezTo>
                <a:cubicBezTo>
                  <a:pt x="16955" y="1076430"/>
                  <a:pt x="21572" y="1081219"/>
                  <a:pt x="21572" y="1087052"/>
                </a:cubicBezTo>
                <a:cubicBezTo>
                  <a:pt x="21572" y="1092999"/>
                  <a:pt x="16784" y="1097826"/>
                  <a:pt x="10837" y="1097883"/>
                </a:cubicBezTo>
                <a:cubicBezTo>
                  <a:pt x="4852" y="1097883"/>
                  <a:pt x="6" y="1093037"/>
                  <a:pt x="6" y="1087052"/>
                </a:cubicBezTo>
                <a:cubicBezTo>
                  <a:pt x="6" y="1081067"/>
                  <a:pt x="4852" y="1076221"/>
                  <a:pt x="10837" y="1076221"/>
                </a:cubicBezTo>
                <a:close/>
                <a:moveTo>
                  <a:pt x="2454057" y="1076181"/>
                </a:moveTo>
                <a:cubicBezTo>
                  <a:pt x="2460038" y="1076181"/>
                  <a:pt x="2464887" y="1081030"/>
                  <a:pt x="2464887" y="1087012"/>
                </a:cubicBezTo>
                <a:cubicBezTo>
                  <a:pt x="2464887" y="1092993"/>
                  <a:pt x="2460038" y="1097842"/>
                  <a:pt x="2454057" y="1097842"/>
                </a:cubicBezTo>
                <a:cubicBezTo>
                  <a:pt x="2448075" y="1097842"/>
                  <a:pt x="2443226" y="1092993"/>
                  <a:pt x="2443226" y="1087012"/>
                </a:cubicBezTo>
                <a:cubicBezTo>
                  <a:pt x="2443226" y="1081030"/>
                  <a:pt x="2448075" y="1076181"/>
                  <a:pt x="2454057" y="1076181"/>
                </a:cubicBezTo>
                <a:close/>
                <a:moveTo>
                  <a:pt x="2279532" y="1076181"/>
                </a:moveTo>
                <a:cubicBezTo>
                  <a:pt x="2285513" y="1076181"/>
                  <a:pt x="2290362" y="1081030"/>
                  <a:pt x="2290362" y="1087012"/>
                </a:cubicBezTo>
                <a:cubicBezTo>
                  <a:pt x="2290362" y="1092993"/>
                  <a:pt x="2285513" y="1097842"/>
                  <a:pt x="2279532" y="1097842"/>
                </a:cubicBezTo>
                <a:cubicBezTo>
                  <a:pt x="2273550" y="1097842"/>
                  <a:pt x="2268701" y="1092993"/>
                  <a:pt x="2268701" y="1087012"/>
                </a:cubicBezTo>
                <a:cubicBezTo>
                  <a:pt x="2268701" y="1081030"/>
                  <a:pt x="2273550" y="1076181"/>
                  <a:pt x="2279532" y="1076181"/>
                </a:cubicBezTo>
                <a:close/>
                <a:moveTo>
                  <a:pt x="2104913" y="1076181"/>
                </a:moveTo>
                <a:cubicBezTo>
                  <a:pt x="2110894" y="1076181"/>
                  <a:pt x="2115743" y="1081030"/>
                  <a:pt x="2115743" y="1087012"/>
                </a:cubicBezTo>
                <a:cubicBezTo>
                  <a:pt x="2115743" y="1092993"/>
                  <a:pt x="2110894" y="1097842"/>
                  <a:pt x="2104913" y="1097842"/>
                </a:cubicBezTo>
                <a:cubicBezTo>
                  <a:pt x="2098931" y="1097842"/>
                  <a:pt x="2094082" y="1092993"/>
                  <a:pt x="2094082" y="1087012"/>
                </a:cubicBezTo>
                <a:cubicBezTo>
                  <a:pt x="2094082" y="1081030"/>
                  <a:pt x="2098931" y="1076181"/>
                  <a:pt x="2104913" y="1076181"/>
                </a:cubicBezTo>
                <a:close/>
                <a:moveTo>
                  <a:pt x="1057287" y="1076181"/>
                </a:moveTo>
                <a:cubicBezTo>
                  <a:pt x="1063269" y="1076181"/>
                  <a:pt x="1068118" y="1081030"/>
                  <a:pt x="1068118" y="1087012"/>
                </a:cubicBezTo>
                <a:cubicBezTo>
                  <a:pt x="1068118" y="1092993"/>
                  <a:pt x="1063269" y="1097842"/>
                  <a:pt x="1057287" y="1097842"/>
                </a:cubicBezTo>
                <a:cubicBezTo>
                  <a:pt x="1051306" y="1097842"/>
                  <a:pt x="1046457" y="1092993"/>
                  <a:pt x="1046457" y="1087012"/>
                </a:cubicBezTo>
                <a:cubicBezTo>
                  <a:pt x="1046457" y="1081030"/>
                  <a:pt x="1051306" y="1076181"/>
                  <a:pt x="1057287" y="1076181"/>
                </a:cubicBezTo>
                <a:close/>
                <a:moveTo>
                  <a:pt x="882667" y="1076181"/>
                </a:moveTo>
                <a:cubicBezTo>
                  <a:pt x="888649" y="1076181"/>
                  <a:pt x="893498" y="1081030"/>
                  <a:pt x="893498" y="1087012"/>
                </a:cubicBezTo>
                <a:cubicBezTo>
                  <a:pt x="893498" y="1092993"/>
                  <a:pt x="888649" y="1097842"/>
                  <a:pt x="882667" y="1097842"/>
                </a:cubicBezTo>
                <a:cubicBezTo>
                  <a:pt x="876686" y="1097842"/>
                  <a:pt x="871837" y="1092993"/>
                  <a:pt x="871837" y="1087012"/>
                </a:cubicBezTo>
                <a:cubicBezTo>
                  <a:pt x="871837" y="1081030"/>
                  <a:pt x="876686" y="1076181"/>
                  <a:pt x="882667" y="1076181"/>
                </a:cubicBezTo>
                <a:close/>
                <a:moveTo>
                  <a:pt x="708142" y="1076181"/>
                </a:moveTo>
                <a:cubicBezTo>
                  <a:pt x="714124" y="1076181"/>
                  <a:pt x="718973" y="1081030"/>
                  <a:pt x="718973" y="1087012"/>
                </a:cubicBezTo>
                <a:cubicBezTo>
                  <a:pt x="718973" y="1092993"/>
                  <a:pt x="714124" y="1097842"/>
                  <a:pt x="708142" y="1097842"/>
                </a:cubicBezTo>
                <a:cubicBezTo>
                  <a:pt x="702161" y="1097842"/>
                  <a:pt x="697312" y="1092993"/>
                  <a:pt x="697312" y="1087012"/>
                </a:cubicBezTo>
                <a:cubicBezTo>
                  <a:pt x="697312" y="1081030"/>
                  <a:pt x="702161" y="1076181"/>
                  <a:pt x="708142" y="1076181"/>
                </a:cubicBezTo>
                <a:close/>
                <a:moveTo>
                  <a:pt x="2629755" y="896851"/>
                </a:moveTo>
                <a:cubicBezTo>
                  <a:pt x="2635740" y="896851"/>
                  <a:pt x="2640586" y="901697"/>
                  <a:pt x="2640586" y="907682"/>
                </a:cubicBezTo>
                <a:cubicBezTo>
                  <a:pt x="2640586" y="913667"/>
                  <a:pt x="2635740" y="918513"/>
                  <a:pt x="2629755" y="918513"/>
                </a:cubicBezTo>
                <a:cubicBezTo>
                  <a:pt x="2623808" y="918465"/>
                  <a:pt x="2619019" y="913629"/>
                  <a:pt x="2619019" y="907682"/>
                </a:cubicBezTo>
                <a:cubicBezTo>
                  <a:pt x="2619019" y="901735"/>
                  <a:pt x="2623808" y="896899"/>
                  <a:pt x="2629755" y="896851"/>
                </a:cubicBezTo>
                <a:close/>
                <a:moveTo>
                  <a:pt x="1931275" y="896851"/>
                </a:moveTo>
                <a:cubicBezTo>
                  <a:pt x="1931304" y="896851"/>
                  <a:pt x="1931342" y="896851"/>
                  <a:pt x="1931371" y="896851"/>
                </a:cubicBezTo>
                <a:cubicBezTo>
                  <a:pt x="1937356" y="896851"/>
                  <a:pt x="1942201" y="901697"/>
                  <a:pt x="1942201" y="907682"/>
                </a:cubicBezTo>
                <a:cubicBezTo>
                  <a:pt x="1942201" y="913667"/>
                  <a:pt x="1937356" y="918513"/>
                  <a:pt x="1931371" y="918513"/>
                </a:cubicBezTo>
                <a:cubicBezTo>
                  <a:pt x="1925442" y="918513"/>
                  <a:pt x="1920635" y="913705"/>
                  <a:pt x="1920635" y="907777"/>
                </a:cubicBezTo>
                <a:cubicBezTo>
                  <a:pt x="1920635" y="907749"/>
                  <a:pt x="1920635" y="907710"/>
                  <a:pt x="1920635" y="907682"/>
                </a:cubicBezTo>
                <a:cubicBezTo>
                  <a:pt x="1920578" y="901754"/>
                  <a:pt x="1925347" y="896908"/>
                  <a:pt x="1931275" y="896851"/>
                </a:cubicBezTo>
                <a:close/>
                <a:moveTo>
                  <a:pt x="1756846" y="896851"/>
                </a:moveTo>
                <a:cubicBezTo>
                  <a:pt x="1762793" y="896899"/>
                  <a:pt x="1767582" y="901735"/>
                  <a:pt x="1767582" y="907682"/>
                </a:cubicBezTo>
                <a:cubicBezTo>
                  <a:pt x="1767582" y="913629"/>
                  <a:pt x="1762793" y="918465"/>
                  <a:pt x="1756846" y="918513"/>
                </a:cubicBezTo>
                <a:cubicBezTo>
                  <a:pt x="1750861" y="918513"/>
                  <a:pt x="1746015" y="913667"/>
                  <a:pt x="1746015" y="907682"/>
                </a:cubicBezTo>
                <a:cubicBezTo>
                  <a:pt x="1746015" y="901697"/>
                  <a:pt x="1750861" y="896851"/>
                  <a:pt x="1756846" y="896851"/>
                </a:cubicBezTo>
                <a:close/>
                <a:moveTo>
                  <a:pt x="1582226" y="896851"/>
                </a:moveTo>
                <a:cubicBezTo>
                  <a:pt x="1588155" y="896851"/>
                  <a:pt x="1592962" y="901659"/>
                  <a:pt x="1592962" y="907587"/>
                </a:cubicBezTo>
                <a:cubicBezTo>
                  <a:pt x="1592962" y="907615"/>
                  <a:pt x="1592962" y="907653"/>
                  <a:pt x="1592962" y="907682"/>
                </a:cubicBezTo>
                <a:cubicBezTo>
                  <a:pt x="1593009" y="913610"/>
                  <a:pt x="1588250" y="918456"/>
                  <a:pt x="1582321" y="918513"/>
                </a:cubicBezTo>
                <a:cubicBezTo>
                  <a:pt x="1582293" y="918513"/>
                  <a:pt x="1582255" y="918513"/>
                  <a:pt x="1582226" y="918513"/>
                </a:cubicBezTo>
                <a:cubicBezTo>
                  <a:pt x="1576241" y="918513"/>
                  <a:pt x="1571395" y="913667"/>
                  <a:pt x="1571395" y="907682"/>
                </a:cubicBezTo>
                <a:cubicBezTo>
                  <a:pt x="1571395" y="901697"/>
                  <a:pt x="1576241" y="896851"/>
                  <a:pt x="1582226" y="896851"/>
                </a:cubicBezTo>
                <a:close/>
                <a:moveTo>
                  <a:pt x="1407701" y="896851"/>
                </a:moveTo>
                <a:cubicBezTo>
                  <a:pt x="1413648" y="896899"/>
                  <a:pt x="1418437" y="901735"/>
                  <a:pt x="1418437" y="907682"/>
                </a:cubicBezTo>
                <a:cubicBezTo>
                  <a:pt x="1418437" y="913629"/>
                  <a:pt x="1413648" y="918465"/>
                  <a:pt x="1407701" y="918513"/>
                </a:cubicBezTo>
                <a:cubicBezTo>
                  <a:pt x="1401716" y="918513"/>
                  <a:pt x="1396870" y="913667"/>
                  <a:pt x="1396870" y="907682"/>
                </a:cubicBezTo>
                <a:cubicBezTo>
                  <a:pt x="1396870" y="901697"/>
                  <a:pt x="1401716" y="896851"/>
                  <a:pt x="1407701" y="896851"/>
                </a:cubicBezTo>
                <a:close/>
                <a:moveTo>
                  <a:pt x="1232986" y="896851"/>
                </a:moveTo>
                <a:cubicBezTo>
                  <a:pt x="1238972" y="896851"/>
                  <a:pt x="1243817" y="901697"/>
                  <a:pt x="1243817" y="907682"/>
                </a:cubicBezTo>
                <a:cubicBezTo>
                  <a:pt x="1243817" y="913667"/>
                  <a:pt x="1238972" y="918513"/>
                  <a:pt x="1232986" y="918513"/>
                </a:cubicBezTo>
                <a:cubicBezTo>
                  <a:pt x="1227001" y="918513"/>
                  <a:pt x="1222155" y="913667"/>
                  <a:pt x="1222155" y="907682"/>
                </a:cubicBezTo>
                <a:cubicBezTo>
                  <a:pt x="1222155" y="901697"/>
                  <a:pt x="1227001" y="896851"/>
                  <a:pt x="1232986" y="896851"/>
                </a:cubicBezTo>
                <a:close/>
                <a:moveTo>
                  <a:pt x="534602" y="896851"/>
                </a:moveTo>
                <a:cubicBezTo>
                  <a:pt x="540587" y="896851"/>
                  <a:pt x="545432" y="901697"/>
                  <a:pt x="545432" y="907682"/>
                </a:cubicBezTo>
                <a:cubicBezTo>
                  <a:pt x="545432" y="913667"/>
                  <a:pt x="540587" y="918513"/>
                  <a:pt x="534602" y="918513"/>
                </a:cubicBezTo>
                <a:cubicBezTo>
                  <a:pt x="528616" y="918513"/>
                  <a:pt x="523771" y="913667"/>
                  <a:pt x="523771" y="907682"/>
                </a:cubicBezTo>
                <a:cubicBezTo>
                  <a:pt x="523771" y="901697"/>
                  <a:pt x="528616" y="896851"/>
                  <a:pt x="534602" y="896851"/>
                </a:cubicBezTo>
                <a:close/>
                <a:moveTo>
                  <a:pt x="359982" y="896851"/>
                </a:moveTo>
                <a:cubicBezTo>
                  <a:pt x="365967" y="896851"/>
                  <a:pt x="370812" y="901697"/>
                  <a:pt x="370812" y="907682"/>
                </a:cubicBezTo>
                <a:cubicBezTo>
                  <a:pt x="370812" y="913667"/>
                  <a:pt x="365967" y="918513"/>
                  <a:pt x="359982" y="918513"/>
                </a:cubicBezTo>
                <a:cubicBezTo>
                  <a:pt x="353997" y="918513"/>
                  <a:pt x="349151" y="913667"/>
                  <a:pt x="349151" y="907682"/>
                </a:cubicBezTo>
                <a:cubicBezTo>
                  <a:pt x="349151" y="901697"/>
                  <a:pt x="353997" y="896851"/>
                  <a:pt x="359982" y="896851"/>
                </a:cubicBezTo>
                <a:close/>
                <a:moveTo>
                  <a:pt x="185362" y="896851"/>
                </a:moveTo>
                <a:cubicBezTo>
                  <a:pt x="191347" y="896851"/>
                  <a:pt x="196192" y="901697"/>
                  <a:pt x="196192" y="907682"/>
                </a:cubicBezTo>
                <a:cubicBezTo>
                  <a:pt x="196192" y="913667"/>
                  <a:pt x="191347" y="918513"/>
                  <a:pt x="185362" y="918513"/>
                </a:cubicBezTo>
                <a:cubicBezTo>
                  <a:pt x="179414" y="918465"/>
                  <a:pt x="174626" y="913629"/>
                  <a:pt x="174626" y="907682"/>
                </a:cubicBezTo>
                <a:cubicBezTo>
                  <a:pt x="174626" y="901735"/>
                  <a:pt x="179414" y="896899"/>
                  <a:pt x="185362" y="896851"/>
                </a:cubicBezTo>
                <a:close/>
                <a:moveTo>
                  <a:pt x="11122" y="896851"/>
                </a:moveTo>
                <a:cubicBezTo>
                  <a:pt x="16956" y="897060"/>
                  <a:pt x="21572" y="901849"/>
                  <a:pt x="21572" y="907682"/>
                </a:cubicBezTo>
                <a:cubicBezTo>
                  <a:pt x="21572" y="913515"/>
                  <a:pt x="16956" y="918304"/>
                  <a:pt x="11122" y="918513"/>
                </a:cubicBezTo>
                <a:cubicBezTo>
                  <a:pt x="5137" y="918513"/>
                  <a:pt x="291" y="913667"/>
                  <a:pt x="291" y="907682"/>
                </a:cubicBezTo>
                <a:cubicBezTo>
                  <a:pt x="291" y="901697"/>
                  <a:pt x="5137" y="896851"/>
                  <a:pt x="11122" y="896851"/>
                </a:cubicBezTo>
                <a:close/>
                <a:moveTo>
                  <a:pt x="2454057" y="896811"/>
                </a:moveTo>
                <a:cubicBezTo>
                  <a:pt x="2460038" y="896811"/>
                  <a:pt x="2464887" y="901660"/>
                  <a:pt x="2464887" y="907642"/>
                </a:cubicBezTo>
                <a:cubicBezTo>
                  <a:pt x="2464887" y="913623"/>
                  <a:pt x="2460038" y="918472"/>
                  <a:pt x="2454057" y="918472"/>
                </a:cubicBezTo>
                <a:cubicBezTo>
                  <a:pt x="2448075" y="918472"/>
                  <a:pt x="2443226" y="913623"/>
                  <a:pt x="2443226" y="907642"/>
                </a:cubicBezTo>
                <a:cubicBezTo>
                  <a:pt x="2443226" y="901660"/>
                  <a:pt x="2448075" y="896811"/>
                  <a:pt x="2454057" y="896811"/>
                </a:cubicBezTo>
                <a:close/>
                <a:moveTo>
                  <a:pt x="2279532" y="896811"/>
                </a:moveTo>
                <a:cubicBezTo>
                  <a:pt x="2285513" y="896811"/>
                  <a:pt x="2290362" y="901660"/>
                  <a:pt x="2290362" y="907642"/>
                </a:cubicBezTo>
                <a:cubicBezTo>
                  <a:pt x="2290362" y="913623"/>
                  <a:pt x="2285513" y="918472"/>
                  <a:pt x="2279532" y="918472"/>
                </a:cubicBezTo>
                <a:cubicBezTo>
                  <a:pt x="2273550" y="918472"/>
                  <a:pt x="2268701" y="913623"/>
                  <a:pt x="2268701" y="907642"/>
                </a:cubicBezTo>
                <a:cubicBezTo>
                  <a:pt x="2268701" y="901660"/>
                  <a:pt x="2273550" y="896811"/>
                  <a:pt x="2279532" y="896811"/>
                </a:cubicBezTo>
                <a:close/>
                <a:moveTo>
                  <a:pt x="2104913" y="896811"/>
                </a:moveTo>
                <a:cubicBezTo>
                  <a:pt x="2110894" y="896811"/>
                  <a:pt x="2115743" y="901660"/>
                  <a:pt x="2115743" y="907642"/>
                </a:cubicBezTo>
                <a:cubicBezTo>
                  <a:pt x="2115743" y="913623"/>
                  <a:pt x="2110894" y="918472"/>
                  <a:pt x="2104913" y="918472"/>
                </a:cubicBezTo>
                <a:cubicBezTo>
                  <a:pt x="2098931" y="918472"/>
                  <a:pt x="2094082" y="913623"/>
                  <a:pt x="2094082" y="907642"/>
                </a:cubicBezTo>
                <a:cubicBezTo>
                  <a:pt x="2094082" y="901660"/>
                  <a:pt x="2098931" y="896811"/>
                  <a:pt x="2104913" y="896811"/>
                </a:cubicBezTo>
                <a:close/>
                <a:moveTo>
                  <a:pt x="1057287" y="896811"/>
                </a:moveTo>
                <a:cubicBezTo>
                  <a:pt x="1063269" y="896811"/>
                  <a:pt x="1068118" y="901660"/>
                  <a:pt x="1068118" y="907642"/>
                </a:cubicBezTo>
                <a:cubicBezTo>
                  <a:pt x="1068118" y="913623"/>
                  <a:pt x="1063269" y="918472"/>
                  <a:pt x="1057287" y="918472"/>
                </a:cubicBezTo>
                <a:cubicBezTo>
                  <a:pt x="1051306" y="918472"/>
                  <a:pt x="1046457" y="913623"/>
                  <a:pt x="1046457" y="907642"/>
                </a:cubicBezTo>
                <a:cubicBezTo>
                  <a:pt x="1046457" y="901660"/>
                  <a:pt x="1051306" y="896811"/>
                  <a:pt x="1057287" y="896811"/>
                </a:cubicBezTo>
                <a:close/>
                <a:moveTo>
                  <a:pt x="882667" y="896811"/>
                </a:moveTo>
                <a:cubicBezTo>
                  <a:pt x="888649" y="896811"/>
                  <a:pt x="893498" y="901660"/>
                  <a:pt x="893498" y="907642"/>
                </a:cubicBezTo>
                <a:cubicBezTo>
                  <a:pt x="893498" y="913623"/>
                  <a:pt x="888649" y="918472"/>
                  <a:pt x="882667" y="918472"/>
                </a:cubicBezTo>
                <a:cubicBezTo>
                  <a:pt x="876686" y="918472"/>
                  <a:pt x="871837" y="913623"/>
                  <a:pt x="871837" y="907642"/>
                </a:cubicBezTo>
                <a:cubicBezTo>
                  <a:pt x="871837" y="901660"/>
                  <a:pt x="876686" y="896811"/>
                  <a:pt x="882667" y="896811"/>
                </a:cubicBezTo>
                <a:close/>
                <a:moveTo>
                  <a:pt x="708142" y="896811"/>
                </a:moveTo>
                <a:cubicBezTo>
                  <a:pt x="714124" y="896811"/>
                  <a:pt x="718973" y="901660"/>
                  <a:pt x="718973" y="907642"/>
                </a:cubicBezTo>
                <a:cubicBezTo>
                  <a:pt x="718973" y="913623"/>
                  <a:pt x="714124" y="918472"/>
                  <a:pt x="708142" y="918472"/>
                </a:cubicBezTo>
                <a:cubicBezTo>
                  <a:pt x="702161" y="918472"/>
                  <a:pt x="697312" y="913623"/>
                  <a:pt x="697312" y="907642"/>
                </a:cubicBezTo>
                <a:cubicBezTo>
                  <a:pt x="697312" y="901660"/>
                  <a:pt x="702161" y="896811"/>
                  <a:pt x="708142" y="896811"/>
                </a:cubicBezTo>
                <a:close/>
                <a:moveTo>
                  <a:pt x="2629755" y="717480"/>
                </a:moveTo>
                <a:cubicBezTo>
                  <a:pt x="2635740" y="717480"/>
                  <a:pt x="2640586" y="722326"/>
                  <a:pt x="2640586" y="728311"/>
                </a:cubicBezTo>
                <a:cubicBezTo>
                  <a:pt x="2640586" y="734296"/>
                  <a:pt x="2635740" y="739142"/>
                  <a:pt x="2629755" y="739142"/>
                </a:cubicBezTo>
                <a:cubicBezTo>
                  <a:pt x="2623808" y="739094"/>
                  <a:pt x="2619019" y="734258"/>
                  <a:pt x="2619019" y="728311"/>
                </a:cubicBezTo>
                <a:cubicBezTo>
                  <a:pt x="2619019" y="722364"/>
                  <a:pt x="2623808" y="717528"/>
                  <a:pt x="2629755" y="717480"/>
                </a:cubicBezTo>
                <a:close/>
                <a:moveTo>
                  <a:pt x="2455230" y="717480"/>
                </a:moveTo>
                <a:cubicBezTo>
                  <a:pt x="2461177" y="717528"/>
                  <a:pt x="2465966" y="722364"/>
                  <a:pt x="2465966" y="728311"/>
                </a:cubicBezTo>
                <a:cubicBezTo>
                  <a:pt x="2465966" y="734258"/>
                  <a:pt x="2461177" y="739094"/>
                  <a:pt x="2455230" y="739142"/>
                </a:cubicBezTo>
                <a:cubicBezTo>
                  <a:pt x="2449245" y="739142"/>
                  <a:pt x="2444399" y="734296"/>
                  <a:pt x="2444399" y="728311"/>
                </a:cubicBezTo>
                <a:cubicBezTo>
                  <a:pt x="2444399" y="722326"/>
                  <a:pt x="2449245" y="717480"/>
                  <a:pt x="2455230" y="717480"/>
                </a:cubicBezTo>
                <a:close/>
                <a:moveTo>
                  <a:pt x="2280420" y="717480"/>
                </a:moveTo>
                <a:cubicBezTo>
                  <a:pt x="2286406" y="717480"/>
                  <a:pt x="2291251" y="722326"/>
                  <a:pt x="2291251" y="728311"/>
                </a:cubicBezTo>
                <a:cubicBezTo>
                  <a:pt x="2291251" y="734296"/>
                  <a:pt x="2286406" y="739142"/>
                  <a:pt x="2280420" y="739142"/>
                </a:cubicBezTo>
                <a:cubicBezTo>
                  <a:pt x="2274435" y="739142"/>
                  <a:pt x="2269589" y="734296"/>
                  <a:pt x="2269589" y="728311"/>
                </a:cubicBezTo>
                <a:cubicBezTo>
                  <a:pt x="2269589" y="722326"/>
                  <a:pt x="2274435" y="717480"/>
                  <a:pt x="2280420" y="717480"/>
                </a:cubicBezTo>
                <a:close/>
                <a:moveTo>
                  <a:pt x="2105990" y="717480"/>
                </a:moveTo>
                <a:cubicBezTo>
                  <a:pt x="2111976" y="717480"/>
                  <a:pt x="2116821" y="722326"/>
                  <a:pt x="2116821" y="728311"/>
                </a:cubicBezTo>
                <a:cubicBezTo>
                  <a:pt x="2116821" y="734296"/>
                  <a:pt x="2111976" y="739142"/>
                  <a:pt x="2105990" y="739142"/>
                </a:cubicBezTo>
                <a:cubicBezTo>
                  <a:pt x="2100005" y="739142"/>
                  <a:pt x="2095159" y="734296"/>
                  <a:pt x="2095159" y="728311"/>
                </a:cubicBezTo>
                <a:cubicBezTo>
                  <a:pt x="2095159" y="722326"/>
                  <a:pt x="2100005" y="717480"/>
                  <a:pt x="2105990" y="717480"/>
                </a:cubicBezTo>
                <a:close/>
                <a:moveTo>
                  <a:pt x="1931275" y="717480"/>
                </a:moveTo>
                <a:cubicBezTo>
                  <a:pt x="1931304" y="717480"/>
                  <a:pt x="1931342" y="717480"/>
                  <a:pt x="1931371" y="717480"/>
                </a:cubicBezTo>
                <a:cubicBezTo>
                  <a:pt x="1937356" y="717480"/>
                  <a:pt x="1942201" y="722326"/>
                  <a:pt x="1942201" y="728311"/>
                </a:cubicBezTo>
                <a:cubicBezTo>
                  <a:pt x="1942201" y="734296"/>
                  <a:pt x="1937356" y="739142"/>
                  <a:pt x="1931371" y="739142"/>
                </a:cubicBezTo>
                <a:cubicBezTo>
                  <a:pt x="1925442" y="739142"/>
                  <a:pt x="1920635" y="734334"/>
                  <a:pt x="1920635" y="728406"/>
                </a:cubicBezTo>
                <a:cubicBezTo>
                  <a:pt x="1920635" y="728378"/>
                  <a:pt x="1920635" y="728339"/>
                  <a:pt x="1920635" y="728311"/>
                </a:cubicBezTo>
                <a:cubicBezTo>
                  <a:pt x="1920578" y="722383"/>
                  <a:pt x="1925347" y="717537"/>
                  <a:pt x="1931275" y="717480"/>
                </a:cubicBezTo>
                <a:close/>
                <a:moveTo>
                  <a:pt x="1756846" y="717480"/>
                </a:moveTo>
                <a:cubicBezTo>
                  <a:pt x="1762793" y="717528"/>
                  <a:pt x="1767582" y="722364"/>
                  <a:pt x="1767582" y="728311"/>
                </a:cubicBezTo>
                <a:cubicBezTo>
                  <a:pt x="1767582" y="734258"/>
                  <a:pt x="1762793" y="739094"/>
                  <a:pt x="1756846" y="739142"/>
                </a:cubicBezTo>
                <a:cubicBezTo>
                  <a:pt x="1750861" y="739142"/>
                  <a:pt x="1746015" y="734296"/>
                  <a:pt x="1746015" y="728311"/>
                </a:cubicBezTo>
                <a:cubicBezTo>
                  <a:pt x="1746015" y="722326"/>
                  <a:pt x="1750861" y="717480"/>
                  <a:pt x="1756846" y="717480"/>
                </a:cubicBezTo>
                <a:close/>
                <a:moveTo>
                  <a:pt x="1582226" y="717480"/>
                </a:moveTo>
                <a:cubicBezTo>
                  <a:pt x="1588155" y="717480"/>
                  <a:pt x="1592962" y="722288"/>
                  <a:pt x="1592962" y="728216"/>
                </a:cubicBezTo>
                <a:cubicBezTo>
                  <a:pt x="1592962" y="728245"/>
                  <a:pt x="1592962" y="728283"/>
                  <a:pt x="1592962" y="728311"/>
                </a:cubicBezTo>
                <a:cubicBezTo>
                  <a:pt x="1593009" y="734239"/>
                  <a:pt x="1588250" y="739085"/>
                  <a:pt x="1582321" y="739142"/>
                </a:cubicBezTo>
                <a:cubicBezTo>
                  <a:pt x="1582293" y="739142"/>
                  <a:pt x="1582255" y="739142"/>
                  <a:pt x="1582226" y="739142"/>
                </a:cubicBezTo>
                <a:cubicBezTo>
                  <a:pt x="1576241" y="739142"/>
                  <a:pt x="1571395" y="734296"/>
                  <a:pt x="1571395" y="728311"/>
                </a:cubicBezTo>
                <a:cubicBezTo>
                  <a:pt x="1571395" y="722326"/>
                  <a:pt x="1576241" y="717480"/>
                  <a:pt x="1582226" y="717480"/>
                </a:cubicBezTo>
                <a:close/>
                <a:moveTo>
                  <a:pt x="1407606" y="717480"/>
                </a:moveTo>
                <a:cubicBezTo>
                  <a:pt x="1413592" y="717480"/>
                  <a:pt x="1418437" y="722326"/>
                  <a:pt x="1418437" y="728311"/>
                </a:cubicBezTo>
                <a:cubicBezTo>
                  <a:pt x="1418437" y="734296"/>
                  <a:pt x="1413592" y="739142"/>
                  <a:pt x="1407606" y="739142"/>
                </a:cubicBezTo>
                <a:cubicBezTo>
                  <a:pt x="1401621" y="739142"/>
                  <a:pt x="1396775" y="734296"/>
                  <a:pt x="1396775" y="728311"/>
                </a:cubicBezTo>
                <a:cubicBezTo>
                  <a:pt x="1396775" y="722326"/>
                  <a:pt x="1401621" y="717480"/>
                  <a:pt x="1407606" y="717480"/>
                </a:cubicBezTo>
                <a:close/>
                <a:moveTo>
                  <a:pt x="1232986" y="717480"/>
                </a:moveTo>
                <a:cubicBezTo>
                  <a:pt x="1238972" y="717480"/>
                  <a:pt x="1243817" y="722326"/>
                  <a:pt x="1243817" y="728311"/>
                </a:cubicBezTo>
                <a:cubicBezTo>
                  <a:pt x="1243817" y="734296"/>
                  <a:pt x="1238972" y="739142"/>
                  <a:pt x="1232986" y="739142"/>
                </a:cubicBezTo>
                <a:cubicBezTo>
                  <a:pt x="1227001" y="739142"/>
                  <a:pt x="1222155" y="734296"/>
                  <a:pt x="1222155" y="728311"/>
                </a:cubicBezTo>
                <a:cubicBezTo>
                  <a:pt x="1222155" y="722326"/>
                  <a:pt x="1227001" y="717480"/>
                  <a:pt x="1232986" y="717480"/>
                </a:cubicBezTo>
                <a:close/>
                <a:moveTo>
                  <a:pt x="1058366" y="717480"/>
                </a:moveTo>
                <a:cubicBezTo>
                  <a:pt x="1064351" y="717480"/>
                  <a:pt x="1069197" y="722326"/>
                  <a:pt x="1069197" y="728311"/>
                </a:cubicBezTo>
                <a:cubicBezTo>
                  <a:pt x="1069197" y="734296"/>
                  <a:pt x="1064351" y="739142"/>
                  <a:pt x="1058366" y="739142"/>
                </a:cubicBezTo>
                <a:cubicBezTo>
                  <a:pt x="1052419" y="739094"/>
                  <a:pt x="1047630" y="734258"/>
                  <a:pt x="1047630" y="728311"/>
                </a:cubicBezTo>
                <a:cubicBezTo>
                  <a:pt x="1047630" y="722364"/>
                  <a:pt x="1052419" y="717528"/>
                  <a:pt x="1058366" y="717480"/>
                </a:cubicBezTo>
                <a:close/>
                <a:moveTo>
                  <a:pt x="883936" y="717480"/>
                </a:moveTo>
                <a:cubicBezTo>
                  <a:pt x="889883" y="717528"/>
                  <a:pt x="894672" y="722364"/>
                  <a:pt x="894672" y="728311"/>
                </a:cubicBezTo>
                <a:cubicBezTo>
                  <a:pt x="894672" y="734258"/>
                  <a:pt x="889883" y="739094"/>
                  <a:pt x="883936" y="739142"/>
                </a:cubicBezTo>
                <a:cubicBezTo>
                  <a:pt x="877951" y="739142"/>
                  <a:pt x="873105" y="734296"/>
                  <a:pt x="873105" y="728311"/>
                </a:cubicBezTo>
                <a:cubicBezTo>
                  <a:pt x="873105" y="722326"/>
                  <a:pt x="877951" y="717480"/>
                  <a:pt x="883936" y="717480"/>
                </a:cubicBezTo>
                <a:close/>
                <a:moveTo>
                  <a:pt x="709222" y="717480"/>
                </a:moveTo>
                <a:cubicBezTo>
                  <a:pt x="715207" y="717480"/>
                  <a:pt x="720052" y="722326"/>
                  <a:pt x="720052" y="728311"/>
                </a:cubicBezTo>
                <a:cubicBezTo>
                  <a:pt x="720052" y="734296"/>
                  <a:pt x="715207" y="739142"/>
                  <a:pt x="709222" y="739142"/>
                </a:cubicBezTo>
                <a:cubicBezTo>
                  <a:pt x="703236" y="739142"/>
                  <a:pt x="698391" y="734296"/>
                  <a:pt x="698391" y="728311"/>
                </a:cubicBezTo>
                <a:cubicBezTo>
                  <a:pt x="698391" y="722326"/>
                  <a:pt x="703236" y="717480"/>
                  <a:pt x="709222" y="717480"/>
                </a:cubicBezTo>
                <a:close/>
                <a:moveTo>
                  <a:pt x="534602" y="717480"/>
                </a:moveTo>
                <a:cubicBezTo>
                  <a:pt x="540587" y="717480"/>
                  <a:pt x="545432" y="722326"/>
                  <a:pt x="545432" y="728311"/>
                </a:cubicBezTo>
                <a:cubicBezTo>
                  <a:pt x="545432" y="734296"/>
                  <a:pt x="540587" y="739142"/>
                  <a:pt x="534602" y="739142"/>
                </a:cubicBezTo>
                <a:cubicBezTo>
                  <a:pt x="528616" y="739142"/>
                  <a:pt x="523771" y="734296"/>
                  <a:pt x="523771" y="728311"/>
                </a:cubicBezTo>
                <a:cubicBezTo>
                  <a:pt x="523771" y="722326"/>
                  <a:pt x="528616" y="717480"/>
                  <a:pt x="534602" y="717480"/>
                </a:cubicBezTo>
                <a:close/>
                <a:moveTo>
                  <a:pt x="359982" y="717480"/>
                </a:moveTo>
                <a:cubicBezTo>
                  <a:pt x="365967" y="717480"/>
                  <a:pt x="370812" y="722326"/>
                  <a:pt x="370812" y="728311"/>
                </a:cubicBezTo>
                <a:cubicBezTo>
                  <a:pt x="370812" y="734296"/>
                  <a:pt x="365967" y="739142"/>
                  <a:pt x="359982" y="739142"/>
                </a:cubicBezTo>
                <a:cubicBezTo>
                  <a:pt x="353997" y="739142"/>
                  <a:pt x="349151" y="734296"/>
                  <a:pt x="349151" y="728311"/>
                </a:cubicBezTo>
                <a:cubicBezTo>
                  <a:pt x="349151" y="722326"/>
                  <a:pt x="353997" y="717480"/>
                  <a:pt x="359982" y="717480"/>
                </a:cubicBezTo>
                <a:close/>
                <a:moveTo>
                  <a:pt x="185362" y="717480"/>
                </a:moveTo>
                <a:cubicBezTo>
                  <a:pt x="191347" y="717480"/>
                  <a:pt x="196192" y="722326"/>
                  <a:pt x="196192" y="728311"/>
                </a:cubicBezTo>
                <a:cubicBezTo>
                  <a:pt x="196192" y="734296"/>
                  <a:pt x="191347" y="739142"/>
                  <a:pt x="185362" y="739142"/>
                </a:cubicBezTo>
                <a:cubicBezTo>
                  <a:pt x="179414" y="739094"/>
                  <a:pt x="174626" y="734258"/>
                  <a:pt x="174626" y="728311"/>
                </a:cubicBezTo>
                <a:cubicBezTo>
                  <a:pt x="174626" y="722364"/>
                  <a:pt x="179414" y="717528"/>
                  <a:pt x="185362" y="717480"/>
                </a:cubicBezTo>
                <a:close/>
                <a:moveTo>
                  <a:pt x="10837" y="717480"/>
                </a:moveTo>
                <a:cubicBezTo>
                  <a:pt x="16784" y="717528"/>
                  <a:pt x="21572" y="722364"/>
                  <a:pt x="21572" y="728311"/>
                </a:cubicBezTo>
                <a:cubicBezTo>
                  <a:pt x="21572" y="734258"/>
                  <a:pt x="16784" y="739094"/>
                  <a:pt x="10837" y="739142"/>
                </a:cubicBezTo>
                <a:cubicBezTo>
                  <a:pt x="4852" y="739142"/>
                  <a:pt x="6" y="734296"/>
                  <a:pt x="6" y="728311"/>
                </a:cubicBezTo>
                <a:cubicBezTo>
                  <a:pt x="6" y="722326"/>
                  <a:pt x="4852" y="717480"/>
                  <a:pt x="10837" y="717480"/>
                </a:cubicBezTo>
                <a:close/>
                <a:moveTo>
                  <a:pt x="1931370" y="538110"/>
                </a:moveTo>
                <a:cubicBezTo>
                  <a:pt x="1931399" y="538110"/>
                  <a:pt x="1931437" y="538110"/>
                  <a:pt x="1931465" y="538110"/>
                </a:cubicBezTo>
                <a:cubicBezTo>
                  <a:pt x="1937412" y="538163"/>
                  <a:pt x="1942201" y="542996"/>
                  <a:pt x="1942201" y="548941"/>
                </a:cubicBezTo>
                <a:cubicBezTo>
                  <a:pt x="1941992" y="554773"/>
                  <a:pt x="1937204" y="559395"/>
                  <a:pt x="1931370" y="559392"/>
                </a:cubicBezTo>
                <a:cubicBezTo>
                  <a:pt x="1925584" y="559342"/>
                  <a:pt x="1920882" y="554722"/>
                  <a:pt x="1920730" y="548941"/>
                </a:cubicBezTo>
                <a:cubicBezTo>
                  <a:pt x="1920682" y="543012"/>
                  <a:pt x="1925442" y="538164"/>
                  <a:pt x="1931370" y="538110"/>
                </a:cubicBezTo>
                <a:close/>
                <a:moveTo>
                  <a:pt x="1407701" y="538110"/>
                </a:moveTo>
                <a:cubicBezTo>
                  <a:pt x="1413648" y="538163"/>
                  <a:pt x="1418437" y="542996"/>
                  <a:pt x="1418437" y="548941"/>
                </a:cubicBezTo>
                <a:cubicBezTo>
                  <a:pt x="1418237" y="554737"/>
                  <a:pt x="1413496" y="559344"/>
                  <a:pt x="1407701" y="559392"/>
                </a:cubicBezTo>
                <a:cubicBezTo>
                  <a:pt x="1401716" y="559392"/>
                  <a:pt x="1396870" y="554543"/>
                  <a:pt x="1396870" y="548561"/>
                </a:cubicBezTo>
                <a:cubicBezTo>
                  <a:pt x="1397080" y="542729"/>
                  <a:pt x="1401868" y="538107"/>
                  <a:pt x="1407701" y="538110"/>
                </a:cubicBezTo>
                <a:close/>
                <a:moveTo>
                  <a:pt x="534981" y="538110"/>
                </a:moveTo>
                <a:cubicBezTo>
                  <a:pt x="540815" y="538316"/>
                  <a:pt x="545431" y="543105"/>
                  <a:pt x="545431" y="548941"/>
                </a:cubicBezTo>
                <a:cubicBezTo>
                  <a:pt x="545223" y="554773"/>
                  <a:pt x="540434" y="559395"/>
                  <a:pt x="534601" y="559392"/>
                </a:cubicBezTo>
                <a:cubicBezTo>
                  <a:pt x="528910" y="559195"/>
                  <a:pt x="524350" y="554629"/>
                  <a:pt x="524150" y="548941"/>
                </a:cubicBezTo>
                <a:cubicBezTo>
                  <a:pt x="524150" y="542959"/>
                  <a:pt x="528996" y="538110"/>
                  <a:pt x="534981" y="538110"/>
                </a:cubicBezTo>
                <a:close/>
                <a:moveTo>
                  <a:pt x="11122" y="538110"/>
                </a:moveTo>
                <a:cubicBezTo>
                  <a:pt x="16956" y="538316"/>
                  <a:pt x="21572" y="543105"/>
                  <a:pt x="21572" y="548941"/>
                </a:cubicBezTo>
                <a:cubicBezTo>
                  <a:pt x="21373" y="554629"/>
                  <a:pt x="16813" y="559195"/>
                  <a:pt x="11122" y="559392"/>
                </a:cubicBezTo>
                <a:cubicBezTo>
                  <a:pt x="5137" y="559392"/>
                  <a:pt x="291" y="554543"/>
                  <a:pt x="291" y="548561"/>
                </a:cubicBezTo>
                <a:cubicBezTo>
                  <a:pt x="501" y="542729"/>
                  <a:pt x="5289" y="538107"/>
                  <a:pt x="11122" y="538110"/>
                </a:cubicBezTo>
                <a:close/>
                <a:moveTo>
                  <a:pt x="2629755" y="537730"/>
                </a:moveTo>
                <a:cubicBezTo>
                  <a:pt x="2635740" y="537727"/>
                  <a:pt x="2640586" y="542573"/>
                  <a:pt x="2640595" y="548554"/>
                </a:cubicBezTo>
                <a:cubicBezTo>
                  <a:pt x="2640595" y="548684"/>
                  <a:pt x="2640586" y="548812"/>
                  <a:pt x="2640586" y="548941"/>
                </a:cubicBezTo>
                <a:cubicBezTo>
                  <a:pt x="2640376" y="554773"/>
                  <a:pt x="2635588" y="559395"/>
                  <a:pt x="2629755" y="559392"/>
                </a:cubicBezTo>
                <a:cubicBezTo>
                  <a:pt x="2623808" y="559339"/>
                  <a:pt x="2619019" y="554506"/>
                  <a:pt x="2619019" y="548561"/>
                </a:cubicBezTo>
                <a:cubicBezTo>
                  <a:pt x="2619019" y="542616"/>
                  <a:pt x="2623808" y="537783"/>
                  <a:pt x="2629755" y="537730"/>
                </a:cubicBezTo>
                <a:close/>
                <a:moveTo>
                  <a:pt x="2455230" y="537730"/>
                </a:moveTo>
                <a:cubicBezTo>
                  <a:pt x="2461216" y="537779"/>
                  <a:pt x="2466023" y="542668"/>
                  <a:pt x="2465975" y="548649"/>
                </a:cubicBezTo>
                <a:cubicBezTo>
                  <a:pt x="2465975" y="548746"/>
                  <a:pt x="2465966" y="548844"/>
                  <a:pt x="2465966" y="548941"/>
                </a:cubicBezTo>
                <a:cubicBezTo>
                  <a:pt x="2465766" y="554737"/>
                  <a:pt x="2461025" y="559344"/>
                  <a:pt x="2455230" y="559392"/>
                </a:cubicBezTo>
                <a:cubicBezTo>
                  <a:pt x="2449245" y="559392"/>
                  <a:pt x="2444399" y="554543"/>
                  <a:pt x="2444399" y="548561"/>
                </a:cubicBezTo>
                <a:cubicBezTo>
                  <a:pt x="2444399" y="542579"/>
                  <a:pt x="2449245" y="537730"/>
                  <a:pt x="2455230" y="537730"/>
                </a:cubicBezTo>
                <a:close/>
                <a:moveTo>
                  <a:pt x="2280610" y="537730"/>
                </a:moveTo>
                <a:cubicBezTo>
                  <a:pt x="2286596" y="537832"/>
                  <a:pt x="2291355" y="542762"/>
                  <a:pt x="2291260" y="548742"/>
                </a:cubicBezTo>
                <a:cubicBezTo>
                  <a:pt x="2291251" y="548809"/>
                  <a:pt x="2291251" y="548874"/>
                  <a:pt x="2291251" y="548941"/>
                </a:cubicBezTo>
                <a:cubicBezTo>
                  <a:pt x="2291051" y="554701"/>
                  <a:pt x="2286377" y="559294"/>
                  <a:pt x="2280610" y="559392"/>
                </a:cubicBezTo>
                <a:cubicBezTo>
                  <a:pt x="2274625" y="559392"/>
                  <a:pt x="2269779" y="554543"/>
                  <a:pt x="2269779" y="548561"/>
                </a:cubicBezTo>
                <a:cubicBezTo>
                  <a:pt x="2269779" y="542579"/>
                  <a:pt x="2274625" y="537730"/>
                  <a:pt x="2280610" y="537730"/>
                </a:cubicBezTo>
                <a:close/>
                <a:moveTo>
                  <a:pt x="2105990" y="537730"/>
                </a:moveTo>
                <a:cubicBezTo>
                  <a:pt x="2111976" y="537727"/>
                  <a:pt x="2116821" y="542573"/>
                  <a:pt x="2116830" y="548554"/>
                </a:cubicBezTo>
                <a:cubicBezTo>
                  <a:pt x="2116830" y="548684"/>
                  <a:pt x="2116821" y="548812"/>
                  <a:pt x="2116821" y="548941"/>
                </a:cubicBezTo>
                <a:cubicBezTo>
                  <a:pt x="2116612" y="554773"/>
                  <a:pt x="2111824" y="559395"/>
                  <a:pt x="2105990" y="559392"/>
                </a:cubicBezTo>
                <a:cubicBezTo>
                  <a:pt x="2100005" y="559392"/>
                  <a:pt x="2095159" y="554543"/>
                  <a:pt x="2095159" y="548561"/>
                </a:cubicBezTo>
                <a:cubicBezTo>
                  <a:pt x="2095159" y="542579"/>
                  <a:pt x="2100005" y="537730"/>
                  <a:pt x="2105990" y="537730"/>
                </a:cubicBezTo>
                <a:close/>
                <a:moveTo>
                  <a:pt x="1756846" y="537730"/>
                </a:moveTo>
                <a:cubicBezTo>
                  <a:pt x="1762832" y="537779"/>
                  <a:pt x="1767639" y="542668"/>
                  <a:pt x="1767591" y="548649"/>
                </a:cubicBezTo>
                <a:cubicBezTo>
                  <a:pt x="1767591" y="548746"/>
                  <a:pt x="1767582" y="548844"/>
                  <a:pt x="1767582" y="548941"/>
                </a:cubicBezTo>
                <a:cubicBezTo>
                  <a:pt x="1767382" y="554737"/>
                  <a:pt x="1762641" y="559344"/>
                  <a:pt x="1756846" y="559392"/>
                </a:cubicBezTo>
                <a:cubicBezTo>
                  <a:pt x="1750861" y="559392"/>
                  <a:pt x="1746015" y="554543"/>
                  <a:pt x="1746015" y="548561"/>
                </a:cubicBezTo>
                <a:cubicBezTo>
                  <a:pt x="1746015" y="542579"/>
                  <a:pt x="1750861" y="537730"/>
                  <a:pt x="1756846" y="537730"/>
                </a:cubicBezTo>
                <a:close/>
                <a:moveTo>
                  <a:pt x="1582226" y="537730"/>
                </a:moveTo>
                <a:cubicBezTo>
                  <a:pt x="1588155" y="537725"/>
                  <a:pt x="1592962" y="542526"/>
                  <a:pt x="1592971" y="548456"/>
                </a:cubicBezTo>
                <a:cubicBezTo>
                  <a:pt x="1592971" y="548617"/>
                  <a:pt x="1592971" y="548780"/>
                  <a:pt x="1592962" y="548941"/>
                </a:cubicBezTo>
                <a:cubicBezTo>
                  <a:pt x="1592810" y="554758"/>
                  <a:pt x="1588050" y="559393"/>
                  <a:pt x="1582226" y="559392"/>
                </a:cubicBezTo>
                <a:cubicBezTo>
                  <a:pt x="1576241" y="559392"/>
                  <a:pt x="1571395" y="554543"/>
                  <a:pt x="1571395" y="548561"/>
                </a:cubicBezTo>
                <a:cubicBezTo>
                  <a:pt x="1571395" y="542579"/>
                  <a:pt x="1576241" y="537730"/>
                  <a:pt x="1582226" y="537730"/>
                </a:cubicBezTo>
                <a:close/>
                <a:moveTo>
                  <a:pt x="1232986" y="537730"/>
                </a:moveTo>
                <a:cubicBezTo>
                  <a:pt x="1238972" y="537727"/>
                  <a:pt x="1243817" y="542573"/>
                  <a:pt x="1243826" y="548554"/>
                </a:cubicBezTo>
                <a:cubicBezTo>
                  <a:pt x="1243826" y="548684"/>
                  <a:pt x="1243817" y="548812"/>
                  <a:pt x="1243817" y="548941"/>
                </a:cubicBezTo>
                <a:cubicBezTo>
                  <a:pt x="1243608" y="554773"/>
                  <a:pt x="1238820" y="559395"/>
                  <a:pt x="1232986" y="559392"/>
                </a:cubicBezTo>
                <a:cubicBezTo>
                  <a:pt x="1227001" y="559392"/>
                  <a:pt x="1222155" y="554543"/>
                  <a:pt x="1222155" y="548561"/>
                </a:cubicBezTo>
                <a:cubicBezTo>
                  <a:pt x="1222155" y="542579"/>
                  <a:pt x="1227001" y="537730"/>
                  <a:pt x="1232986" y="537730"/>
                </a:cubicBezTo>
                <a:close/>
                <a:moveTo>
                  <a:pt x="1058366" y="537730"/>
                </a:moveTo>
                <a:cubicBezTo>
                  <a:pt x="1064351" y="537727"/>
                  <a:pt x="1069197" y="542573"/>
                  <a:pt x="1069206" y="548554"/>
                </a:cubicBezTo>
                <a:cubicBezTo>
                  <a:pt x="1069206" y="548684"/>
                  <a:pt x="1069197" y="548812"/>
                  <a:pt x="1069197" y="548941"/>
                </a:cubicBezTo>
                <a:cubicBezTo>
                  <a:pt x="1068988" y="554773"/>
                  <a:pt x="1064199" y="559395"/>
                  <a:pt x="1058366" y="559392"/>
                </a:cubicBezTo>
                <a:cubicBezTo>
                  <a:pt x="1052419" y="559339"/>
                  <a:pt x="1047630" y="554506"/>
                  <a:pt x="1047630" y="548561"/>
                </a:cubicBezTo>
                <a:cubicBezTo>
                  <a:pt x="1047630" y="542616"/>
                  <a:pt x="1052419" y="537783"/>
                  <a:pt x="1058366" y="537730"/>
                </a:cubicBezTo>
                <a:close/>
                <a:moveTo>
                  <a:pt x="883841" y="537730"/>
                </a:moveTo>
                <a:cubicBezTo>
                  <a:pt x="889827" y="537727"/>
                  <a:pt x="894672" y="542573"/>
                  <a:pt x="894681" y="548554"/>
                </a:cubicBezTo>
                <a:cubicBezTo>
                  <a:pt x="894681" y="548684"/>
                  <a:pt x="894672" y="548812"/>
                  <a:pt x="894672" y="548941"/>
                </a:cubicBezTo>
                <a:cubicBezTo>
                  <a:pt x="894463" y="554773"/>
                  <a:pt x="889675" y="559395"/>
                  <a:pt x="883841" y="559392"/>
                </a:cubicBezTo>
                <a:cubicBezTo>
                  <a:pt x="877856" y="559392"/>
                  <a:pt x="873010" y="554543"/>
                  <a:pt x="873010" y="548561"/>
                </a:cubicBezTo>
                <a:cubicBezTo>
                  <a:pt x="873010" y="542579"/>
                  <a:pt x="877856" y="537730"/>
                  <a:pt x="883841" y="537730"/>
                </a:cubicBezTo>
                <a:close/>
                <a:moveTo>
                  <a:pt x="709222" y="537730"/>
                </a:moveTo>
                <a:cubicBezTo>
                  <a:pt x="715207" y="537727"/>
                  <a:pt x="720052" y="542573"/>
                  <a:pt x="720062" y="548554"/>
                </a:cubicBezTo>
                <a:cubicBezTo>
                  <a:pt x="720062" y="548684"/>
                  <a:pt x="720052" y="548812"/>
                  <a:pt x="720052" y="548941"/>
                </a:cubicBezTo>
                <a:cubicBezTo>
                  <a:pt x="719844" y="554773"/>
                  <a:pt x="715055" y="559395"/>
                  <a:pt x="709222" y="559392"/>
                </a:cubicBezTo>
                <a:cubicBezTo>
                  <a:pt x="703236" y="559392"/>
                  <a:pt x="698391" y="554543"/>
                  <a:pt x="698391" y="548561"/>
                </a:cubicBezTo>
                <a:cubicBezTo>
                  <a:pt x="698391" y="542579"/>
                  <a:pt x="703236" y="537730"/>
                  <a:pt x="709222" y="537730"/>
                </a:cubicBezTo>
                <a:close/>
                <a:moveTo>
                  <a:pt x="359982" y="537730"/>
                </a:moveTo>
                <a:cubicBezTo>
                  <a:pt x="365967" y="537727"/>
                  <a:pt x="370812" y="542573"/>
                  <a:pt x="370822" y="548554"/>
                </a:cubicBezTo>
                <a:cubicBezTo>
                  <a:pt x="370822" y="548684"/>
                  <a:pt x="370812" y="548812"/>
                  <a:pt x="370812" y="548941"/>
                </a:cubicBezTo>
                <a:cubicBezTo>
                  <a:pt x="370604" y="554773"/>
                  <a:pt x="365815" y="559395"/>
                  <a:pt x="359982" y="559392"/>
                </a:cubicBezTo>
                <a:cubicBezTo>
                  <a:pt x="353997" y="559392"/>
                  <a:pt x="349151" y="554543"/>
                  <a:pt x="349151" y="548561"/>
                </a:cubicBezTo>
                <a:cubicBezTo>
                  <a:pt x="349151" y="542579"/>
                  <a:pt x="353997" y="537730"/>
                  <a:pt x="359982" y="537730"/>
                </a:cubicBezTo>
                <a:close/>
                <a:moveTo>
                  <a:pt x="185362" y="537730"/>
                </a:moveTo>
                <a:cubicBezTo>
                  <a:pt x="191347" y="537727"/>
                  <a:pt x="196192" y="542573"/>
                  <a:pt x="196202" y="548554"/>
                </a:cubicBezTo>
                <a:cubicBezTo>
                  <a:pt x="196202" y="548684"/>
                  <a:pt x="196192" y="548812"/>
                  <a:pt x="196192" y="548941"/>
                </a:cubicBezTo>
                <a:cubicBezTo>
                  <a:pt x="195983" y="554773"/>
                  <a:pt x="191195" y="559395"/>
                  <a:pt x="185362" y="559392"/>
                </a:cubicBezTo>
                <a:cubicBezTo>
                  <a:pt x="179414" y="559339"/>
                  <a:pt x="174626" y="554506"/>
                  <a:pt x="174626" y="548561"/>
                </a:cubicBezTo>
                <a:cubicBezTo>
                  <a:pt x="174626" y="542616"/>
                  <a:pt x="179414" y="537783"/>
                  <a:pt x="185362" y="537730"/>
                </a:cubicBezTo>
                <a:close/>
                <a:moveTo>
                  <a:pt x="1407701" y="358741"/>
                </a:moveTo>
                <a:cubicBezTo>
                  <a:pt x="1413572" y="358791"/>
                  <a:pt x="1418333" y="363511"/>
                  <a:pt x="1418437" y="369381"/>
                </a:cubicBezTo>
                <a:cubicBezTo>
                  <a:pt x="1418541" y="375362"/>
                  <a:pt x="1413782" y="380296"/>
                  <a:pt x="1407796" y="380401"/>
                </a:cubicBezTo>
                <a:cubicBezTo>
                  <a:pt x="1407768" y="380401"/>
                  <a:pt x="1407730" y="380402"/>
                  <a:pt x="1407701" y="380402"/>
                </a:cubicBezTo>
                <a:cubicBezTo>
                  <a:pt x="1401716" y="380455"/>
                  <a:pt x="1396833" y="375650"/>
                  <a:pt x="1396775" y="369668"/>
                </a:cubicBezTo>
                <a:cubicBezTo>
                  <a:pt x="1396775" y="369573"/>
                  <a:pt x="1396775" y="369477"/>
                  <a:pt x="1396775" y="369381"/>
                </a:cubicBezTo>
                <a:cubicBezTo>
                  <a:pt x="1396880" y="363437"/>
                  <a:pt x="1401754" y="358688"/>
                  <a:pt x="1407701" y="358741"/>
                </a:cubicBezTo>
                <a:close/>
                <a:moveTo>
                  <a:pt x="11017" y="358739"/>
                </a:moveTo>
                <a:cubicBezTo>
                  <a:pt x="11055" y="358739"/>
                  <a:pt x="11084" y="358740"/>
                  <a:pt x="11122" y="358741"/>
                </a:cubicBezTo>
                <a:cubicBezTo>
                  <a:pt x="16879" y="358942"/>
                  <a:pt x="21478" y="363619"/>
                  <a:pt x="21572" y="369382"/>
                </a:cubicBezTo>
                <a:cubicBezTo>
                  <a:pt x="21677" y="375291"/>
                  <a:pt x="17031" y="380196"/>
                  <a:pt x="11122" y="380402"/>
                </a:cubicBezTo>
                <a:cubicBezTo>
                  <a:pt x="5146" y="380561"/>
                  <a:pt x="168" y="375842"/>
                  <a:pt x="6" y="369862"/>
                </a:cubicBezTo>
                <a:cubicBezTo>
                  <a:pt x="6" y="369702"/>
                  <a:pt x="6" y="369542"/>
                  <a:pt x="6" y="369382"/>
                </a:cubicBezTo>
                <a:cubicBezTo>
                  <a:pt x="111" y="363401"/>
                  <a:pt x="5041" y="358635"/>
                  <a:pt x="11017" y="358739"/>
                </a:cubicBezTo>
                <a:close/>
                <a:moveTo>
                  <a:pt x="2629755" y="358550"/>
                </a:moveTo>
                <a:cubicBezTo>
                  <a:pt x="2635740" y="358550"/>
                  <a:pt x="2640586" y="363399"/>
                  <a:pt x="2640586" y="369381"/>
                </a:cubicBezTo>
                <a:cubicBezTo>
                  <a:pt x="2640586" y="375363"/>
                  <a:pt x="2635740" y="380212"/>
                  <a:pt x="2629755" y="380212"/>
                </a:cubicBezTo>
                <a:cubicBezTo>
                  <a:pt x="2623808" y="380159"/>
                  <a:pt x="2619019" y="375326"/>
                  <a:pt x="2619019" y="369381"/>
                </a:cubicBezTo>
                <a:cubicBezTo>
                  <a:pt x="2619019" y="363436"/>
                  <a:pt x="2623808" y="358603"/>
                  <a:pt x="2629755" y="358550"/>
                </a:cubicBezTo>
                <a:close/>
                <a:moveTo>
                  <a:pt x="2455230" y="358550"/>
                </a:moveTo>
                <a:cubicBezTo>
                  <a:pt x="2461177" y="358603"/>
                  <a:pt x="2465966" y="363436"/>
                  <a:pt x="2465966" y="369381"/>
                </a:cubicBezTo>
                <a:cubicBezTo>
                  <a:pt x="2465966" y="375326"/>
                  <a:pt x="2461177" y="380159"/>
                  <a:pt x="2455230" y="380212"/>
                </a:cubicBezTo>
                <a:cubicBezTo>
                  <a:pt x="2449245" y="380212"/>
                  <a:pt x="2444399" y="375363"/>
                  <a:pt x="2444399" y="369381"/>
                </a:cubicBezTo>
                <a:cubicBezTo>
                  <a:pt x="2444399" y="363399"/>
                  <a:pt x="2449245" y="358550"/>
                  <a:pt x="2455230" y="358550"/>
                </a:cubicBezTo>
                <a:close/>
                <a:moveTo>
                  <a:pt x="2280610" y="358550"/>
                </a:moveTo>
                <a:cubicBezTo>
                  <a:pt x="2286520" y="358654"/>
                  <a:pt x="2291251" y="363473"/>
                  <a:pt x="2291251" y="369381"/>
                </a:cubicBezTo>
                <a:cubicBezTo>
                  <a:pt x="2291251" y="375363"/>
                  <a:pt x="2286405" y="380212"/>
                  <a:pt x="2280420" y="380212"/>
                </a:cubicBezTo>
                <a:cubicBezTo>
                  <a:pt x="2274511" y="380108"/>
                  <a:pt x="2269779" y="375289"/>
                  <a:pt x="2269779" y="369381"/>
                </a:cubicBezTo>
                <a:cubicBezTo>
                  <a:pt x="2269779" y="363399"/>
                  <a:pt x="2274625" y="358550"/>
                  <a:pt x="2280610" y="358550"/>
                </a:cubicBezTo>
                <a:close/>
                <a:moveTo>
                  <a:pt x="2105990" y="358550"/>
                </a:moveTo>
                <a:cubicBezTo>
                  <a:pt x="2111976" y="358550"/>
                  <a:pt x="2116821" y="363399"/>
                  <a:pt x="2116821" y="369381"/>
                </a:cubicBezTo>
                <a:cubicBezTo>
                  <a:pt x="2116821" y="375363"/>
                  <a:pt x="2111976" y="380212"/>
                  <a:pt x="2105990" y="380212"/>
                </a:cubicBezTo>
                <a:cubicBezTo>
                  <a:pt x="2100005" y="380212"/>
                  <a:pt x="2095159" y="375363"/>
                  <a:pt x="2095159" y="369381"/>
                </a:cubicBezTo>
                <a:cubicBezTo>
                  <a:pt x="2095159" y="363399"/>
                  <a:pt x="2100005" y="358550"/>
                  <a:pt x="2105990" y="358550"/>
                </a:cubicBezTo>
                <a:close/>
                <a:moveTo>
                  <a:pt x="1931370" y="358550"/>
                </a:moveTo>
                <a:cubicBezTo>
                  <a:pt x="1931399" y="358550"/>
                  <a:pt x="1931437" y="358550"/>
                  <a:pt x="1931465" y="358550"/>
                </a:cubicBezTo>
                <a:cubicBezTo>
                  <a:pt x="1937412" y="358603"/>
                  <a:pt x="1942201" y="363436"/>
                  <a:pt x="1942201" y="369381"/>
                </a:cubicBezTo>
                <a:cubicBezTo>
                  <a:pt x="1942201" y="375363"/>
                  <a:pt x="1937356" y="380212"/>
                  <a:pt x="1931370" y="380212"/>
                </a:cubicBezTo>
                <a:cubicBezTo>
                  <a:pt x="1925442" y="380159"/>
                  <a:pt x="1920682" y="375310"/>
                  <a:pt x="1920730" y="369382"/>
                </a:cubicBezTo>
                <a:cubicBezTo>
                  <a:pt x="1920730" y="369382"/>
                  <a:pt x="1920730" y="369381"/>
                  <a:pt x="1920730" y="369381"/>
                </a:cubicBezTo>
                <a:cubicBezTo>
                  <a:pt x="1920682" y="363452"/>
                  <a:pt x="1925442" y="358604"/>
                  <a:pt x="1931370" y="358550"/>
                </a:cubicBezTo>
                <a:close/>
                <a:moveTo>
                  <a:pt x="1756846" y="358550"/>
                </a:moveTo>
                <a:cubicBezTo>
                  <a:pt x="1762793" y="358603"/>
                  <a:pt x="1767582" y="363436"/>
                  <a:pt x="1767582" y="369381"/>
                </a:cubicBezTo>
                <a:cubicBezTo>
                  <a:pt x="1767582" y="375326"/>
                  <a:pt x="1762793" y="380159"/>
                  <a:pt x="1756846" y="380212"/>
                </a:cubicBezTo>
                <a:cubicBezTo>
                  <a:pt x="1750861" y="380212"/>
                  <a:pt x="1746015" y="375363"/>
                  <a:pt x="1746015" y="369381"/>
                </a:cubicBezTo>
                <a:cubicBezTo>
                  <a:pt x="1746015" y="363399"/>
                  <a:pt x="1750861" y="358550"/>
                  <a:pt x="1756846" y="358550"/>
                </a:cubicBezTo>
                <a:close/>
                <a:moveTo>
                  <a:pt x="1582226" y="358550"/>
                </a:moveTo>
                <a:cubicBezTo>
                  <a:pt x="1588155" y="358550"/>
                  <a:pt x="1592962" y="363357"/>
                  <a:pt x="1592962" y="369286"/>
                </a:cubicBezTo>
                <a:cubicBezTo>
                  <a:pt x="1592962" y="369317"/>
                  <a:pt x="1592962" y="369350"/>
                  <a:pt x="1592962" y="369381"/>
                </a:cubicBezTo>
                <a:cubicBezTo>
                  <a:pt x="1593009" y="375310"/>
                  <a:pt x="1588250" y="380158"/>
                  <a:pt x="1582321" y="380212"/>
                </a:cubicBezTo>
                <a:cubicBezTo>
                  <a:pt x="1582293" y="380212"/>
                  <a:pt x="1582255" y="380212"/>
                  <a:pt x="1582226" y="380212"/>
                </a:cubicBezTo>
                <a:cubicBezTo>
                  <a:pt x="1576241" y="380212"/>
                  <a:pt x="1571395" y="375363"/>
                  <a:pt x="1571395" y="369381"/>
                </a:cubicBezTo>
                <a:cubicBezTo>
                  <a:pt x="1571395" y="363399"/>
                  <a:pt x="1576241" y="358550"/>
                  <a:pt x="1582226" y="358550"/>
                </a:cubicBezTo>
                <a:close/>
                <a:moveTo>
                  <a:pt x="1232986" y="358550"/>
                </a:moveTo>
                <a:cubicBezTo>
                  <a:pt x="1238972" y="358550"/>
                  <a:pt x="1243817" y="363399"/>
                  <a:pt x="1243817" y="369381"/>
                </a:cubicBezTo>
                <a:cubicBezTo>
                  <a:pt x="1243817" y="375363"/>
                  <a:pt x="1238972" y="380212"/>
                  <a:pt x="1232986" y="380212"/>
                </a:cubicBezTo>
                <a:cubicBezTo>
                  <a:pt x="1227001" y="380212"/>
                  <a:pt x="1222155" y="375363"/>
                  <a:pt x="1222155" y="369381"/>
                </a:cubicBezTo>
                <a:cubicBezTo>
                  <a:pt x="1222155" y="363399"/>
                  <a:pt x="1227001" y="358550"/>
                  <a:pt x="1232986" y="358550"/>
                </a:cubicBezTo>
                <a:close/>
                <a:moveTo>
                  <a:pt x="1058366" y="358550"/>
                </a:moveTo>
                <a:cubicBezTo>
                  <a:pt x="1064351" y="358550"/>
                  <a:pt x="1069197" y="363399"/>
                  <a:pt x="1069197" y="369381"/>
                </a:cubicBezTo>
                <a:cubicBezTo>
                  <a:pt x="1069197" y="375363"/>
                  <a:pt x="1064351" y="380212"/>
                  <a:pt x="1058366" y="380212"/>
                </a:cubicBezTo>
                <a:cubicBezTo>
                  <a:pt x="1052419" y="380159"/>
                  <a:pt x="1047630" y="375326"/>
                  <a:pt x="1047630" y="369381"/>
                </a:cubicBezTo>
                <a:cubicBezTo>
                  <a:pt x="1047630" y="363436"/>
                  <a:pt x="1052419" y="358603"/>
                  <a:pt x="1058366" y="358550"/>
                </a:cubicBezTo>
                <a:close/>
                <a:moveTo>
                  <a:pt x="883841" y="358550"/>
                </a:moveTo>
                <a:cubicBezTo>
                  <a:pt x="889827" y="358550"/>
                  <a:pt x="894672" y="363399"/>
                  <a:pt x="894672" y="369381"/>
                </a:cubicBezTo>
                <a:cubicBezTo>
                  <a:pt x="894672" y="375326"/>
                  <a:pt x="889883" y="380159"/>
                  <a:pt x="883936" y="380212"/>
                </a:cubicBezTo>
                <a:cubicBezTo>
                  <a:pt x="877951" y="380264"/>
                  <a:pt x="873068" y="375458"/>
                  <a:pt x="873010" y="369476"/>
                </a:cubicBezTo>
                <a:cubicBezTo>
                  <a:pt x="873010" y="369445"/>
                  <a:pt x="873010" y="369412"/>
                  <a:pt x="873010" y="369381"/>
                </a:cubicBezTo>
                <a:cubicBezTo>
                  <a:pt x="873010" y="363399"/>
                  <a:pt x="877856" y="358550"/>
                  <a:pt x="883841" y="358550"/>
                </a:cubicBezTo>
                <a:close/>
                <a:moveTo>
                  <a:pt x="709222" y="358550"/>
                </a:moveTo>
                <a:cubicBezTo>
                  <a:pt x="715207" y="358550"/>
                  <a:pt x="720052" y="363399"/>
                  <a:pt x="720052" y="369381"/>
                </a:cubicBezTo>
                <a:cubicBezTo>
                  <a:pt x="720052" y="375363"/>
                  <a:pt x="715207" y="380212"/>
                  <a:pt x="709222" y="380212"/>
                </a:cubicBezTo>
                <a:cubicBezTo>
                  <a:pt x="703236" y="380212"/>
                  <a:pt x="698391" y="375363"/>
                  <a:pt x="698391" y="369381"/>
                </a:cubicBezTo>
                <a:cubicBezTo>
                  <a:pt x="698391" y="363399"/>
                  <a:pt x="703236" y="358550"/>
                  <a:pt x="709222" y="358550"/>
                </a:cubicBezTo>
                <a:close/>
                <a:moveTo>
                  <a:pt x="534981" y="358550"/>
                </a:moveTo>
                <a:cubicBezTo>
                  <a:pt x="540815" y="358756"/>
                  <a:pt x="545431" y="363545"/>
                  <a:pt x="545431" y="369381"/>
                </a:cubicBezTo>
                <a:cubicBezTo>
                  <a:pt x="545431" y="375363"/>
                  <a:pt x="540586" y="380212"/>
                  <a:pt x="534601" y="380212"/>
                </a:cubicBezTo>
                <a:cubicBezTo>
                  <a:pt x="528768" y="380006"/>
                  <a:pt x="524150" y="375217"/>
                  <a:pt x="524150" y="369381"/>
                </a:cubicBezTo>
                <a:cubicBezTo>
                  <a:pt x="524150" y="363399"/>
                  <a:pt x="528996" y="358550"/>
                  <a:pt x="534981" y="358550"/>
                </a:cubicBezTo>
                <a:close/>
                <a:moveTo>
                  <a:pt x="359982" y="358550"/>
                </a:moveTo>
                <a:cubicBezTo>
                  <a:pt x="365967" y="358550"/>
                  <a:pt x="370812" y="363399"/>
                  <a:pt x="370812" y="369381"/>
                </a:cubicBezTo>
                <a:cubicBezTo>
                  <a:pt x="370812" y="375363"/>
                  <a:pt x="365967" y="380212"/>
                  <a:pt x="359982" y="380212"/>
                </a:cubicBezTo>
                <a:cubicBezTo>
                  <a:pt x="353997" y="380212"/>
                  <a:pt x="349151" y="375363"/>
                  <a:pt x="349151" y="369381"/>
                </a:cubicBezTo>
                <a:cubicBezTo>
                  <a:pt x="349151" y="363399"/>
                  <a:pt x="353997" y="358550"/>
                  <a:pt x="359982" y="358550"/>
                </a:cubicBezTo>
                <a:close/>
                <a:moveTo>
                  <a:pt x="185362" y="358550"/>
                </a:moveTo>
                <a:cubicBezTo>
                  <a:pt x="191347" y="358550"/>
                  <a:pt x="196192" y="363399"/>
                  <a:pt x="196192" y="369381"/>
                </a:cubicBezTo>
                <a:cubicBezTo>
                  <a:pt x="196192" y="375363"/>
                  <a:pt x="191347" y="380212"/>
                  <a:pt x="185362" y="380212"/>
                </a:cubicBezTo>
                <a:cubicBezTo>
                  <a:pt x="179414" y="380159"/>
                  <a:pt x="174626" y="375326"/>
                  <a:pt x="174626" y="369381"/>
                </a:cubicBezTo>
                <a:cubicBezTo>
                  <a:pt x="174626" y="363436"/>
                  <a:pt x="179414" y="358603"/>
                  <a:pt x="185362" y="358550"/>
                </a:cubicBezTo>
                <a:close/>
                <a:moveTo>
                  <a:pt x="2629755" y="179370"/>
                </a:moveTo>
                <a:cubicBezTo>
                  <a:pt x="2635740" y="179370"/>
                  <a:pt x="2640586" y="184219"/>
                  <a:pt x="2640586" y="190201"/>
                </a:cubicBezTo>
                <a:cubicBezTo>
                  <a:pt x="2640586" y="196183"/>
                  <a:pt x="2635740" y="201032"/>
                  <a:pt x="2629755" y="201032"/>
                </a:cubicBezTo>
                <a:cubicBezTo>
                  <a:pt x="2623808" y="200979"/>
                  <a:pt x="2619019" y="196146"/>
                  <a:pt x="2619019" y="190201"/>
                </a:cubicBezTo>
                <a:cubicBezTo>
                  <a:pt x="2619019" y="184257"/>
                  <a:pt x="2623808" y="179423"/>
                  <a:pt x="2629755" y="179370"/>
                </a:cubicBezTo>
                <a:close/>
                <a:moveTo>
                  <a:pt x="1931370" y="179370"/>
                </a:moveTo>
                <a:cubicBezTo>
                  <a:pt x="1937356" y="179370"/>
                  <a:pt x="1942201" y="184219"/>
                  <a:pt x="1942201" y="190201"/>
                </a:cubicBezTo>
                <a:cubicBezTo>
                  <a:pt x="1942201" y="196183"/>
                  <a:pt x="1937356" y="201032"/>
                  <a:pt x="1931370" y="201032"/>
                </a:cubicBezTo>
                <a:cubicBezTo>
                  <a:pt x="1925442" y="200979"/>
                  <a:pt x="1920682" y="196130"/>
                  <a:pt x="1920730" y="190202"/>
                </a:cubicBezTo>
                <a:cubicBezTo>
                  <a:pt x="1920730" y="190202"/>
                  <a:pt x="1920730" y="190201"/>
                  <a:pt x="1920730" y="190201"/>
                </a:cubicBezTo>
                <a:cubicBezTo>
                  <a:pt x="1920673" y="184272"/>
                  <a:pt x="1925442" y="179423"/>
                  <a:pt x="1931370" y="179370"/>
                </a:cubicBezTo>
                <a:close/>
                <a:moveTo>
                  <a:pt x="1756846" y="179370"/>
                </a:moveTo>
                <a:cubicBezTo>
                  <a:pt x="1762793" y="179423"/>
                  <a:pt x="1767582" y="184257"/>
                  <a:pt x="1767582" y="190201"/>
                </a:cubicBezTo>
                <a:cubicBezTo>
                  <a:pt x="1767582" y="196146"/>
                  <a:pt x="1762793" y="200979"/>
                  <a:pt x="1756846" y="201032"/>
                </a:cubicBezTo>
                <a:cubicBezTo>
                  <a:pt x="1750861" y="201032"/>
                  <a:pt x="1746015" y="196183"/>
                  <a:pt x="1746015" y="190201"/>
                </a:cubicBezTo>
                <a:cubicBezTo>
                  <a:pt x="1746015" y="184219"/>
                  <a:pt x="1750861" y="179370"/>
                  <a:pt x="1756846" y="179370"/>
                </a:cubicBezTo>
                <a:close/>
                <a:moveTo>
                  <a:pt x="1582226" y="179370"/>
                </a:moveTo>
                <a:cubicBezTo>
                  <a:pt x="1588155" y="179370"/>
                  <a:pt x="1592962" y="184177"/>
                  <a:pt x="1592962" y="190106"/>
                </a:cubicBezTo>
                <a:cubicBezTo>
                  <a:pt x="1592962" y="190137"/>
                  <a:pt x="1592962" y="190170"/>
                  <a:pt x="1592962" y="190201"/>
                </a:cubicBezTo>
                <a:cubicBezTo>
                  <a:pt x="1593009" y="196130"/>
                  <a:pt x="1588250" y="200978"/>
                  <a:pt x="1582321" y="201032"/>
                </a:cubicBezTo>
                <a:cubicBezTo>
                  <a:pt x="1582293" y="201032"/>
                  <a:pt x="1582255" y="201032"/>
                  <a:pt x="1582226" y="201032"/>
                </a:cubicBezTo>
                <a:cubicBezTo>
                  <a:pt x="1576241" y="201032"/>
                  <a:pt x="1571395" y="196183"/>
                  <a:pt x="1571395" y="190201"/>
                </a:cubicBezTo>
                <a:cubicBezTo>
                  <a:pt x="1571395" y="184219"/>
                  <a:pt x="1576241" y="179370"/>
                  <a:pt x="1582226" y="179370"/>
                </a:cubicBezTo>
                <a:close/>
                <a:moveTo>
                  <a:pt x="1407701" y="179370"/>
                </a:moveTo>
                <a:cubicBezTo>
                  <a:pt x="1413648" y="179423"/>
                  <a:pt x="1418437" y="184257"/>
                  <a:pt x="1418437" y="190201"/>
                </a:cubicBezTo>
                <a:cubicBezTo>
                  <a:pt x="1418437" y="196146"/>
                  <a:pt x="1413648" y="200979"/>
                  <a:pt x="1407701" y="201032"/>
                </a:cubicBezTo>
                <a:cubicBezTo>
                  <a:pt x="1401716" y="201032"/>
                  <a:pt x="1396870" y="196183"/>
                  <a:pt x="1396870" y="190201"/>
                </a:cubicBezTo>
                <a:cubicBezTo>
                  <a:pt x="1396870" y="184219"/>
                  <a:pt x="1401716" y="179370"/>
                  <a:pt x="1407701" y="179370"/>
                </a:cubicBezTo>
                <a:close/>
                <a:moveTo>
                  <a:pt x="1232986" y="179370"/>
                </a:moveTo>
                <a:cubicBezTo>
                  <a:pt x="1238972" y="179370"/>
                  <a:pt x="1243817" y="184219"/>
                  <a:pt x="1243817" y="190201"/>
                </a:cubicBezTo>
                <a:cubicBezTo>
                  <a:pt x="1243817" y="196183"/>
                  <a:pt x="1238972" y="201032"/>
                  <a:pt x="1232986" y="201032"/>
                </a:cubicBezTo>
                <a:cubicBezTo>
                  <a:pt x="1227001" y="201032"/>
                  <a:pt x="1222155" y="196183"/>
                  <a:pt x="1222155" y="190201"/>
                </a:cubicBezTo>
                <a:cubicBezTo>
                  <a:pt x="1222155" y="184219"/>
                  <a:pt x="1227001" y="179370"/>
                  <a:pt x="1232986" y="179370"/>
                </a:cubicBezTo>
                <a:close/>
                <a:moveTo>
                  <a:pt x="534601" y="179370"/>
                </a:moveTo>
                <a:cubicBezTo>
                  <a:pt x="540586" y="179370"/>
                  <a:pt x="545431" y="184219"/>
                  <a:pt x="545431" y="190201"/>
                </a:cubicBezTo>
                <a:cubicBezTo>
                  <a:pt x="545431" y="196183"/>
                  <a:pt x="540586" y="201032"/>
                  <a:pt x="534601" y="201032"/>
                </a:cubicBezTo>
                <a:cubicBezTo>
                  <a:pt x="528768" y="200826"/>
                  <a:pt x="524150" y="196037"/>
                  <a:pt x="524150" y="190201"/>
                </a:cubicBezTo>
                <a:cubicBezTo>
                  <a:pt x="524150" y="184365"/>
                  <a:pt x="528768" y="179576"/>
                  <a:pt x="534601" y="179370"/>
                </a:cubicBezTo>
                <a:close/>
                <a:moveTo>
                  <a:pt x="359982" y="179370"/>
                </a:moveTo>
                <a:cubicBezTo>
                  <a:pt x="365967" y="179370"/>
                  <a:pt x="370812" y="184219"/>
                  <a:pt x="370812" y="190201"/>
                </a:cubicBezTo>
                <a:cubicBezTo>
                  <a:pt x="370812" y="196183"/>
                  <a:pt x="365967" y="201032"/>
                  <a:pt x="359982" y="201032"/>
                </a:cubicBezTo>
                <a:cubicBezTo>
                  <a:pt x="353997" y="201032"/>
                  <a:pt x="349151" y="196183"/>
                  <a:pt x="349151" y="190201"/>
                </a:cubicBezTo>
                <a:cubicBezTo>
                  <a:pt x="349151" y="184219"/>
                  <a:pt x="353997" y="179370"/>
                  <a:pt x="359982" y="179370"/>
                </a:cubicBezTo>
                <a:close/>
                <a:moveTo>
                  <a:pt x="185362" y="179370"/>
                </a:moveTo>
                <a:cubicBezTo>
                  <a:pt x="191347" y="179370"/>
                  <a:pt x="196192" y="184219"/>
                  <a:pt x="196192" y="190201"/>
                </a:cubicBezTo>
                <a:cubicBezTo>
                  <a:pt x="196192" y="196183"/>
                  <a:pt x="191347" y="201032"/>
                  <a:pt x="185362" y="201032"/>
                </a:cubicBezTo>
                <a:cubicBezTo>
                  <a:pt x="179414" y="200979"/>
                  <a:pt x="174626" y="196146"/>
                  <a:pt x="174626" y="190201"/>
                </a:cubicBezTo>
                <a:cubicBezTo>
                  <a:pt x="174626" y="184257"/>
                  <a:pt x="179414" y="179423"/>
                  <a:pt x="185362" y="179370"/>
                </a:cubicBezTo>
                <a:close/>
                <a:moveTo>
                  <a:pt x="11122" y="179370"/>
                </a:moveTo>
                <a:cubicBezTo>
                  <a:pt x="16956" y="179576"/>
                  <a:pt x="21572" y="184365"/>
                  <a:pt x="21572" y="190201"/>
                </a:cubicBezTo>
                <a:cubicBezTo>
                  <a:pt x="21572" y="196037"/>
                  <a:pt x="16956" y="200826"/>
                  <a:pt x="11122" y="201032"/>
                </a:cubicBezTo>
                <a:cubicBezTo>
                  <a:pt x="5137" y="201032"/>
                  <a:pt x="291" y="196183"/>
                  <a:pt x="291" y="190201"/>
                </a:cubicBezTo>
                <a:cubicBezTo>
                  <a:pt x="291" y="184219"/>
                  <a:pt x="5137" y="179370"/>
                  <a:pt x="11122" y="179370"/>
                </a:cubicBezTo>
                <a:close/>
                <a:moveTo>
                  <a:pt x="2454057" y="179330"/>
                </a:moveTo>
                <a:cubicBezTo>
                  <a:pt x="2460038" y="179330"/>
                  <a:pt x="2464887" y="184179"/>
                  <a:pt x="2464887" y="190161"/>
                </a:cubicBezTo>
                <a:cubicBezTo>
                  <a:pt x="2464887" y="196142"/>
                  <a:pt x="2460038" y="200991"/>
                  <a:pt x="2454057" y="200991"/>
                </a:cubicBezTo>
                <a:cubicBezTo>
                  <a:pt x="2448075" y="200991"/>
                  <a:pt x="2443226" y="196142"/>
                  <a:pt x="2443226" y="190161"/>
                </a:cubicBezTo>
                <a:cubicBezTo>
                  <a:pt x="2443226" y="184179"/>
                  <a:pt x="2448075" y="179330"/>
                  <a:pt x="2454057" y="179330"/>
                </a:cubicBezTo>
                <a:close/>
                <a:moveTo>
                  <a:pt x="2279532" y="179330"/>
                </a:moveTo>
                <a:cubicBezTo>
                  <a:pt x="2285513" y="179330"/>
                  <a:pt x="2290362" y="184179"/>
                  <a:pt x="2290362" y="190161"/>
                </a:cubicBezTo>
                <a:cubicBezTo>
                  <a:pt x="2290362" y="196142"/>
                  <a:pt x="2285513" y="200991"/>
                  <a:pt x="2279532" y="200991"/>
                </a:cubicBezTo>
                <a:cubicBezTo>
                  <a:pt x="2273550" y="200991"/>
                  <a:pt x="2268701" y="196142"/>
                  <a:pt x="2268701" y="190161"/>
                </a:cubicBezTo>
                <a:cubicBezTo>
                  <a:pt x="2268701" y="184179"/>
                  <a:pt x="2273550" y="179330"/>
                  <a:pt x="2279532" y="179330"/>
                </a:cubicBezTo>
                <a:close/>
                <a:moveTo>
                  <a:pt x="2104913" y="179330"/>
                </a:moveTo>
                <a:cubicBezTo>
                  <a:pt x="2110894" y="179330"/>
                  <a:pt x="2115743" y="184179"/>
                  <a:pt x="2115743" y="190161"/>
                </a:cubicBezTo>
                <a:cubicBezTo>
                  <a:pt x="2115743" y="196142"/>
                  <a:pt x="2110894" y="200991"/>
                  <a:pt x="2104913" y="200991"/>
                </a:cubicBezTo>
                <a:cubicBezTo>
                  <a:pt x="2098931" y="200991"/>
                  <a:pt x="2094082" y="196142"/>
                  <a:pt x="2094082" y="190161"/>
                </a:cubicBezTo>
                <a:cubicBezTo>
                  <a:pt x="2094082" y="184179"/>
                  <a:pt x="2098931" y="179330"/>
                  <a:pt x="2104913" y="179330"/>
                </a:cubicBezTo>
                <a:close/>
                <a:moveTo>
                  <a:pt x="1057287" y="179330"/>
                </a:moveTo>
                <a:cubicBezTo>
                  <a:pt x="1063269" y="179330"/>
                  <a:pt x="1068118" y="184179"/>
                  <a:pt x="1068118" y="190161"/>
                </a:cubicBezTo>
                <a:cubicBezTo>
                  <a:pt x="1068118" y="196142"/>
                  <a:pt x="1063269" y="200991"/>
                  <a:pt x="1057287" y="200991"/>
                </a:cubicBezTo>
                <a:cubicBezTo>
                  <a:pt x="1051306" y="200991"/>
                  <a:pt x="1046457" y="196142"/>
                  <a:pt x="1046457" y="190161"/>
                </a:cubicBezTo>
                <a:cubicBezTo>
                  <a:pt x="1046457" y="184179"/>
                  <a:pt x="1051306" y="179330"/>
                  <a:pt x="1057287" y="179330"/>
                </a:cubicBezTo>
                <a:close/>
                <a:moveTo>
                  <a:pt x="882667" y="179330"/>
                </a:moveTo>
                <a:cubicBezTo>
                  <a:pt x="888649" y="179330"/>
                  <a:pt x="893498" y="184179"/>
                  <a:pt x="893498" y="190161"/>
                </a:cubicBezTo>
                <a:cubicBezTo>
                  <a:pt x="893498" y="196142"/>
                  <a:pt x="888649" y="200991"/>
                  <a:pt x="882667" y="200991"/>
                </a:cubicBezTo>
                <a:cubicBezTo>
                  <a:pt x="876686" y="200991"/>
                  <a:pt x="871837" y="196142"/>
                  <a:pt x="871837" y="190161"/>
                </a:cubicBezTo>
                <a:cubicBezTo>
                  <a:pt x="871837" y="184179"/>
                  <a:pt x="876686" y="179330"/>
                  <a:pt x="882667" y="179330"/>
                </a:cubicBezTo>
                <a:close/>
                <a:moveTo>
                  <a:pt x="708142" y="179330"/>
                </a:moveTo>
                <a:cubicBezTo>
                  <a:pt x="714124" y="179330"/>
                  <a:pt x="718973" y="184179"/>
                  <a:pt x="718973" y="190161"/>
                </a:cubicBezTo>
                <a:cubicBezTo>
                  <a:pt x="718973" y="196142"/>
                  <a:pt x="714124" y="200991"/>
                  <a:pt x="708142" y="200991"/>
                </a:cubicBezTo>
                <a:cubicBezTo>
                  <a:pt x="702161" y="200991"/>
                  <a:pt x="697312" y="196142"/>
                  <a:pt x="697312" y="190161"/>
                </a:cubicBezTo>
                <a:cubicBezTo>
                  <a:pt x="697312" y="184179"/>
                  <a:pt x="702161" y="179330"/>
                  <a:pt x="708142" y="179330"/>
                </a:cubicBezTo>
                <a:close/>
                <a:moveTo>
                  <a:pt x="2629755" y="0"/>
                </a:moveTo>
                <a:cubicBezTo>
                  <a:pt x="2635740" y="0"/>
                  <a:pt x="2640586" y="4849"/>
                  <a:pt x="2640586" y="10831"/>
                </a:cubicBezTo>
                <a:cubicBezTo>
                  <a:pt x="2640586" y="16813"/>
                  <a:pt x="2635740" y="21662"/>
                  <a:pt x="2629755" y="21662"/>
                </a:cubicBezTo>
                <a:cubicBezTo>
                  <a:pt x="2623808" y="21609"/>
                  <a:pt x="2619019" y="16776"/>
                  <a:pt x="2619019" y="10831"/>
                </a:cubicBezTo>
                <a:cubicBezTo>
                  <a:pt x="2619019" y="4887"/>
                  <a:pt x="2623808" y="53"/>
                  <a:pt x="2629755" y="0"/>
                </a:cubicBezTo>
                <a:close/>
                <a:moveTo>
                  <a:pt x="2455230" y="0"/>
                </a:moveTo>
                <a:cubicBezTo>
                  <a:pt x="2461177" y="53"/>
                  <a:pt x="2465966" y="4887"/>
                  <a:pt x="2465966" y="10831"/>
                </a:cubicBezTo>
                <a:cubicBezTo>
                  <a:pt x="2465966" y="16776"/>
                  <a:pt x="2461177" y="21609"/>
                  <a:pt x="2455230" y="21662"/>
                </a:cubicBezTo>
                <a:cubicBezTo>
                  <a:pt x="2449245" y="21662"/>
                  <a:pt x="2444399" y="16813"/>
                  <a:pt x="2444399" y="10831"/>
                </a:cubicBezTo>
                <a:cubicBezTo>
                  <a:pt x="2444399" y="4849"/>
                  <a:pt x="2449245" y="0"/>
                  <a:pt x="2455230" y="0"/>
                </a:cubicBezTo>
                <a:close/>
                <a:moveTo>
                  <a:pt x="2280420" y="0"/>
                </a:moveTo>
                <a:cubicBezTo>
                  <a:pt x="2286406" y="0"/>
                  <a:pt x="2291251" y="4849"/>
                  <a:pt x="2291251" y="10831"/>
                </a:cubicBezTo>
                <a:cubicBezTo>
                  <a:pt x="2291251" y="16813"/>
                  <a:pt x="2286406" y="21662"/>
                  <a:pt x="2280420" y="21662"/>
                </a:cubicBezTo>
                <a:cubicBezTo>
                  <a:pt x="2274435" y="21662"/>
                  <a:pt x="2269589" y="16813"/>
                  <a:pt x="2269589" y="10831"/>
                </a:cubicBezTo>
                <a:cubicBezTo>
                  <a:pt x="2269589" y="4849"/>
                  <a:pt x="2274435" y="0"/>
                  <a:pt x="2280420" y="0"/>
                </a:cubicBezTo>
                <a:close/>
                <a:moveTo>
                  <a:pt x="2105990" y="0"/>
                </a:moveTo>
                <a:cubicBezTo>
                  <a:pt x="2111976" y="0"/>
                  <a:pt x="2116821" y="4849"/>
                  <a:pt x="2116821" y="10831"/>
                </a:cubicBezTo>
                <a:cubicBezTo>
                  <a:pt x="2116821" y="16813"/>
                  <a:pt x="2111976" y="21662"/>
                  <a:pt x="2105990" y="21662"/>
                </a:cubicBezTo>
                <a:cubicBezTo>
                  <a:pt x="2100005" y="21662"/>
                  <a:pt x="2095159" y="16813"/>
                  <a:pt x="2095159" y="10831"/>
                </a:cubicBezTo>
                <a:cubicBezTo>
                  <a:pt x="2095159" y="4849"/>
                  <a:pt x="2100005" y="0"/>
                  <a:pt x="2105990" y="0"/>
                </a:cubicBezTo>
                <a:close/>
                <a:moveTo>
                  <a:pt x="1931370" y="0"/>
                </a:moveTo>
                <a:cubicBezTo>
                  <a:pt x="1931399" y="0"/>
                  <a:pt x="1931437" y="0"/>
                  <a:pt x="1931465" y="0"/>
                </a:cubicBezTo>
                <a:cubicBezTo>
                  <a:pt x="1937412" y="53"/>
                  <a:pt x="1942201" y="4887"/>
                  <a:pt x="1942201" y="10831"/>
                </a:cubicBezTo>
                <a:cubicBezTo>
                  <a:pt x="1942201" y="16813"/>
                  <a:pt x="1937356" y="21662"/>
                  <a:pt x="1931370" y="21662"/>
                </a:cubicBezTo>
                <a:cubicBezTo>
                  <a:pt x="1925442" y="21609"/>
                  <a:pt x="1920682" y="16760"/>
                  <a:pt x="1920730" y="10832"/>
                </a:cubicBezTo>
                <a:cubicBezTo>
                  <a:pt x="1920730" y="10832"/>
                  <a:pt x="1920730" y="10831"/>
                  <a:pt x="1920730" y="10831"/>
                </a:cubicBezTo>
                <a:cubicBezTo>
                  <a:pt x="1920682" y="4902"/>
                  <a:pt x="1925442" y="54"/>
                  <a:pt x="1931370" y="0"/>
                </a:cubicBezTo>
                <a:close/>
                <a:moveTo>
                  <a:pt x="1756846" y="0"/>
                </a:moveTo>
                <a:cubicBezTo>
                  <a:pt x="1762793" y="53"/>
                  <a:pt x="1767582" y="4887"/>
                  <a:pt x="1767582" y="10831"/>
                </a:cubicBezTo>
                <a:cubicBezTo>
                  <a:pt x="1767582" y="16776"/>
                  <a:pt x="1762793" y="21609"/>
                  <a:pt x="1756846" y="21662"/>
                </a:cubicBezTo>
                <a:cubicBezTo>
                  <a:pt x="1750861" y="21662"/>
                  <a:pt x="1746015" y="16813"/>
                  <a:pt x="1746015" y="10831"/>
                </a:cubicBezTo>
                <a:cubicBezTo>
                  <a:pt x="1746015" y="4849"/>
                  <a:pt x="1750861" y="0"/>
                  <a:pt x="1756846" y="0"/>
                </a:cubicBezTo>
                <a:close/>
                <a:moveTo>
                  <a:pt x="1582226" y="0"/>
                </a:moveTo>
                <a:cubicBezTo>
                  <a:pt x="1588155" y="0"/>
                  <a:pt x="1592962" y="4807"/>
                  <a:pt x="1592962" y="10736"/>
                </a:cubicBezTo>
                <a:cubicBezTo>
                  <a:pt x="1592962" y="10767"/>
                  <a:pt x="1592962" y="10800"/>
                  <a:pt x="1592962" y="10831"/>
                </a:cubicBezTo>
                <a:cubicBezTo>
                  <a:pt x="1593009" y="16760"/>
                  <a:pt x="1588250" y="21608"/>
                  <a:pt x="1582321" y="21662"/>
                </a:cubicBezTo>
                <a:cubicBezTo>
                  <a:pt x="1582293" y="21662"/>
                  <a:pt x="1582255" y="21662"/>
                  <a:pt x="1582226" y="21662"/>
                </a:cubicBezTo>
                <a:cubicBezTo>
                  <a:pt x="1576241" y="21662"/>
                  <a:pt x="1571395" y="16813"/>
                  <a:pt x="1571395" y="10831"/>
                </a:cubicBezTo>
                <a:cubicBezTo>
                  <a:pt x="1571395" y="4849"/>
                  <a:pt x="1576241" y="0"/>
                  <a:pt x="1582226" y="0"/>
                </a:cubicBezTo>
                <a:close/>
                <a:moveTo>
                  <a:pt x="1407701" y="0"/>
                </a:moveTo>
                <a:cubicBezTo>
                  <a:pt x="1413648" y="53"/>
                  <a:pt x="1418437" y="4887"/>
                  <a:pt x="1418437" y="10831"/>
                </a:cubicBezTo>
                <a:cubicBezTo>
                  <a:pt x="1418437" y="16776"/>
                  <a:pt x="1413648" y="21609"/>
                  <a:pt x="1407701" y="21662"/>
                </a:cubicBezTo>
                <a:cubicBezTo>
                  <a:pt x="1401716" y="21662"/>
                  <a:pt x="1396870" y="16813"/>
                  <a:pt x="1396870" y="10831"/>
                </a:cubicBezTo>
                <a:cubicBezTo>
                  <a:pt x="1396870" y="4849"/>
                  <a:pt x="1401716" y="0"/>
                  <a:pt x="1407701" y="0"/>
                </a:cubicBezTo>
                <a:close/>
                <a:moveTo>
                  <a:pt x="1232986" y="0"/>
                </a:moveTo>
                <a:cubicBezTo>
                  <a:pt x="1238972" y="0"/>
                  <a:pt x="1243817" y="4849"/>
                  <a:pt x="1243817" y="10831"/>
                </a:cubicBezTo>
                <a:cubicBezTo>
                  <a:pt x="1243817" y="16813"/>
                  <a:pt x="1238972" y="21662"/>
                  <a:pt x="1232986" y="21662"/>
                </a:cubicBezTo>
                <a:cubicBezTo>
                  <a:pt x="1227001" y="21662"/>
                  <a:pt x="1222155" y="16813"/>
                  <a:pt x="1222155" y="10831"/>
                </a:cubicBezTo>
                <a:cubicBezTo>
                  <a:pt x="1222155" y="4849"/>
                  <a:pt x="1227001" y="0"/>
                  <a:pt x="1232986" y="0"/>
                </a:cubicBezTo>
                <a:close/>
                <a:moveTo>
                  <a:pt x="1058366" y="0"/>
                </a:moveTo>
                <a:cubicBezTo>
                  <a:pt x="1064351" y="0"/>
                  <a:pt x="1069197" y="4849"/>
                  <a:pt x="1069197" y="10831"/>
                </a:cubicBezTo>
                <a:cubicBezTo>
                  <a:pt x="1069197" y="16813"/>
                  <a:pt x="1064351" y="21662"/>
                  <a:pt x="1058366" y="21662"/>
                </a:cubicBezTo>
                <a:cubicBezTo>
                  <a:pt x="1052419" y="21609"/>
                  <a:pt x="1047630" y="16776"/>
                  <a:pt x="1047630" y="10831"/>
                </a:cubicBezTo>
                <a:cubicBezTo>
                  <a:pt x="1047630" y="4887"/>
                  <a:pt x="1052419" y="53"/>
                  <a:pt x="1058366" y="0"/>
                </a:cubicBezTo>
                <a:close/>
                <a:moveTo>
                  <a:pt x="883936" y="0"/>
                </a:moveTo>
                <a:cubicBezTo>
                  <a:pt x="889883" y="53"/>
                  <a:pt x="894672" y="4887"/>
                  <a:pt x="894672" y="10831"/>
                </a:cubicBezTo>
                <a:cubicBezTo>
                  <a:pt x="894672" y="16776"/>
                  <a:pt x="889883" y="21609"/>
                  <a:pt x="883936" y="21662"/>
                </a:cubicBezTo>
                <a:cubicBezTo>
                  <a:pt x="877951" y="21662"/>
                  <a:pt x="873105" y="16813"/>
                  <a:pt x="873105" y="10831"/>
                </a:cubicBezTo>
                <a:cubicBezTo>
                  <a:pt x="873105" y="4849"/>
                  <a:pt x="877951" y="0"/>
                  <a:pt x="883936" y="0"/>
                </a:cubicBezTo>
                <a:close/>
                <a:moveTo>
                  <a:pt x="709222" y="0"/>
                </a:moveTo>
                <a:cubicBezTo>
                  <a:pt x="715207" y="0"/>
                  <a:pt x="720052" y="4849"/>
                  <a:pt x="720052" y="10831"/>
                </a:cubicBezTo>
                <a:cubicBezTo>
                  <a:pt x="720052" y="16813"/>
                  <a:pt x="715207" y="21662"/>
                  <a:pt x="709222" y="21662"/>
                </a:cubicBezTo>
                <a:cubicBezTo>
                  <a:pt x="703236" y="21662"/>
                  <a:pt x="698391" y="16813"/>
                  <a:pt x="698391" y="10831"/>
                </a:cubicBezTo>
                <a:cubicBezTo>
                  <a:pt x="698391" y="4849"/>
                  <a:pt x="703236" y="0"/>
                  <a:pt x="709222" y="0"/>
                </a:cubicBezTo>
                <a:close/>
                <a:moveTo>
                  <a:pt x="534981" y="0"/>
                </a:moveTo>
                <a:cubicBezTo>
                  <a:pt x="540815" y="206"/>
                  <a:pt x="545431" y="4995"/>
                  <a:pt x="545431" y="10831"/>
                </a:cubicBezTo>
                <a:cubicBezTo>
                  <a:pt x="545431" y="16813"/>
                  <a:pt x="540586" y="21662"/>
                  <a:pt x="534601" y="21662"/>
                </a:cubicBezTo>
                <a:cubicBezTo>
                  <a:pt x="528768" y="21456"/>
                  <a:pt x="524150" y="16667"/>
                  <a:pt x="524150" y="10831"/>
                </a:cubicBezTo>
                <a:cubicBezTo>
                  <a:pt x="524150" y="4849"/>
                  <a:pt x="528996" y="0"/>
                  <a:pt x="534981" y="0"/>
                </a:cubicBezTo>
                <a:close/>
                <a:moveTo>
                  <a:pt x="359982" y="0"/>
                </a:moveTo>
                <a:cubicBezTo>
                  <a:pt x="365967" y="0"/>
                  <a:pt x="370812" y="4849"/>
                  <a:pt x="370812" y="10831"/>
                </a:cubicBezTo>
                <a:cubicBezTo>
                  <a:pt x="370812" y="16813"/>
                  <a:pt x="365967" y="21662"/>
                  <a:pt x="359982" y="21662"/>
                </a:cubicBezTo>
                <a:cubicBezTo>
                  <a:pt x="353997" y="21662"/>
                  <a:pt x="349151" y="16813"/>
                  <a:pt x="349151" y="10831"/>
                </a:cubicBezTo>
                <a:cubicBezTo>
                  <a:pt x="349151" y="4849"/>
                  <a:pt x="353997" y="0"/>
                  <a:pt x="359982" y="0"/>
                </a:cubicBezTo>
                <a:close/>
                <a:moveTo>
                  <a:pt x="185362" y="0"/>
                </a:moveTo>
                <a:cubicBezTo>
                  <a:pt x="191347" y="0"/>
                  <a:pt x="196192" y="4849"/>
                  <a:pt x="196192" y="10831"/>
                </a:cubicBezTo>
                <a:cubicBezTo>
                  <a:pt x="196192" y="16813"/>
                  <a:pt x="191347" y="21662"/>
                  <a:pt x="185362" y="21662"/>
                </a:cubicBezTo>
                <a:cubicBezTo>
                  <a:pt x="179414" y="21609"/>
                  <a:pt x="174626" y="16776"/>
                  <a:pt x="174626" y="10831"/>
                </a:cubicBezTo>
                <a:cubicBezTo>
                  <a:pt x="174626" y="4887"/>
                  <a:pt x="179414" y="53"/>
                  <a:pt x="185362" y="0"/>
                </a:cubicBezTo>
                <a:close/>
                <a:moveTo>
                  <a:pt x="11122" y="0"/>
                </a:moveTo>
                <a:cubicBezTo>
                  <a:pt x="16956" y="206"/>
                  <a:pt x="21572" y="4995"/>
                  <a:pt x="21572" y="10831"/>
                </a:cubicBezTo>
                <a:cubicBezTo>
                  <a:pt x="21572" y="16667"/>
                  <a:pt x="16956" y="21456"/>
                  <a:pt x="11122" y="21662"/>
                </a:cubicBezTo>
                <a:cubicBezTo>
                  <a:pt x="5137" y="21662"/>
                  <a:pt x="291" y="16813"/>
                  <a:pt x="291" y="10831"/>
                </a:cubicBezTo>
                <a:cubicBezTo>
                  <a:pt x="291" y="4849"/>
                  <a:pt x="5137" y="0"/>
                  <a:pt x="1112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4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zh-Hans-HK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DF246A8-4F36-FD77-C840-D652B519B827}"/>
              </a:ext>
            </a:extLst>
          </p:cNvPr>
          <p:cNvSpPr/>
          <p:nvPr/>
        </p:nvSpPr>
        <p:spPr>
          <a:xfrm>
            <a:off x="6021255" y="-333853"/>
            <a:ext cx="1134267" cy="1134267"/>
          </a:xfrm>
          <a:prstGeom prst="roundRect">
            <a:avLst>
              <a:gd name="adj" fmla="val 0"/>
            </a:avLst>
          </a:prstGeom>
          <a:solidFill>
            <a:schemeClr val="accent1">
              <a:alpha val="11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52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2AF1793-03FA-7C34-F19E-7DE4894C79B5}"/>
              </a:ext>
            </a:extLst>
          </p:cNvPr>
          <p:cNvSpPr/>
          <p:nvPr/>
        </p:nvSpPr>
        <p:spPr>
          <a:xfrm>
            <a:off x="-1199615" y="-1226035"/>
            <a:ext cx="1859518" cy="1859518"/>
          </a:xfrm>
          <a:prstGeom prst="roundRect">
            <a:avLst>
              <a:gd name="adj" fmla="val 4772"/>
            </a:avLst>
          </a:prstGeom>
          <a:noFill/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14EF6B-F715-AFCD-5E7A-C4B48A9D4436}"/>
              </a:ext>
            </a:extLst>
          </p:cNvPr>
          <p:cNvSpPr txBox="1"/>
          <p:nvPr/>
        </p:nvSpPr>
        <p:spPr>
          <a:xfrm>
            <a:off x="317096" y="233280"/>
            <a:ext cx="51773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07</a:t>
            </a:r>
            <a:endParaRPr lang="zh-CN" altLang="en-US" sz="287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A89AE8-EEB9-7F4E-04C8-DCAD2A2BB54D}"/>
              </a:ext>
            </a:extLst>
          </p:cNvPr>
          <p:cNvSpPr/>
          <p:nvPr/>
        </p:nvSpPr>
        <p:spPr>
          <a:xfrm>
            <a:off x="7370786" y="3857392"/>
            <a:ext cx="467952" cy="467952"/>
          </a:xfrm>
          <a:prstGeom prst="roundRect">
            <a:avLst>
              <a:gd name="adj" fmla="val 0"/>
            </a:avLst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1A0B20-E812-A515-AB76-E7F6BECD2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5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27BD5543-A4CE-9A1D-A01D-58880010E966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9A719-AD4C-6CCF-C77E-F26DA6CE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3788881"/>
            <a:ext cx="1097281" cy="36509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B56F207-BA6E-E2E7-D952-702D6E5104AA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DF05975-213B-6DF6-3441-9CAFBA78B523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204B436-D21B-769F-5673-5027A1252AC3}"/>
              </a:ext>
            </a:extLst>
          </p:cNvPr>
          <p:cNvSpPr txBox="1"/>
          <p:nvPr/>
        </p:nvSpPr>
        <p:spPr>
          <a:xfrm>
            <a:off x="1625255" y="303171"/>
            <a:ext cx="440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开发技术与环境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C3D4870-B15F-1C2B-6F27-BB59D4E1BA96}"/>
              </a:ext>
            </a:extLst>
          </p:cNvPr>
          <p:cNvSpPr/>
          <p:nvPr/>
        </p:nvSpPr>
        <p:spPr>
          <a:xfrm>
            <a:off x="1097281" y="4946650"/>
            <a:ext cx="8046714" cy="196850"/>
          </a:xfrm>
          <a:prstGeom prst="rect">
            <a:avLst/>
          </a:prstGeom>
          <a:solidFill>
            <a:srgbClr val="1C4D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思源黑体 CN Regular"/>
              <a:cs typeface="+mn-cs"/>
            </a:endParaRPr>
          </a:p>
        </p:txBody>
      </p:sp>
      <p:pic>
        <p:nvPicPr>
          <p:cNvPr id="18" name="图形 17" descr="显示器 纯色填充">
            <a:extLst>
              <a:ext uri="{FF2B5EF4-FFF2-40B4-BE49-F238E27FC236}">
                <a16:creationId xmlns:a16="http://schemas.microsoft.com/office/drawing/2014/main" id="{34A6494A-A22B-8E36-CA4C-332B053F9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5840" y="693033"/>
            <a:ext cx="517140" cy="5171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FAF078-1A1A-F49F-0B83-42857E9DE0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C1F7F8D4-688D-6E22-29D0-42953298DED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7" name="Text Box 241">
            <a:extLst>
              <a:ext uri="{FF2B5EF4-FFF2-40B4-BE49-F238E27FC236}">
                <a16:creationId xmlns:a16="http://schemas.microsoft.com/office/drawing/2014/main" id="{962069A7-4A2C-24A3-DE19-F1D42D1F83F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19" name="Text Box 246">
            <a:extLst>
              <a:ext uri="{FF2B5EF4-FFF2-40B4-BE49-F238E27FC236}">
                <a16:creationId xmlns:a16="http://schemas.microsoft.com/office/drawing/2014/main" id="{8989072B-A0E4-0A2C-BD89-35E600DEBD1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26" name="Text Box 251">
            <a:extLst>
              <a:ext uri="{FF2B5EF4-FFF2-40B4-BE49-F238E27FC236}">
                <a16:creationId xmlns:a16="http://schemas.microsoft.com/office/drawing/2014/main" id="{FD298206-123C-2A3E-A29E-321A430622F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29" name="Text Box 251">
            <a:extLst>
              <a:ext uri="{FF2B5EF4-FFF2-40B4-BE49-F238E27FC236}">
                <a16:creationId xmlns:a16="http://schemas.microsoft.com/office/drawing/2014/main" id="{3DF4D5E3-8532-7B72-5F5F-0CF38C637CA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技术与环境</a:t>
            </a:r>
          </a:p>
        </p:txBody>
      </p:sp>
      <p:sp>
        <p:nvSpPr>
          <p:cNvPr id="30" name="Text Box 236">
            <a:extLst>
              <a:ext uri="{FF2B5EF4-FFF2-40B4-BE49-F238E27FC236}">
                <a16:creationId xmlns:a16="http://schemas.microsoft.com/office/drawing/2014/main" id="{284C0444-FD46-6C13-AE73-79AD8456DD2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31" name="Text Box 231">
            <a:extLst>
              <a:ext uri="{FF2B5EF4-FFF2-40B4-BE49-F238E27FC236}">
                <a16:creationId xmlns:a16="http://schemas.microsoft.com/office/drawing/2014/main" id="{73385864-A868-9994-2667-44A9C72A109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6C8D3DE-82C3-9EBB-2FBA-45A41BF3F48B}"/>
              </a:ext>
            </a:extLst>
          </p:cNvPr>
          <p:cNvSpPr txBox="1"/>
          <p:nvPr/>
        </p:nvSpPr>
        <p:spPr>
          <a:xfrm>
            <a:off x="1457646" y="1122636"/>
            <a:ext cx="7325983" cy="255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本项目开发操作系统环境为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Windows11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Android10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２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.IDE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本项目选择的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开发环境是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IntelliJ IDEA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３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云服务器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本项目选择的服务器环境是阿里云服务器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４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技术框架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前端：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Vue2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　　后端：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35251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27BD5543-A4CE-9A1D-A01D-58880010E966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231">
            <a:extLst>
              <a:ext uri="{FF2B5EF4-FFF2-40B4-BE49-F238E27FC236}">
                <a16:creationId xmlns:a16="http://schemas.microsoft.com/office/drawing/2014/main" id="{AE3B90D7-E9AA-BBEB-E4CD-D134BD79E26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23" name="Text Box 241">
            <a:extLst>
              <a:ext uri="{FF2B5EF4-FFF2-40B4-BE49-F238E27FC236}">
                <a16:creationId xmlns:a16="http://schemas.microsoft.com/office/drawing/2014/main" id="{A4A26F4A-74EA-6A25-F249-FC898D61E1D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24" name="Text Box 246">
            <a:extLst>
              <a:ext uri="{FF2B5EF4-FFF2-40B4-BE49-F238E27FC236}">
                <a16:creationId xmlns:a16="http://schemas.microsoft.com/office/drawing/2014/main" id="{47EEA749-C165-5716-5DC1-DD1E4CAD22F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25" name="Text Box 251">
            <a:extLst>
              <a:ext uri="{FF2B5EF4-FFF2-40B4-BE49-F238E27FC236}">
                <a16:creationId xmlns:a16="http://schemas.microsoft.com/office/drawing/2014/main" id="{56048AC3-B48A-29B2-7311-9E792E57BDB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39" name="Text Box 251">
            <a:extLst>
              <a:ext uri="{FF2B5EF4-FFF2-40B4-BE49-F238E27FC236}">
                <a16:creationId xmlns:a16="http://schemas.microsoft.com/office/drawing/2014/main" id="{C004AD02-09E7-CB2E-6C68-D1AEF87A8E5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9A719-AD4C-6CCF-C77E-F26DA6CE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892163"/>
            <a:ext cx="1097281" cy="365099"/>
          </a:xfrm>
          <a:prstGeom prst="rect">
            <a:avLst/>
          </a:prstGeom>
        </p:spPr>
      </p:pic>
      <p:sp>
        <p:nvSpPr>
          <p:cNvPr id="22" name="Text Box 236">
            <a:extLst>
              <a:ext uri="{FF2B5EF4-FFF2-40B4-BE49-F238E27FC236}">
                <a16:creationId xmlns:a16="http://schemas.microsoft.com/office/drawing/2014/main" id="{C6379C11-5F36-F5B3-D96C-24E5AB6905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7" name="Text Box 231">
            <a:extLst>
              <a:ext uri="{FF2B5EF4-FFF2-40B4-BE49-F238E27FC236}">
                <a16:creationId xmlns:a16="http://schemas.microsoft.com/office/drawing/2014/main" id="{52B184E3-A7F3-2707-B5C9-00A41D37364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8C5E323-56CD-5C2C-DE90-6EEAF0EBE948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9C76E3D-8EDF-410D-86D1-DA030A474ABD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CE3B265-98BE-56A2-A66E-8348ABE59807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74DB432-7232-40FF-05D5-3E1B97BAE3BB}"/>
              </a:ext>
            </a:extLst>
          </p:cNvPr>
          <p:cNvSpPr/>
          <p:nvPr/>
        </p:nvSpPr>
        <p:spPr>
          <a:xfrm>
            <a:off x="1840061" y="1344868"/>
            <a:ext cx="6813402" cy="3417237"/>
          </a:xfrm>
          <a:prstGeom prst="roundRect">
            <a:avLst>
              <a:gd name="adj" fmla="val 2702"/>
            </a:avLst>
          </a:prstGeom>
          <a:gradFill flip="none" rotWithShape="1">
            <a:gsLst>
              <a:gs pos="28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  <a:effectLst>
            <a:outerShdw blurRad="228600" dist="38100" dir="5400000" sx="97000" sy="97000" algn="t" rotWithShape="0">
              <a:schemeClr val="accent1">
                <a:alpha val="24000"/>
              </a:schemeClr>
            </a:outerShdw>
            <a:reflection blurRad="63500" stA="52000" endA="300" endPos="13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8D68839-743A-121B-0306-544A0E973514}"/>
              </a:ext>
            </a:extLst>
          </p:cNvPr>
          <p:cNvSpPr/>
          <p:nvPr/>
        </p:nvSpPr>
        <p:spPr>
          <a:xfrm>
            <a:off x="1828949" y="924355"/>
            <a:ext cx="6813402" cy="409671"/>
          </a:xfrm>
          <a:prstGeom prst="roundRect">
            <a:avLst>
              <a:gd name="adj" fmla="val 12442"/>
            </a:avLst>
          </a:prstGeom>
          <a:gradFill flip="none" rotWithShape="1">
            <a:gsLst>
              <a:gs pos="0">
                <a:schemeClr val="accent1">
                  <a:lumMod val="88000"/>
                  <a:lumOff val="12000"/>
                </a:schemeClr>
              </a:gs>
              <a:gs pos="100000">
                <a:schemeClr val="accent1"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190500" dir="5400000" sx="97000" sy="97000" algn="t" rotWithShape="0">
              <a:schemeClr val="accent1">
                <a:alpha val="30000"/>
              </a:schemeClr>
            </a:outerShdw>
          </a:effectLst>
          <a:scene3d>
            <a:camera prst="orthographicFront"/>
            <a:lightRig rig="glow" dir="t"/>
          </a:scene3d>
          <a:sp3d>
            <a:bevelT w="6350" h="12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543EF4-D6EF-07FB-9DD1-F7E9EB44EC78}"/>
              </a:ext>
            </a:extLst>
          </p:cNvPr>
          <p:cNvSpPr txBox="1"/>
          <p:nvPr/>
        </p:nvSpPr>
        <p:spPr>
          <a:xfrm>
            <a:off x="1869562" y="938970"/>
            <a:ext cx="662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5C87C-6274-7A4E-32A2-44CAC585D702}"/>
              </a:ext>
            </a:extLst>
          </p:cNvPr>
          <p:cNvSpPr txBox="1"/>
          <p:nvPr/>
        </p:nvSpPr>
        <p:spPr>
          <a:xfrm>
            <a:off x="1967499" y="1516861"/>
            <a:ext cx="6242795" cy="118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根据项目目标以及对系统的总体分析，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将网页端系统划分为：管理员登录、用户管理、邮件管理、日志管理、系统管理、个人信息模块；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将安卓端系统划分为：用户注册、用户登录、个人信息、写邮件、收件箱、已发送、已删除模块；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073FB8-ACC5-9846-A62C-9347BCBA58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A79E37-B4CB-3F58-9AFD-294F81E88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707" y="2640623"/>
            <a:ext cx="3882224" cy="20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6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37B687-5441-B984-0370-9B21FD2806FD}"/>
              </a:ext>
            </a:extLst>
          </p:cNvPr>
          <p:cNvSpPr/>
          <p:nvPr/>
        </p:nvSpPr>
        <p:spPr>
          <a:xfrm flipH="1" flipV="1">
            <a:off x="291" y="0"/>
            <a:ext cx="9143419" cy="51435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6B3C28-5AAD-ADB6-0F37-76387D81CB38}"/>
              </a:ext>
            </a:extLst>
          </p:cNvPr>
          <p:cNvSpPr txBox="1"/>
          <p:nvPr/>
        </p:nvSpPr>
        <p:spPr>
          <a:xfrm>
            <a:off x="4901884" y="2037986"/>
            <a:ext cx="4325243" cy="898631"/>
          </a:xfrm>
          <a:prstGeom prst="rect">
            <a:avLst/>
          </a:prstGeom>
          <a:noFill/>
          <a:effectLst/>
        </p:spPr>
        <p:txBody>
          <a:bodyPr wrap="square" lIns="158420" tIns="79210" rIns="158420" bIns="79210" rtlCol="0">
            <a:spAutoFit/>
          </a:bodyPr>
          <a:lstStyle/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62E6FAC-49B4-9BC3-525A-B493425A3CBF}"/>
              </a:ext>
            </a:extLst>
          </p:cNvPr>
          <p:cNvSpPr/>
          <p:nvPr/>
        </p:nvSpPr>
        <p:spPr>
          <a:xfrm>
            <a:off x="5084572" y="1628686"/>
            <a:ext cx="1284644" cy="392415"/>
          </a:xfrm>
          <a:prstGeom prst="roundRect">
            <a:avLst>
              <a:gd name="adj" fmla="val 118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755FC1B-1B88-126E-43CA-0C1982E466AF}"/>
              </a:ext>
            </a:extLst>
          </p:cNvPr>
          <p:cNvSpPr txBox="1"/>
          <p:nvPr/>
        </p:nvSpPr>
        <p:spPr>
          <a:xfrm>
            <a:off x="5119035" y="1674852"/>
            <a:ext cx="12157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chemeClr val="bg1"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Hans-HK" altLang="en-US" sz="1500" dirty="0">
              <a:solidFill>
                <a:schemeClr val="bg1">
                  <a:alpha val="6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C3442AA-C1D4-1C74-F9FB-4A2A9940341C}"/>
              </a:ext>
            </a:extLst>
          </p:cNvPr>
          <p:cNvSpPr/>
          <p:nvPr/>
        </p:nvSpPr>
        <p:spPr>
          <a:xfrm>
            <a:off x="7652083" y="4114013"/>
            <a:ext cx="1980446" cy="1899633"/>
          </a:xfrm>
          <a:custGeom>
            <a:avLst/>
            <a:gdLst>
              <a:gd name="connsiteX0" fmla="*/ 2629755 w 2640595"/>
              <a:gd name="connsiteY0" fmla="*/ 2511278 h 2532844"/>
              <a:gd name="connsiteX1" fmla="*/ 2640586 w 2640595"/>
              <a:gd name="connsiteY1" fmla="*/ 2521918 h 2532844"/>
              <a:gd name="connsiteX2" fmla="*/ 2640586 w 2640595"/>
              <a:gd name="connsiteY2" fmla="*/ 2522013 h 2532844"/>
              <a:gd name="connsiteX3" fmla="*/ 2629755 w 2640595"/>
              <a:gd name="connsiteY3" fmla="*/ 2532844 h 2532844"/>
              <a:gd name="connsiteX4" fmla="*/ 2619019 w 2640595"/>
              <a:gd name="connsiteY4" fmla="*/ 2522013 h 2532844"/>
              <a:gd name="connsiteX5" fmla="*/ 2629755 w 2640595"/>
              <a:gd name="connsiteY5" fmla="*/ 2511278 h 2532844"/>
              <a:gd name="connsiteX6" fmla="*/ 2280325 w 2640595"/>
              <a:gd name="connsiteY6" fmla="*/ 2511278 h 2532844"/>
              <a:gd name="connsiteX7" fmla="*/ 2280420 w 2640595"/>
              <a:gd name="connsiteY7" fmla="*/ 2511278 h 2532844"/>
              <a:gd name="connsiteX8" fmla="*/ 2291251 w 2640595"/>
              <a:gd name="connsiteY8" fmla="*/ 2521918 h 2532844"/>
              <a:gd name="connsiteX9" fmla="*/ 2291251 w 2640595"/>
              <a:gd name="connsiteY9" fmla="*/ 2522013 h 2532844"/>
              <a:gd name="connsiteX10" fmla="*/ 2280420 w 2640595"/>
              <a:gd name="connsiteY10" fmla="*/ 2532844 h 2532844"/>
              <a:gd name="connsiteX11" fmla="*/ 2269589 w 2640595"/>
              <a:gd name="connsiteY11" fmla="*/ 2522013 h 2532844"/>
              <a:gd name="connsiteX12" fmla="*/ 2280325 w 2640595"/>
              <a:gd name="connsiteY12" fmla="*/ 2511278 h 2532844"/>
              <a:gd name="connsiteX13" fmla="*/ 2105895 w 2640595"/>
              <a:gd name="connsiteY13" fmla="*/ 2511278 h 2532844"/>
              <a:gd name="connsiteX14" fmla="*/ 2105990 w 2640595"/>
              <a:gd name="connsiteY14" fmla="*/ 2511278 h 2532844"/>
              <a:gd name="connsiteX15" fmla="*/ 2116821 w 2640595"/>
              <a:gd name="connsiteY15" fmla="*/ 2521918 h 2532844"/>
              <a:gd name="connsiteX16" fmla="*/ 2116821 w 2640595"/>
              <a:gd name="connsiteY16" fmla="*/ 2522013 h 2532844"/>
              <a:gd name="connsiteX17" fmla="*/ 2105990 w 2640595"/>
              <a:gd name="connsiteY17" fmla="*/ 2532844 h 2532844"/>
              <a:gd name="connsiteX18" fmla="*/ 2095159 w 2640595"/>
              <a:gd name="connsiteY18" fmla="*/ 2522013 h 2532844"/>
              <a:gd name="connsiteX19" fmla="*/ 2105895 w 2640595"/>
              <a:gd name="connsiteY19" fmla="*/ 2511278 h 2532844"/>
              <a:gd name="connsiteX20" fmla="*/ 1931180 w 2640595"/>
              <a:gd name="connsiteY20" fmla="*/ 2511278 h 2532844"/>
              <a:gd name="connsiteX21" fmla="*/ 1931371 w 2640595"/>
              <a:gd name="connsiteY21" fmla="*/ 2511278 h 2532844"/>
              <a:gd name="connsiteX22" fmla="*/ 1942201 w 2640595"/>
              <a:gd name="connsiteY22" fmla="*/ 2521918 h 2532844"/>
              <a:gd name="connsiteX23" fmla="*/ 1942201 w 2640595"/>
              <a:gd name="connsiteY23" fmla="*/ 2522013 h 2532844"/>
              <a:gd name="connsiteX24" fmla="*/ 1931371 w 2640595"/>
              <a:gd name="connsiteY24" fmla="*/ 2532844 h 2532844"/>
              <a:gd name="connsiteX25" fmla="*/ 1920635 w 2640595"/>
              <a:gd name="connsiteY25" fmla="*/ 2522108 h 2532844"/>
              <a:gd name="connsiteX26" fmla="*/ 1920635 w 2640595"/>
              <a:gd name="connsiteY26" fmla="*/ 2522013 h 2532844"/>
              <a:gd name="connsiteX27" fmla="*/ 1931180 w 2640595"/>
              <a:gd name="connsiteY27" fmla="*/ 2511278 h 2532844"/>
              <a:gd name="connsiteX28" fmla="*/ 1582131 w 2640595"/>
              <a:gd name="connsiteY28" fmla="*/ 2511278 h 2532844"/>
              <a:gd name="connsiteX29" fmla="*/ 1582226 w 2640595"/>
              <a:gd name="connsiteY29" fmla="*/ 2511278 h 2532844"/>
              <a:gd name="connsiteX30" fmla="*/ 1592962 w 2640595"/>
              <a:gd name="connsiteY30" fmla="*/ 2521823 h 2532844"/>
              <a:gd name="connsiteX31" fmla="*/ 1592962 w 2640595"/>
              <a:gd name="connsiteY31" fmla="*/ 2522013 h 2532844"/>
              <a:gd name="connsiteX32" fmla="*/ 1582321 w 2640595"/>
              <a:gd name="connsiteY32" fmla="*/ 2532844 h 2532844"/>
              <a:gd name="connsiteX33" fmla="*/ 1582226 w 2640595"/>
              <a:gd name="connsiteY33" fmla="*/ 2532844 h 2532844"/>
              <a:gd name="connsiteX34" fmla="*/ 1571395 w 2640595"/>
              <a:gd name="connsiteY34" fmla="*/ 2522013 h 2532844"/>
              <a:gd name="connsiteX35" fmla="*/ 1582131 w 2640595"/>
              <a:gd name="connsiteY35" fmla="*/ 2511278 h 2532844"/>
              <a:gd name="connsiteX36" fmla="*/ 1407511 w 2640595"/>
              <a:gd name="connsiteY36" fmla="*/ 2511278 h 2532844"/>
              <a:gd name="connsiteX37" fmla="*/ 1407606 w 2640595"/>
              <a:gd name="connsiteY37" fmla="*/ 2511278 h 2532844"/>
              <a:gd name="connsiteX38" fmla="*/ 1418437 w 2640595"/>
              <a:gd name="connsiteY38" fmla="*/ 2521918 h 2532844"/>
              <a:gd name="connsiteX39" fmla="*/ 1418437 w 2640595"/>
              <a:gd name="connsiteY39" fmla="*/ 2522013 h 2532844"/>
              <a:gd name="connsiteX40" fmla="*/ 1407606 w 2640595"/>
              <a:gd name="connsiteY40" fmla="*/ 2532844 h 2532844"/>
              <a:gd name="connsiteX41" fmla="*/ 1396775 w 2640595"/>
              <a:gd name="connsiteY41" fmla="*/ 2522013 h 2532844"/>
              <a:gd name="connsiteX42" fmla="*/ 1407511 w 2640595"/>
              <a:gd name="connsiteY42" fmla="*/ 2511278 h 2532844"/>
              <a:gd name="connsiteX43" fmla="*/ 1232891 w 2640595"/>
              <a:gd name="connsiteY43" fmla="*/ 2511278 h 2532844"/>
              <a:gd name="connsiteX44" fmla="*/ 1232986 w 2640595"/>
              <a:gd name="connsiteY44" fmla="*/ 2511278 h 2532844"/>
              <a:gd name="connsiteX45" fmla="*/ 1243817 w 2640595"/>
              <a:gd name="connsiteY45" fmla="*/ 2521918 h 2532844"/>
              <a:gd name="connsiteX46" fmla="*/ 1243817 w 2640595"/>
              <a:gd name="connsiteY46" fmla="*/ 2522013 h 2532844"/>
              <a:gd name="connsiteX47" fmla="*/ 1232986 w 2640595"/>
              <a:gd name="connsiteY47" fmla="*/ 2532844 h 2532844"/>
              <a:gd name="connsiteX48" fmla="*/ 1222155 w 2640595"/>
              <a:gd name="connsiteY48" fmla="*/ 2522013 h 2532844"/>
              <a:gd name="connsiteX49" fmla="*/ 1232891 w 2640595"/>
              <a:gd name="connsiteY49" fmla="*/ 2511278 h 2532844"/>
              <a:gd name="connsiteX50" fmla="*/ 1058366 w 2640595"/>
              <a:gd name="connsiteY50" fmla="*/ 2511278 h 2532844"/>
              <a:gd name="connsiteX51" fmla="*/ 1069197 w 2640595"/>
              <a:gd name="connsiteY51" fmla="*/ 2521918 h 2532844"/>
              <a:gd name="connsiteX52" fmla="*/ 1069197 w 2640595"/>
              <a:gd name="connsiteY52" fmla="*/ 2522013 h 2532844"/>
              <a:gd name="connsiteX53" fmla="*/ 1058366 w 2640595"/>
              <a:gd name="connsiteY53" fmla="*/ 2532844 h 2532844"/>
              <a:gd name="connsiteX54" fmla="*/ 1047630 w 2640595"/>
              <a:gd name="connsiteY54" fmla="*/ 2522013 h 2532844"/>
              <a:gd name="connsiteX55" fmla="*/ 1058366 w 2640595"/>
              <a:gd name="connsiteY55" fmla="*/ 2511278 h 2532844"/>
              <a:gd name="connsiteX56" fmla="*/ 709126 w 2640595"/>
              <a:gd name="connsiteY56" fmla="*/ 2511278 h 2532844"/>
              <a:gd name="connsiteX57" fmla="*/ 709222 w 2640595"/>
              <a:gd name="connsiteY57" fmla="*/ 2511278 h 2532844"/>
              <a:gd name="connsiteX58" fmla="*/ 720052 w 2640595"/>
              <a:gd name="connsiteY58" fmla="*/ 2521918 h 2532844"/>
              <a:gd name="connsiteX59" fmla="*/ 720052 w 2640595"/>
              <a:gd name="connsiteY59" fmla="*/ 2522013 h 2532844"/>
              <a:gd name="connsiteX60" fmla="*/ 709222 w 2640595"/>
              <a:gd name="connsiteY60" fmla="*/ 2532844 h 2532844"/>
              <a:gd name="connsiteX61" fmla="*/ 698391 w 2640595"/>
              <a:gd name="connsiteY61" fmla="*/ 2522013 h 2532844"/>
              <a:gd name="connsiteX62" fmla="*/ 709126 w 2640595"/>
              <a:gd name="connsiteY62" fmla="*/ 2511278 h 2532844"/>
              <a:gd name="connsiteX63" fmla="*/ 534507 w 2640595"/>
              <a:gd name="connsiteY63" fmla="*/ 2511278 h 2532844"/>
              <a:gd name="connsiteX64" fmla="*/ 534602 w 2640595"/>
              <a:gd name="connsiteY64" fmla="*/ 2511278 h 2532844"/>
              <a:gd name="connsiteX65" fmla="*/ 545432 w 2640595"/>
              <a:gd name="connsiteY65" fmla="*/ 2521918 h 2532844"/>
              <a:gd name="connsiteX66" fmla="*/ 545432 w 2640595"/>
              <a:gd name="connsiteY66" fmla="*/ 2522013 h 2532844"/>
              <a:gd name="connsiteX67" fmla="*/ 534602 w 2640595"/>
              <a:gd name="connsiteY67" fmla="*/ 2532844 h 2532844"/>
              <a:gd name="connsiteX68" fmla="*/ 523771 w 2640595"/>
              <a:gd name="connsiteY68" fmla="*/ 2522013 h 2532844"/>
              <a:gd name="connsiteX69" fmla="*/ 534507 w 2640595"/>
              <a:gd name="connsiteY69" fmla="*/ 2511278 h 2532844"/>
              <a:gd name="connsiteX70" fmla="*/ 359887 w 2640595"/>
              <a:gd name="connsiteY70" fmla="*/ 2511278 h 2532844"/>
              <a:gd name="connsiteX71" fmla="*/ 359982 w 2640595"/>
              <a:gd name="connsiteY71" fmla="*/ 2511278 h 2532844"/>
              <a:gd name="connsiteX72" fmla="*/ 370812 w 2640595"/>
              <a:gd name="connsiteY72" fmla="*/ 2521918 h 2532844"/>
              <a:gd name="connsiteX73" fmla="*/ 370812 w 2640595"/>
              <a:gd name="connsiteY73" fmla="*/ 2522013 h 2532844"/>
              <a:gd name="connsiteX74" fmla="*/ 359982 w 2640595"/>
              <a:gd name="connsiteY74" fmla="*/ 2532844 h 2532844"/>
              <a:gd name="connsiteX75" fmla="*/ 349151 w 2640595"/>
              <a:gd name="connsiteY75" fmla="*/ 2522013 h 2532844"/>
              <a:gd name="connsiteX76" fmla="*/ 359887 w 2640595"/>
              <a:gd name="connsiteY76" fmla="*/ 2511278 h 2532844"/>
              <a:gd name="connsiteX77" fmla="*/ 185362 w 2640595"/>
              <a:gd name="connsiteY77" fmla="*/ 2511278 h 2532844"/>
              <a:gd name="connsiteX78" fmla="*/ 196192 w 2640595"/>
              <a:gd name="connsiteY78" fmla="*/ 2521918 h 2532844"/>
              <a:gd name="connsiteX79" fmla="*/ 196192 w 2640595"/>
              <a:gd name="connsiteY79" fmla="*/ 2522013 h 2532844"/>
              <a:gd name="connsiteX80" fmla="*/ 185362 w 2640595"/>
              <a:gd name="connsiteY80" fmla="*/ 2532844 h 2532844"/>
              <a:gd name="connsiteX81" fmla="*/ 174626 w 2640595"/>
              <a:gd name="connsiteY81" fmla="*/ 2522013 h 2532844"/>
              <a:gd name="connsiteX82" fmla="*/ 185362 w 2640595"/>
              <a:gd name="connsiteY82" fmla="*/ 2511278 h 2532844"/>
              <a:gd name="connsiteX83" fmla="*/ 2455135 w 2640595"/>
              <a:gd name="connsiteY83" fmla="*/ 2511277 h 2532844"/>
              <a:gd name="connsiteX84" fmla="*/ 2455230 w 2640595"/>
              <a:gd name="connsiteY84" fmla="*/ 2511277 h 2532844"/>
              <a:gd name="connsiteX85" fmla="*/ 2465966 w 2640595"/>
              <a:gd name="connsiteY85" fmla="*/ 2522013 h 2532844"/>
              <a:gd name="connsiteX86" fmla="*/ 2455230 w 2640595"/>
              <a:gd name="connsiteY86" fmla="*/ 2532844 h 2532844"/>
              <a:gd name="connsiteX87" fmla="*/ 2444399 w 2640595"/>
              <a:gd name="connsiteY87" fmla="*/ 2522013 h 2532844"/>
              <a:gd name="connsiteX88" fmla="*/ 2455135 w 2640595"/>
              <a:gd name="connsiteY88" fmla="*/ 2511277 h 2532844"/>
              <a:gd name="connsiteX89" fmla="*/ 1756751 w 2640595"/>
              <a:gd name="connsiteY89" fmla="*/ 2511277 h 2532844"/>
              <a:gd name="connsiteX90" fmla="*/ 1756846 w 2640595"/>
              <a:gd name="connsiteY90" fmla="*/ 2511277 h 2532844"/>
              <a:gd name="connsiteX91" fmla="*/ 1767582 w 2640595"/>
              <a:gd name="connsiteY91" fmla="*/ 2522013 h 2532844"/>
              <a:gd name="connsiteX92" fmla="*/ 1756846 w 2640595"/>
              <a:gd name="connsiteY92" fmla="*/ 2532844 h 2532844"/>
              <a:gd name="connsiteX93" fmla="*/ 1746015 w 2640595"/>
              <a:gd name="connsiteY93" fmla="*/ 2522013 h 2532844"/>
              <a:gd name="connsiteX94" fmla="*/ 1756751 w 2640595"/>
              <a:gd name="connsiteY94" fmla="*/ 2511277 h 2532844"/>
              <a:gd name="connsiteX95" fmla="*/ 883841 w 2640595"/>
              <a:gd name="connsiteY95" fmla="*/ 2511277 h 2532844"/>
              <a:gd name="connsiteX96" fmla="*/ 883936 w 2640595"/>
              <a:gd name="connsiteY96" fmla="*/ 2511277 h 2532844"/>
              <a:gd name="connsiteX97" fmla="*/ 894672 w 2640595"/>
              <a:gd name="connsiteY97" fmla="*/ 2522013 h 2532844"/>
              <a:gd name="connsiteX98" fmla="*/ 883936 w 2640595"/>
              <a:gd name="connsiteY98" fmla="*/ 2532844 h 2532844"/>
              <a:gd name="connsiteX99" fmla="*/ 873105 w 2640595"/>
              <a:gd name="connsiteY99" fmla="*/ 2522013 h 2532844"/>
              <a:gd name="connsiteX100" fmla="*/ 883841 w 2640595"/>
              <a:gd name="connsiteY100" fmla="*/ 2511277 h 2532844"/>
              <a:gd name="connsiteX101" fmla="*/ 10742 w 2640595"/>
              <a:gd name="connsiteY101" fmla="*/ 2511277 h 2532844"/>
              <a:gd name="connsiteX102" fmla="*/ 10837 w 2640595"/>
              <a:gd name="connsiteY102" fmla="*/ 2511277 h 2532844"/>
              <a:gd name="connsiteX103" fmla="*/ 21572 w 2640595"/>
              <a:gd name="connsiteY103" fmla="*/ 2522013 h 2532844"/>
              <a:gd name="connsiteX104" fmla="*/ 10837 w 2640595"/>
              <a:gd name="connsiteY104" fmla="*/ 2532844 h 2532844"/>
              <a:gd name="connsiteX105" fmla="*/ 6 w 2640595"/>
              <a:gd name="connsiteY105" fmla="*/ 2522013 h 2532844"/>
              <a:gd name="connsiteX106" fmla="*/ 10742 w 2640595"/>
              <a:gd name="connsiteY106" fmla="*/ 2511277 h 2532844"/>
              <a:gd name="connsiteX107" fmla="*/ 2629755 w 2640595"/>
              <a:gd name="connsiteY107" fmla="*/ 2331812 h 2532844"/>
              <a:gd name="connsiteX108" fmla="*/ 2640586 w 2640595"/>
              <a:gd name="connsiteY108" fmla="*/ 2342643 h 2532844"/>
              <a:gd name="connsiteX109" fmla="*/ 2629755 w 2640595"/>
              <a:gd name="connsiteY109" fmla="*/ 2353474 h 2532844"/>
              <a:gd name="connsiteX110" fmla="*/ 2619019 w 2640595"/>
              <a:gd name="connsiteY110" fmla="*/ 2342643 h 2532844"/>
              <a:gd name="connsiteX111" fmla="*/ 2629755 w 2640595"/>
              <a:gd name="connsiteY111" fmla="*/ 2331812 h 2532844"/>
              <a:gd name="connsiteX112" fmla="*/ 2455230 w 2640595"/>
              <a:gd name="connsiteY112" fmla="*/ 2331812 h 2532844"/>
              <a:gd name="connsiteX113" fmla="*/ 2465966 w 2640595"/>
              <a:gd name="connsiteY113" fmla="*/ 2342643 h 2532844"/>
              <a:gd name="connsiteX114" fmla="*/ 2455230 w 2640595"/>
              <a:gd name="connsiteY114" fmla="*/ 2353474 h 2532844"/>
              <a:gd name="connsiteX115" fmla="*/ 2444399 w 2640595"/>
              <a:gd name="connsiteY115" fmla="*/ 2342643 h 2532844"/>
              <a:gd name="connsiteX116" fmla="*/ 2455230 w 2640595"/>
              <a:gd name="connsiteY116" fmla="*/ 2331812 h 2532844"/>
              <a:gd name="connsiteX117" fmla="*/ 2280420 w 2640595"/>
              <a:gd name="connsiteY117" fmla="*/ 2331812 h 2532844"/>
              <a:gd name="connsiteX118" fmla="*/ 2291251 w 2640595"/>
              <a:gd name="connsiteY118" fmla="*/ 2342643 h 2532844"/>
              <a:gd name="connsiteX119" fmla="*/ 2280420 w 2640595"/>
              <a:gd name="connsiteY119" fmla="*/ 2353474 h 2532844"/>
              <a:gd name="connsiteX120" fmla="*/ 2269589 w 2640595"/>
              <a:gd name="connsiteY120" fmla="*/ 2342643 h 2532844"/>
              <a:gd name="connsiteX121" fmla="*/ 2280420 w 2640595"/>
              <a:gd name="connsiteY121" fmla="*/ 2331812 h 2532844"/>
              <a:gd name="connsiteX122" fmla="*/ 2105990 w 2640595"/>
              <a:gd name="connsiteY122" fmla="*/ 2331812 h 2532844"/>
              <a:gd name="connsiteX123" fmla="*/ 2116821 w 2640595"/>
              <a:gd name="connsiteY123" fmla="*/ 2342643 h 2532844"/>
              <a:gd name="connsiteX124" fmla="*/ 2105990 w 2640595"/>
              <a:gd name="connsiteY124" fmla="*/ 2353474 h 2532844"/>
              <a:gd name="connsiteX125" fmla="*/ 2095159 w 2640595"/>
              <a:gd name="connsiteY125" fmla="*/ 2342643 h 2532844"/>
              <a:gd name="connsiteX126" fmla="*/ 2105990 w 2640595"/>
              <a:gd name="connsiteY126" fmla="*/ 2331812 h 2532844"/>
              <a:gd name="connsiteX127" fmla="*/ 1931370 w 2640595"/>
              <a:gd name="connsiteY127" fmla="*/ 2331812 h 2532844"/>
              <a:gd name="connsiteX128" fmla="*/ 1931465 w 2640595"/>
              <a:gd name="connsiteY128" fmla="*/ 2331812 h 2532844"/>
              <a:gd name="connsiteX129" fmla="*/ 1942201 w 2640595"/>
              <a:gd name="connsiteY129" fmla="*/ 2342643 h 2532844"/>
              <a:gd name="connsiteX130" fmla="*/ 1931370 w 2640595"/>
              <a:gd name="connsiteY130" fmla="*/ 2353474 h 2532844"/>
              <a:gd name="connsiteX131" fmla="*/ 1920730 w 2640595"/>
              <a:gd name="connsiteY131" fmla="*/ 2342643 h 2532844"/>
              <a:gd name="connsiteX132" fmla="*/ 1931370 w 2640595"/>
              <a:gd name="connsiteY132" fmla="*/ 2331812 h 2532844"/>
              <a:gd name="connsiteX133" fmla="*/ 1756846 w 2640595"/>
              <a:gd name="connsiteY133" fmla="*/ 2331812 h 2532844"/>
              <a:gd name="connsiteX134" fmla="*/ 1767582 w 2640595"/>
              <a:gd name="connsiteY134" fmla="*/ 2342643 h 2532844"/>
              <a:gd name="connsiteX135" fmla="*/ 1756846 w 2640595"/>
              <a:gd name="connsiteY135" fmla="*/ 2353474 h 2532844"/>
              <a:gd name="connsiteX136" fmla="*/ 1746015 w 2640595"/>
              <a:gd name="connsiteY136" fmla="*/ 2342643 h 2532844"/>
              <a:gd name="connsiteX137" fmla="*/ 1756846 w 2640595"/>
              <a:gd name="connsiteY137" fmla="*/ 2331812 h 2532844"/>
              <a:gd name="connsiteX138" fmla="*/ 1582226 w 2640595"/>
              <a:gd name="connsiteY138" fmla="*/ 2331812 h 2532844"/>
              <a:gd name="connsiteX139" fmla="*/ 1592962 w 2640595"/>
              <a:gd name="connsiteY139" fmla="*/ 2342548 h 2532844"/>
              <a:gd name="connsiteX140" fmla="*/ 1592962 w 2640595"/>
              <a:gd name="connsiteY140" fmla="*/ 2342643 h 2532844"/>
              <a:gd name="connsiteX141" fmla="*/ 1582321 w 2640595"/>
              <a:gd name="connsiteY141" fmla="*/ 2353474 h 2532844"/>
              <a:gd name="connsiteX142" fmla="*/ 1582226 w 2640595"/>
              <a:gd name="connsiteY142" fmla="*/ 2353474 h 2532844"/>
              <a:gd name="connsiteX143" fmla="*/ 1571395 w 2640595"/>
              <a:gd name="connsiteY143" fmla="*/ 2342643 h 2532844"/>
              <a:gd name="connsiteX144" fmla="*/ 1582226 w 2640595"/>
              <a:gd name="connsiteY144" fmla="*/ 2331812 h 2532844"/>
              <a:gd name="connsiteX145" fmla="*/ 1407606 w 2640595"/>
              <a:gd name="connsiteY145" fmla="*/ 2331812 h 2532844"/>
              <a:gd name="connsiteX146" fmla="*/ 1418437 w 2640595"/>
              <a:gd name="connsiteY146" fmla="*/ 2342643 h 2532844"/>
              <a:gd name="connsiteX147" fmla="*/ 1407606 w 2640595"/>
              <a:gd name="connsiteY147" fmla="*/ 2353474 h 2532844"/>
              <a:gd name="connsiteX148" fmla="*/ 1396775 w 2640595"/>
              <a:gd name="connsiteY148" fmla="*/ 2342643 h 2532844"/>
              <a:gd name="connsiteX149" fmla="*/ 1407606 w 2640595"/>
              <a:gd name="connsiteY149" fmla="*/ 2331812 h 2532844"/>
              <a:gd name="connsiteX150" fmla="*/ 1232986 w 2640595"/>
              <a:gd name="connsiteY150" fmla="*/ 2331812 h 2532844"/>
              <a:gd name="connsiteX151" fmla="*/ 1243817 w 2640595"/>
              <a:gd name="connsiteY151" fmla="*/ 2342643 h 2532844"/>
              <a:gd name="connsiteX152" fmla="*/ 1232986 w 2640595"/>
              <a:gd name="connsiteY152" fmla="*/ 2353474 h 2532844"/>
              <a:gd name="connsiteX153" fmla="*/ 1222155 w 2640595"/>
              <a:gd name="connsiteY153" fmla="*/ 2342643 h 2532844"/>
              <a:gd name="connsiteX154" fmla="*/ 1232986 w 2640595"/>
              <a:gd name="connsiteY154" fmla="*/ 2331812 h 2532844"/>
              <a:gd name="connsiteX155" fmla="*/ 1058366 w 2640595"/>
              <a:gd name="connsiteY155" fmla="*/ 2331812 h 2532844"/>
              <a:gd name="connsiteX156" fmla="*/ 1069197 w 2640595"/>
              <a:gd name="connsiteY156" fmla="*/ 2342643 h 2532844"/>
              <a:gd name="connsiteX157" fmla="*/ 1058366 w 2640595"/>
              <a:gd name="connsiteY157" fmla="*/ 2353474 h 2532844"/>
              <a:gd name="connsiteX158" fmla="*/ 1047630 w 2640595"/>
              <a:gd name="connsiteY158" fmla="*/ 2342643 h 2532844"/>
              <a:gd name="connsiteX159" fmla="*/ 1058366 w 2640595"/>
              <a:gd name="connsiteY159" fmla="*/ 2331812 h 2532844"/>
              <a:gd name="connsiteX160" fmla="*/ 883936 w 2640595"/>
              <a:gd name="connsiteY160" fmla="*/ 2331812 h 2532844"/>
              <a:gd name="connsiteX161" fmla="*/ 894672 w 2640595"/>
              <a:gd name="connsiteY161" fmla="*/ 2342643 h 2532844"/>
              <a:gd name="connsiteX162" fmla="*/ 883936 w 2640595"/>
              <a:gd name="connsiteY162" fmla="*/ 2353474 h 2532844"/>
              <a:gd name="connsiteX163" fmla="*/ 873105 w 2640595"/>
              <a:gd name="connsiteY163" fmla="*/ 2342643 h 2532844"/>
              <a:gd name="connsiteX164" fmla="*/ 883936 w 2640595"/>
              <a:gd name="connsiteY164" fmla="*/ 2331812 h 2532844"/>
              <a:gd name="connsiteX165" fmla="*/ 709222 w 2640595"/>
              <a:gd name="connsiteY165" fmla="*/ 2331812 h 2532844"/>
              <a:gd name="connsiteX166" fmla="*/ 720052 w 2640595"/>
              <a:gd name="connsiteY166" fmla="*/ 2342643 h 2532844"/>
              <a:gd name="connsiteX167" fmla="*/ 709222 w 2640595"/>
              <a:gd name="connsiteY167" fmla="*/ 2353474 h 2532844"/>
              <a:gd name="connsiteX168" fmla="*/ 698391 w 2640595"/>
              <a:gd name="connsiteY168" fmla="*/ 2342643 h 2532844"/>
              <a:gd name="connsiteX169" fmla="*/ 709222 w 2640595"/>
              <a:gd name="connsiteY169" fmla="*/ 2331812 h 2532844"/>
              <a:gd name="connsiteX170" fmla="*/ 534981 w 2640595"/>
              <a:gd name="connsiteY170" fmla="*/ 2331812 h 2532844"/>
              <a:gd name="connsiteX171" fmla="*/ 545431 w 2640595"/>
              <a:gd name="connsiteY171" fmla="*/ 2342643 h 2532844"/>
              <a:gd name="connsiteX172" fmla="*/ 534601 w 2640595"/>
              <a:gd name="connsiteY172" fmla="*/ 2353474 h 2532844"/>
              <a:gd name="connsiteX173" fmla="*/ 524150 w 2640595"/>
              <a:gd name="connsiteY173" fmla="*/ 2342643 h 2532844"/>
              <a:gd name="connsiteX174" fmla="*/ 534981 w 2640595"/>
              <a:gd name="connsiteY174" fmla="*/ 2331812 h 2532844"/>
              <a:gd name="connsiteX175" fmla="*/ 359982 w 2640595"/>
              <a:gd name="connsiteY175" fmla="*/ 2331812 h 2532844"/>
              <a:gd name="connsiteX176" fmla="*/ 370812 w 2640595"/>
              <a:gd name="connsiteY176" fmla="*/ 2342643 h 2532844"/>
              <a:gd name="connsiteX177" fmla="*/ 359982 w 2640595"/>
              <a:gd name="connsiteY177" fmla="*/ 2353474 h 2532844"/>
              <a:gd name="connsiteX178" fmla="*/ 349151 w 2640595"/>
              <a:gd name="connsiteY178" fmla="*/ 2342643 h 2532844"/>
              <a:gd name="connsiteX179" fmla="*/ 359982 w 2640595"/>
              <a:gd name="connsiteY179" fmla="*/ 2331812 h 2532844"/>
              <a:gd name="connsiteX180" fmla="*/ 185362 w 2640595"/>
              <a:gd name="connsiteY180" fmla="*/ 2331812 h 2532844"/>
              <a:gd name="connsiteX181" fmla="*/ 196192 w 2640595"/>
              <a:gd name="connsiteY181" fmla="*/ 2342643 h 2532844"/>
              <a:gd name="connsiteX182" fmla="*/ 185362 w 2640595"/>
              <a:gd name="connsiteY182" fmla="*/ 2353474 h 2532844"/>
              <a:gd name="connsiteX183" fmla="*/ 174626 w 2640595"/>
              <a:gd name="connsiteY183" fmla="*/ 2342643 h 2532844"/>
              <a:gd name="connsiteX184" fmla="*/ 185362 w 2640595"/>
              <a:gd name="connsiteY184" fmla="*/ 2331812 h 2532844"/>
              <a:gd name="connsiteX185" fmla="*/ 10837 w 2640595"/>
              <a:gd name="connsiteY185" fmla="*/ 2331812 h 2532844"/>
              <a:gd name="connsiteX186" fmla="*/ 21572 w 2640595"/>
              <a:gd name="connsiteY186" fmla="*/ 2342643 h 2532844"/>
              <a:gd name="connsiteX187" fmla="*/ 10837 w 2640595"/>
              <a:gd name="connsiteY187" fmla="*/ 2353474 h 2532844"/>
              <a:gd name="connsiteX188" fmla="*/ 6 w 2640595"/>
              <a:gd name="connsiteY188" fmla="*/ 2342643 h 2532844"/>
              <a:gd name="connsiteX189" fmla="*/ 10837 w 2640595"/>
              <a:gd name="connsiteY189" fmla="*/ 2331812 h 2532844"/>
              <a:gd name="connsiteX190" fmla="*/ 2105990 w 2640595"/>
              <a:gd name="connsiteY190" fmla="*/ 2152822 h 2532844"/>
              <a:gd name="connsiteX191" fmla="*/ 2116821 w 2640595"/>
              <a:gd name="connsiteY191" fmla="*/ 2163273 h 2532844"/>
              <a:gd name="connsiteX192" fmla="*/ 2106380 w 2640595"/>
              <a:gd name="connsiteY192" fmla="*/ 2174474 h 2532844"/>
              <a:gd name="connsiteX193" fmla="*/ 2105990 w 2640595"/>
              <a:gd name="connsiteY193" fmla="*/ 2174484 h 2532844"/>
              <a:gd name="connsiteX194" fmla="*/ 2095159 w 2640595"/>
              <a:gd name="connsiteY194" fmla="*/ 2163653 h 2532844"/>
              <a:gd name="connsiteX195" fmla="*/ 2105990 w 2640595"/>
              <a:gd name="connsiteY195" fmla="*/ 2152822 h 2532844"/>
              <a:gd name="connsiteX196" fmla="*/ 1407701 w 2640595"/>
              <a:gd name="connsiteY196" fmla="*/ 2152822 h 2532844"/>
              <a:gd name="connsiteX197" fmla="*/ 1418437 w 2640595"/>
              <a:gd name="connsiteY197" fmla="*/ 2163273 h 2532844"/>
              <a:gd name="connsiteX198" fmla="*/ 1407996 w 2640595"/>
              <a:gd name="connsiteY198" fmla="*/ 2174474 h 2532844"/>
              <a:gd name="connsiteX199" fmla="*/ 1407701 w 2640595"/>
              <a:gd name="connsiteY199" fmla="*/ 2174484 h 2532844"/>
              <a:gd name="connsiteX200" fmla="*/ 1396870 w 2640595"/>
              <a:gd name="connsiteY200" fmla="*/ 2163653 h 2532844"/>
              <a:gd name="connsiteX201" fmla="*/ 1407701 w 2640595"/>
              <a:gd name="connsiteY201" fmla="*/ 2152822 h 2532844"/>
              <a:gd name="connsiteX202" fmla="*/ 534602 w 2640595"/>
              <a:gd name="connsiteY202" fmla="*/ 2152822 h 2532844"/>
              <a:gd name="connsiteX203" fmla="*/ 545432 w 2640595"/>
              <a:gd name="connsiteY203" fmla="*/ 2163273 h 2532844"/>
              <a:gd name="connsiteX204" fmla="*/ 534991 w 2640595"/>
              <a:gd name="connsiteY204" fmla="*/ 2174474 h 2532844"/>
              <a:gd name="connsiteX205" fmla="*/ 534602 w 2640595"/>
              <a:gd name="connsiteY205" fmla="*/ 2174484 h 2532844"/>
              <a:gd name="connsiteX206" fmla="*/ 523771 w 2640595"/>
              <a:gd name="connsiteY206" fmla="*/ 2163653 h 2532844"/>
              <a:gd name="connsiteX207" fmla="*/ 534602 w 2640595"/>
              <a:gd name="connsiteY207" fmla="*/ 2152822 h 2532844"/>
              <a:gd name="connsiteX208" fmla="*/ 11122 w 2640595"/>
              <a:gd name="connsiteY208" fmla="*/ 2152822 h 2532844"/>
              <a:gd name="connsiteX209" fmla="*/ 21572 w 2640595"/>
              <a:gd name="connsiteY209" fmla="*/ 2163273 h 2532844"/>
              <a:gd name="connsiteX210" fmla="*/ 11131 w 2640595"/>
              <a:gd name="connsiteY210" fmla="*/ 2174484 h 2532844"/>
              <a:gd name="connsiteX211" fmla="*/ 11122 w 2640595"/>
              <a:gd name="connsiteY211" fmla="*/ 2174484 h 2532844"/>
              <a:gd name="connsiteX212" fmla="*/ 291 w 2640595"/>
              <a:gd name="connsiteY212" fmla="*/ 2163653 h 2532844"/>
              <a:gd name="connsiteX213" fmla="*/ 11122 w 2640595"/>
              <a:gd name="connsiteY213" fmla="*/ 2152822 h 2532844"/>
              <a:gd name="connsiteX214" fmla="*/ 2629755 w 2640595"/>
              <a:gd name="connsiteY214" fmla="*/ 2152442 h 2532844"/>
              <a:gd name="connsiteX215" fmla="*/ 2640586 w 2640595"/>
              <a:gd name="connsiteY215" fmla="*/ 2163273 h 2532844"/>
              <a:gd name="connsiteX216" fmla="*/ 2629755 w 2640595"/>
              <a:gd name="connsiteY216" fmla="*/ 2174104 h 2532844"/>
              <a:gd name="connsiteX217" fmla="*/ 2619019 w 2640595"/>
              <a:gd name="connsiteY217" fmla="*/ 2163273 h 2532844"/>
              <a:gd name="connsiteX218" fmla="*/ 2629755 w 2640595"/>
              <a:gd name="connsiteY218" fmla="*/ 2152442 h 2532844"/>
              <a:gd name="connsiteX219" fmla="*/ 2455230 w 2640595"/>
              <a:gd name="connsiteY219" fmla="*/ 2152442 h 2532844"/>
              <a:gd name="connsiteX220" fmla="*/ 2465966 w 2640595"/>
              <a:gd name="connsiteY220" fmla="*/ 2163273 h 2532844"/>
              <a:gd name="connsiteX221" fmla="*/ 2455230 w 2640595"/>
              <a:gd name="connsiteY221" fmla="*/ 2174104 h 2532844"/>
              <a:gd name="connsiteX222" fmla="*/ 2444399 w 2640595"/>
              <a:gd name="connsiteY222" fmla="*/ 2163273 h 2532844"/>
              <a:gd name="connsiteX223" fmla="*/ 2455230 w 2640595"/>
              <a:gd name="connsiteY223" fmla="*/ 2152442 h 2532844"/>
              <a:gd name="connsiteX224" fmla="*/ 2280420 w 2640595"/>
              <a:gd name="connsiteY224" fmla="*/ 2152442 h 2532844"/>
              <a:gd name="connsiteX225" fmla="*/ 2291251 w 2640595"/>
              <a:gd name="connsiteY225" fmla="*/ 2163273 h 2532844"/>
              <a:gd name="connsiteX226" fmla="*/ 2280420 w 2640595"/>
              <a:gd name="connsiteY226" fmla="*/ 2174104 h 2532844"/>
              <a:gd name="connsiteX227" fmla="*/ 2269589 w 2640595"/>
              <a:gd name="connsiteY227" fmla="*/ 2163273 h 2532844"/>
              <a:gd name="connsiteX228" fmla="*/ 2280420 w 2640595"/>
              <a:gd name="connsiteY228" fmla="*/ 2152442 h 2532844"/>
              <a:gd name="connsiteX229" fmla="*/ 1931275 w 2640595"/>
              <a:gd name="connsiteY229" fmla="*/ 2152442 h 2532844"/>
              <a:gd name="connsiteX230" fmla="*/ 1931371 w 2640595"/>
              <a:gd name="connsiteY230" fmla="*/ 2152442 h 2532844"/>
              <a:gd name="connsiteX231" fmla="*/ 1942201 w 2640595"/>
              <a:gd name="connsiteY231" fmla="*/ 2163273 h 2532844"/>
              <a:gd name="connsiteX232" fmla="*/ 1931371 w 2640595"/>
              <a:gd name="connsiteY232" fmla="*/ 2174104 h 2532844"/>
              <a:gd name="connsiteX233" fmla="*/ 1920635 w 2640595"/>
              <a:gd name="connsiteY233" fmla="*/ 2163368 h 2532844"/>
              <a:gd name="connsiteX234" fmla="*/ 1920635 w 2640595"/>
              <a:gd name="connsiteY234" fmla="*/ 2163273 h 2532844"/>
              <a:gd name="connsiteX235" fmla="*/ 1931275 w 2640595"/>
              <a:gd name="connsiteY235" fmla="*/ 2152442 h 2532844"/>
              <a:gd name="connsiteX236" fmla="*/ 1756846 w 2640595"/>
              <a:gd name="connsiteY236" fmla="*/ 2152442 h 2532844"/>
              <a:gd name="connsiteX237" fmla="*/ 1767582 w 2640595"/>
              <a:gd name="connsiteY237" fmla="*/ 2163273 h 2532844"/>
              <a:gd name="connsiteX238" fmla="*/ 1756846 w 2640595"/>
              <a:gd name="connsiteY238" fmla="*/ 2174104 h 2532844"/>
              <a:gd name="connsiteX239" fmla="*/ 1746015 w 2640595"/>
              <a:gd name="connsiteY239" fmla="*/ 2163273 h 2532844"/>
              <a:gd name="connsiteX240" fmla="*/ 1756846 w 2640595"/>
              <a:gd name="connsiteY240" fmla="*/ 2152442 h 2532844"/>
              <a:gd name="connsiteX241" fmla="*/ 1582226 w 2640595"/>
              <a:gd name="connsiteY241" fmla="*/ 2152442 h 2532844"/>
              <a:gd name="connsiteX242" fmla="*/ 1592962 w 2640595"/>
              <a:gd name="connsiteY242" fmla="*/ 2163178 h 2532844"/>
              <a:gd name="connsiteX243" fmla="*/ 1592962 w 2640595"/>
              <a:gd name="connsiteY243" fmla="*/ 2163273 h 2532844"/>
              <a:gd name="connsiteX244" fmla="*/ 1582321 w 2640595"/>
              <a:gd name="connsiteY244" fmla="*/ 2174104 h 2532844"/>
              <a:gd name="connsiteX245" fmla="*/ 1582226 w 2640595"/>
              <a:gd name="connsiteY245" fmla="*/ 2174104 h 2532844"/>
              <a:gd name="connsiteX246" fmla="*/ 1571395 w 2640595"/>
              <a:gd name="connsiteY246" fmla="*/ 2163273 h 2532844"/>
              <a:gd name="connsiteX247" fmla="*/ 1582226 w 2640595"/>
              <a:gd name="connsiteY247" fmla="*/ 2152442 h 2532844"/>
              <a:gd name="connsiteX248" fmla="*/ 1232986 w 2640595"/>
              <a:gd name="connsiteY248" fmla="*/ 2152442 h 2532844"/>
              <a:gd name="connsiteX249" fmla="*/ 1243817 w 2640595"/>
              <a:gd name="connsiteY249" fmla="*/ 2163273 h 2532844"/>
              <a:gd name="connsiteX250" fmla="*/ 1232986 w 2640595"/>
              <a:gd name="connsiteY250" fmla="*/ 2174104 h 2532844"/>
              <a:gd name="connsiteX251" fmla="*/ 1222155 w 2640595"/>
              <a:gd name="connsiteY251" fmla="*/ 2163273 h 2532844"/>
              <a:gd name="connsiteX252" fmla="*/ 1232986 w 2640595"/>
              <a:gd name="connsiteY252" fmla="*/ 2152442 h 2532844"/>
              <a:gd name="connsiteX253" fmla="*/ 1058366 w 2640595"/>
              <a:gd name="connsiteY253" fmla="*/ 2152442 h 2532844"/>
              <a:gd name="connsiteX254" fmla="*/ 1069197 w 2640595"/>
              <a:gd name="connsiteY254" fmla="*/ 2163273 h 2532844"/>
              <a:gd name="connsiteX255" fmla="*/ 1058366 w 2640595"/>
              <a:gd name="connsiteY255" fmla="*/ 2174104 h 2532844"/>
              <a:gd name="connsiteX256" fmla="*/ 1047630 w 2640595"/>
              <a:gd name="connsiteY256" fmla="*/ 2163273 h 2532844"/>
              <a:gd name="connsiteX257" fmla="*/ 1058366 w 2640595"/>
              <a:gd name="connsiteY257" fmla="*/ 2152442 h 2532844"/>
              <a:gd name="connsiteX258" fmla="*/ 883936 w 2640595"/>
              <a:gd name="connsiteY258" fmla="*/ 2152442 h 2532844"/>
              <a:gd name="connsiteX259" fmla="*/ 894672 w 2640595"/>
              <a:gd name="connsiteY259" fmla="*/ 2163273 h 2532844"/>
              <a:gd name="connsiteX260" fmla="*/ 883936 w 2640595"/>
              <a:gd name="connsiteY260" fmla="*/ 2174104 h 2532844"/>
              <a:gd name="connsiteX261" fmla="*/ 873105 w 2640595"/>
              <a:gd name="connsiteY261" fmla="*/ 2163273 h 2532844"/>
              <a:gd name="connsiteX262" fmla="*/ 883936 w 2640595"/>
              <a:gd name="connsiteY262" fmla="*/ 2152442 h 2532844"/>
              <a:gd name="connsiteX263" fmla="*/ 709222 w 2640595"/>
              <a:gd name="connsiteY263" fmla="*/ 2152442 h 2532844"/>
              <a:gd name="connsiteX264" fmla="*/ 720052 w 2640595"/>
              <a:gd name="connsiteY264" fmla="*/ 2163273 h 2532844"/>
              <a:gd name="connsiteX265" fmla="*/ 709222 w 2640595"/>
              <a:gd name="connsiteY265" fmla="*/ 2174104 h 2532844"/>
              <a:gd name="connsiteX266" fmla="*/ 698391 w 2640595"/>
              <a:gd name="connsiteY266" fmla="*/ 2163273 h 2532844"/>
              <a:gd name="connsiteX267" fmla="*/ 709222 w 2640595"/>
              <a:gd name="connsiteY267" fmla="*/ 2152442 h 2532844"/>
              <a:gd name="connsiteX268" fmla="*/ 359982 w 2640595"/>
              <a:gd name="connsiteY268" fmla="*/ 2152442 h 2532844"/>
              <a:gd name="connsiteX269" fmla="*/ 370812 w 2640595"/>
              <a:gd name="connsiteY269" fmla="*/ 2163273 h 2532844"/>
              <a:gd name="connsiteX270" fmla="*/ 359982 w 2640595"/>
              <a:gd name="connsiteY270" fmla="*/ 2174104 h 2532844"/>
              <a:gd name="connsiteX271" fmla="*/ 349151 w 2640595"/>
              <a:gd name="connsiteY271" fmla="*/ 2163273 h 2532844"/>
              <a:gd name="connsiteX272" fmla="*/ 359982 w 2640595"/>
              <a:gd name="connsiteY272" fmla="*/ 2152442 h 2532844"/>
              <a:gd name="connsiteX273" fmla="*/ 185362 w 2640595"/>
              <a:gd name="connsiteY273" fmla="*/ 2152442 h 2532844"/>
              <a:gd name="connsiteX274" fmla="*/ 196192 w 2640595"/>
              <a:gd name="connsiteY274" fmla="*/ 2163273 h 2532844"/>
              <a:gd name="connsiteX275" fmla="*/ 185362 w 2640595"/>
              <a:gd name="connsiteY275" fmla="*/ 2174104 h 2532844"/>
              <a:gd name="connsiteX276" fmla="*/ 174626 w 2640595"/>
              <a:gd name="connsiteY276" fmla="*/ 2163273 h 2532844"/>
              <a:gd name="connsiteX277" fmla="*/ 185362 w 2640595"/>
              <a:gd name="connsiteY277" fmla="*/ 2152442 h 2532844"/>
              <a:gd name="connsiteX278" fmla="*/ 2629755 w 2640595"/>
              <a:gd name="connsiteY278" fmla="*/ 1973072 h 2532844"/>
              <a:gd name="connsiteX279" fmla="*/ 2640586 w 2640595"/>
              <a:gd name="connsiteY279" fmla="*/ 1983903 h 2532844"/>
              <a:gd name="connsiteX280" fmla="*/ 2629755 w 2640595"/>
              <a:gd name="connsiteY280" fmla="*/ 1994734 h 2532844"/>
              <a:gd name="connsiteX281" fmla="*/ 2619019 w 2640595"/>
              <a:gd name="connsiteY281" fmla="*/ 1983903 h 2532844"/>
              <a:gd name="connsiteX282" fmla="*/ 2629755 w 2640595"/>
              <a:gd name="connsiteY282" fmla="*/ 1973072 h 2532844"/>
              <a:gd name="connsiteX283" fmla="*/ 1931275 w 2640595"/>
              <a:gd name="connsiteY283" fmla="*/ 1973072 h 2532844"/>
              <a:gd name="connsiteX284" fmla="*/ 1931371 w 2640595"/>
              <a:gd name="connsiteY284" fmla="*/ 1973072 h 2532844"/>
              <a:gd name="connsiteX285" fmla="*/ 1942201 w 2640595"/>
              <a:gd name="connsiteY285" fmla="*/ 1983903 h 2532844"/>
              <a:gd name="connsiteX286" fmla="*/ 1931371 w 2640595"/>
              <a:gd name="connsiteY286" fmla="*/ 1994734 h 2532844"/>
              <a:gd name="connsiteX287" fmla="*/ 1920635 w 2640595"/>
              <a:gd name="connsiteY287" fmla="*/ 1983998 h 2532844"/>
              <a:gd name="connsiteX288" fmla="*/ 1920635 w 2640595"/>
              <a:gd name="connsiteY288" fmla="*/ 1983903 h 2532844"/>
              <a:gd name="connsiteX289" fmla="*/ 1931275 w 2640595"/>
              <a:gd name="connsiteY289" fmla="*/ 1973072 h 2532844"/>
              <a:gd name="connsiteX290" fmla="*/ 1756846 w 2640595"/>
              <a:gd name="connsiteY290" fmla="*/ 1973072 h 2532844"/>
              <a:gd name="connsiteX291" fmla="*/ 1767582 w 2640595"/>
              <a:gd name="connsiteY291" fmla="*/ 1983903 h 2532844"/>
              <a:gd name="connsiteX292" fmla="*/ 1756846 w 2640595"/>
              <a:gd name="connsiteY292" fmla="*/ 1994734 h 2532844"/>
              <a:gd name="connsiteX293" fmla="*/ 1746015 w 2640595"/>
              <a:gd name="connsiteY293" fmla="*/ 1983903 h 2532844"/>
              <a:gd name="connsiteX294" fmla="*/ 1756846 w 2640595"/>
              <a:gd name="connsiteY294" fmla="*/ 1973072 h 2532844"/>
              <a:gd name="connsiteX295" fmla="*/ 1582226 w 2640595"/>
              <a:gd name="connsiteY295" fmla="*/ 1973072 h 2532844"/>
              <a:gd name="connsiteX296" fmla="*/ 1592962 w 2640595"/>
              <a:gd name="connsiteY296" fmla="*/ 1983808 h 2532844"/>
              <a:gd name="connsiteX297" fmla="*/ 1592962 w 2640595"/>
              <a:gd name="connsiteY297" fmla="*/ 1983903 h 2532844"/>
              <a:gd name="connsiteX298" fmla="*/ 1582321 w 2640595"/>
              <a:gd name="connsiteY298" fmla="*/ 1994734 h 2532844"/>
              <a:gd name="connsiteX299" fmla="*/ 1582226 w 2640595"/>
              <a:gd name="connsiteY299" fmla="*/ 1994734 h 2532844"/>
              <a:gd name="connsiteX300" fmla="*/ 1571395 w 2640595"/>
              <a:gd name="connsiteY300" fmla="*/ 1983903 h 2532844"/>
              <a:gd name="connsiteX301" fmla="*/ 1582226 w 2640595"/>
              <a:gd name="connsiteY301" fmla="*/ 1973072 h 2532844"/>
              <a:gd name="connsiteX302" fmla="*/ 1407606 w 2640595"/>
              <a:gd name="connsiteY302" fmla="*/ 1973072 h 2532844"/>
              <a:gd name="connsiteX303" fmla="*/ 1407701 w 2640595"/>
              <a:gd name="connsiteY303" fmla="*/ 1973072 h 2532844"/>
              <a:gd name="connsiteX304" fmla="*/ 1418437 w 2640595"/>
              <a:gd name="connsiteY304" fmla="*/ 1983903 h 2532844"/>
              <a:gd name="connsiteX305" fmla="*/ 1407606 w 2640595"/>
              <a:gd name="connsiteY305" fmla="*/ 1994734 h 2532844"/>
              <a:gd name="connsiteX306" fmla="*/ 1396775 w 2640595"/>
              <a:gd name="connsiteY306" fmla="*/ 1983903 h 2532844"/>
              <a:gd name="connsiteX307" fmla="*/ 1407606 w 2640595"/>
              <a:gd name="connsiteY307" fmla="*/ 1973072 h 2532844"/>
              <a:gd name="connsiteX308" fmla="*/ 1232986 w 2640595"/>
              <a:gd name="connsiteY308" fmla="*/ 1973072 h 2532844"/>
              <a:gd name="connsiteX309" fmla="*/ 1243817 w 2640595"/>
              <a:gd name="connsiteY309" fmla="*/ 1983903 h 2532844"/>
              <a:gd name="connsiteX310" fmla="*/ 1232986 w 2640595"/>
              <a:gd name="connsiteY310" fmla="*/ 1994734 h 2532844"/>
              <a:gd name="connsiteX311" fmla="*/ 1222155 w 2640595"/>
              <a:gd name="connsiteY311" fmla="*/ 1983903 h 2532844"/>
              <a:gd name="connsiteX312" fmla="*/ 1232986 w 2640595"/>
              <a:gd name="connsiteY312" fmla="*/ 1973072 h 2532844"/>
              <a:gd name="connsiteX313" fmla="*/ 534602 w 2640595"/>
              <a:gd name="connsiteY313" fmla="*/ 1973072 h 2532844"/>
              <a:gd name="connsiteX314" fmla="*/ 545432 w 2640595"/>
              <a:gd name="connsiteY314" fmla="*/ 1983903 h 2532844"/>
              <a:gd name="connsiteX315" fmla="*/ 534602 w 2640595"/>
              <a:gd name="connsiteY315" fmla="*/ 1994734 h 2532844"/>
              <a:gd name="connsiteX316" fmla="*/ 523771 w 2640595"/>
              <a:gd name="connsiteY316" fmla="*/ 1983903 h 2532844"/>
              <a:gd name="connsiteX317" fmla="*/ 534602 w 2640595"/>
              <a:gd name="connsiteY317" fmla="*/ 1973072 h 2532844"/>
              <a:gd name="connsiteX318" fmla="*/ 359982 w 2640595"/>
              <a:gd name="connsiteY318" fmla="*/ 1973072 h 2532844"/>
              <a:gd name="connsiteX319" fmla="*/ 370812 w 2640595"/>
              <a:gd name="connsiteY319" fmla="*/ 1983903 h 2532844"/>
              <a:gd name="connsiteX320" fmla="*/ 359982 w 2640595"/>
              <a:gd name="connsiteY320" fmla="*/ 1994734 h 2532844"/>
              <a:gd name="connsiteX321" fmla="*/ 349151 w 2640595"/>
              <a:gd name="connsiteY321" fmla="*/ 1983903 h 2532844"/>
              <a:gd name="connsiteX322" fmla="*/ 359982 w 2640595"/>
              <a:gd name="connsiteY322" fmla="*/ 1973072 h 2532844"/>
              <a:gd name="connsiteX323" fmla="*/ 185362 w 2640595"/>
              <a:gd name="connsiteY323" fmla="*/ 1973072 h 2532844"/>
              <a:gd name="connsiteX324" fmla="*/ 196192 w 2640595"/>
              <a:gd name="connsiteY324" fmla="*/ 1983903 h 2532844"/>
              <a:gd name="connsiteX325" fmla="*/ 185362 w 2640595"/>
              <a:gd name="connsiteY325" fmla="*/ 1994734 h 2532844"/>
              <a:gd name="connsiteX326" fmla="*/ 174626 w 2640595"/>
              <a:gd name="connsiteY326" fmla="*/ 1983903 h 2532844"/>
              <a:gd name="connsiteX327" fmla="*/ 185362 w 2640595"/>
              <a:gd name="connsiteY327" fmla="*/ 1973072 h 2532844"/>
              <a:gd name="connsiteX328" fmla="*/ 10837 w 2640595"/>
              <a:gd name="connsiteY328" fmla="*/ 1973072 h 2532844"/>
              <a:gd name="connsiteX329" fmla="*/ 11122 w 2640595"/>
              <a:gd name="connsiteY329" fmla="*/ 1973072 h 2532844"/>
              <a:gd name="connsiteX330" fmla="*/ 21572 w 2640595"/>
              <a:gd name="connsiteY330" fmla="*/ 1983903 h 2532844"/>
              <a:gd name="connsiteX331" fmla="*/ 10837 w 2640595"/>
              <a:gd name="connsiteY331" fmla="*/ 1994734 h 2532844"/>
              <a:gd name="connsiteX332" fmla="*/ 6 w 2640595"/>
              <a:gd name="connsiteY332" fmla="*/ 1983903 h 2532844"/>
              <a:gd name="connsiteX333" fmla="*/ 10837 w 2640595"/>
              <a:gd name="connsiteY333" fmla="*/ 1973072 h 2532844"/>
              <a:gd name="connsiteX334" fmla="*/ 2454057 w 2640595"/>
              <a:gd name="connsiteY334" fmla="*/ 1973032 h 2532844"/>
              <a:gd name="connsiteX335" fmla="*/ 2464887 w 2640595"/>
              <a:gd name="connsiteY335" fmla="*/ 1983862 h 2532844"/>
              <a:gd name="connsiteX336" fmla="*/ 2454057 w 2640595"/>
              <a:gd name="connsiteY336" fmla="*/ 1994693 h 2532844"/>
              <a:gd name="connsiteX337" fmla="*/ 2443226 w 2640595"/>
              <a:gd name="connsiteY337" fmla="*/ 1983862 h 2532844"/>
              <a:gd name="connsiteX338" fmla="*/ 2454057 w 2640595"/>
              <a:gd name="connsiteY338" fmla="*/ 1973032 h 2532844"/>
              <a:gd name="connsiteX339" fmla="*/ 2279532 w 2640595"/>
              <a:gd name="connsiteY339" fmla="*/ 1973032 h 2532844"/>
              <a:gd name="connsiteX340" fmla="*/ 2290362 w 2640595"/>
              <a:gd name="connsiteY340" fmla="*/ 1983862 h 2532844"/>
              <a:gd name="connsiteX341" fmla="*/ 2279532 w 2640595"/>
              <a:gd name="connsiteY341" fmla="*/ 1994693 h 2532844"/>
              <a:gd name="connsiteX342" fmla="*/ 2268701 w 2640595"/>
              <a:gd name="connsiteY342" fmla="*/ 1983862 h 2532844"/>
              <a:gd name="connsiteX343" fmla="*/ 2279532 w 2640595"/>
              <a:gd name="connsiteY343" fmla="*/ 1973032 h 2532844"/>
              <a:gd name="connsiteX344" fmla="*/ 2104913 w 2640595"/>
              <a:gd name="connsiteY344" fmla="*/ 1973032 h 2532844"/>
              <a:gd name="connsiteX345" fmla="*/ 2115743 w 2640595"/>
              <a:gd name="connsiteY345" fmla="*/ 1983862 h 2532844"/>
              <a:gd name="connsiteX346" fmla="*/ 2104913 w 2640595"/>
              <a:gd name="connsiteY346" fmla="*/ 1994693 h 2532844"/>
              <a:gd name="connsiteX347" fmla="*/ 2094082 w 2640595"/>
              <a:gd name="connsiteY347" fmla="*/ 1983862 h 2532844"/>
              <a:gd name="connsiteX348" fmla="*/ 2104913 w 2640595"/>
              <a:gd name="connsiteY348" fmla="*/ 1973032 h 2532844"/>
              <a:gd name="connsiteX349" fmla="*/ 1057287 w 2640595"/>
              <a:gd name="connsiteY349" fmla="*/ 1973032 h 2532844"/>
              <a:gd name="connsiteX350" fmla="*/ 1068118 w 2640595"/>
              <a:gd name="connsiteY350" fmla="*/ 1983862 h 2532844"/>
              <a:gd name="connsiteX351" fmla="*/ 1057287 w 2640595"/>
              <a:gd name="connsiteY351" fmla="*/ 1994693 h 2532844"/>
              <a:gd name="connsiteX352" fmla="*/ 1046457 w 2640595"/>
              <a:gd name="connsiteY352" fmla="*/ 1983862 h 2532844"/>
              <a:gd name="connsiteX353" fmla="*/ 1057287 w 2640595"/>
              <a:gd name="connsiteY353" fmla="*/ 1973032 h 2532844"/>
              <a:gd name="connsiteX354" fmla="*/ 882667 w 2640595"/>
              <a:gd name="connsiteY354" fmla="*/ 1973032 h 2532844"/>
              <a:gd name="connsiteX355" fmla="*/ 893498 w 2640595"/>
              <a:gd name="connsiteY355" fmla="*/ 1983862 h 2532844"/>
              <a:gd name="connsiteX356" fmla="*/ 882667 w 2640595"/>
              <a:gd name="connsiteY356" fmla="*/ 1994693 h 2532844"/>
              <a:gd name="connsiteX357" fmla="*/ 871837 w 2640595"/>
              <a:gd name="connsiteY357" fmla="*/ 1983862 h 2532844"/>
              <a:gd name="connsiteX358" fmla="*/ 882667 w 2640595"/>
              <a:gd name="connsiteY358" fmla="*/ 1973032 h 2532844"/>
              <a:gd name="connsiteX359" fmla="*/ 708142 w 2640595"/>
              <a:gd name="connsiteY359" fmla="*/ 1973032 h 2532844"/>
              <a:gd name="connsiteX360" fmla="*/ 718973 w 2640595"/>
              <a:gd name="connsiteY360" fmla="*/ 1983862 h 2532844"/>
              <a:gd name="connsiteX361" fmla="*/ 708142 w 2640595"/>
              <a:gd name="connsiteY361" fmla="*/ 1994693 h 2532844"/>
              <a:gd name="connsiteX362" fmla="*/ 697312 w 2640595"/>
              <a:gd name="connsiteY362" fmla="*/ 1983862 h 2532844"/>
              <a:gd name="connsiteX363" fmla="*/ 708142 w 2640595"/>
              <a:gd name="connsiteY363" fmla="*/ 1973032 h 2532844"/>
              <a:gd name="connsiteX364" fmla="*/ 2629755 w 2640595"/>
              <a:gd name="connsiteY364" fmla="*/ 1793702 h 2532844"/>
              <a:gd name="connsiteX365" fmla="*/ 2640586 w 2640595"/>
              <a:gd name="connsiteY365" fmla="*/ 1804533 h 2532844"/>
              <a:gd name="connsiteX366" fmla="*/ 2629755 w 2640595"/>
              <a:gd name="connsiteY366" fmla="*/ 1815364 h 2532844"/>
              <a:gd name="connsiteX367" fmla="*/ 2619019 w 2640595"/>
              <a:gd name="connsiteY367" fmla="*/ 1804533 h 2532844"/>
              <a:gd name="connsiteX368" fmla="*/ 2629755 w 2640595"/>
              <a:gd name="connsiteY368" fmla="*/ 1793702 h 2532844"/>
              <a:gd name="connsiteX369" fmla="*/ 1931275 w 2640595"/>
              <a:gd name="connsiteY369" fmla="*/ 1793702 h 2532844"/>
              <a:gd name="connsiteX370" fmla="*/ 1931371 w 2640595"/>
              <a:gd name="connsiteY370" fmla="*/ 1793702 h 2532844"/>
              <a:gd name="connsiteX371" fmla="*/ 1942201 w 2640595"/>
              <a:gd name="connsiteY371" fmla="*/ 1804533 h 2532844"/>
              <a:gd name="connsiteX372" fmla="*/ 1931371 w 2640595"/>
              <a:gd name="connsiteY372" fmla="*/ 1815364 h 2532844"/>
              <a:gd name="connsiteX373" fmla="*/ 1920635 w 2640595"/>
              <a:gd name="connsiteY373" fmla="*/ 1804628 h 2532844"/>
              <a:gd name="connsiteX374" fmla="*/ 1920635 w 2640595"/>
              <a:gd name="connsiteY374" fmla="*/ 1804533 h 2532844"/>
              <a:gd name="connsiteX375" fmla="*/ 1931275 w 2640595"/>
              <a:gd name="connsiteY375" fmla="*/ 1793702 h 2532844"/>
              <a:gd name="connsiteX376" fmla="*/ 1756846 w 2640595"/>
              <a:gd name="connsiteY376" fmla="*/ 1793702 h 2532844"/>
              <a:gd name="connsiteX377" fmla="*/ 1767582 w 2640595"/>
              <a:gd name="connsiteY377" fmla="*/ 1804533 h 2532844"/>
              <a:gd name="connsiteX378" fmla="*/ 1756846 w 2640595"/>
              <a:gd name="connsiteY378" fmla="*/ 1815364 h 2532844"/>
              <a:gd name="connsiteX379" fmla="*/ 1746015 w 2640595"/>
              <a:gd name="connsiteY379" fmla="*/ 1804533 h 2532844"/>
              <a:gd name="connsiteX380" fmla="*/ 1756846 w 2640595"/>
              <a:gd name="connsiteY380" fmla="*/ 1793702 h 2532844"/>
              <a:gd name="connsiteX381" fmla="*/ 1582226 w 2640595"/>
              <a:gd name="connsiteY381" fmla="*/ 1793702 h 2532844"/>
              <a:gd name="connsiteX382" fmla="*/ 1592962 w 2640595"/>
              <a:gd name="connsiteY382" fmla="*/ 1804438 h 2532844"/>
              <a:gd name="connsiteX383" fmla="*/ 1592962 w 2640595"/>
              <a:gd name="connsiteY383" fmla="*/ 1804533 h 2532844"/>
              <a:gd name="connsiteX384" fmla="*/ 1582321 w 2640595"/>
              <a:gd name="connsiteY384" fmla="*/ 1815364 h 2532844"/>
              <a:gd name="connsiteX385" fmla="*/ 1582226 w 2640595"/>
              <a:gd name="connsiteY385" fmla="*/ 1815364 h 2532844"/>
              <a:gd name="connsiteX386" fmla="*/ 1571395 w 2640595"/>
              <a:gd name="connsiteY386" fmla="*/ 1804533 h 2532844"/>
              <a:gd name="connsiteX387" fmla="*/ 1582226 w 2640595"/>
              <a:gd name="connsiteY387" fmla="*/ 1793702 h 2532844"/>
              <a:gd name="connsiteX388" fmla="*/ 1407701 w 2640595"/>
              <a:gd name="connsiteY388" fmla="*/ 1793702 h 2532844"/>
              <a:gd name="connsiteX389" fmla="*/ 1418437 w 2640595"/>
              <a:gd name="connsiteY389" fmla="*/ 1804533 h 2532844"/>
              <a:gd name="connsiteX390" fmla="*/ 1407701 w 2640595"/>
              <a:gd name="connsiteY390" fmla="*/ 1815364 h 2532844"/>
              <a:gd name="connsiteX391" fmla="*/ 1396870 w 2640595"/>
              <a:gd name="connsiteY391" fmla="*/ 1804533 h 2532844"/>
              <a:gd name="connsiteX392" fmla="*/ 1407701 w 2640595"/>
              <a:gd name="connsiteY392" fmla="*/ 1793702 h 2532844"/>
              <a:gd name="connsiteX393" fmla="*/ 1232986 w 2640595"/>
              <a:gd name="connsiteY393" fmla="*/ 1793702 h 2532844"/>
              <a:gd name="connsiteX394" fmla="*/ 1243817 w 2640595"/>
              <a:gd name="connsiteY394" fmla="*/ 1804533 h 2532844"/>
              <a:gd name="connsiteX395" fmla="*/ 1232986 w 2640595"/>
              <a:gd name="connsiteY395" fmla="*/ 1815364 h 2532844"/>
              <a:gd name="connsiteX396" fmla="*/ 1222155 w 2640595"/>
              <a:gd name="connsiteY396" fmla="*/ 1804533 h 2532844"/>
              <a:gd name="connsiteX397" fmla="*/ 1232986 w 2640595"/>
              <a:gd name="connsiteY397" fmla="*/ 1793702 h 2532844"/>
              <a:gd name="connsiteX398" fmla="*/ 534602 w 2640595"/>
              <a:gd name="connsiteY398" fmla="*/ 1793702 h 2532844"/>
              <a:gd name="connsiteX399" fmla="*/ 545432 w 2640595"/>
              <a:gd name="connsiteY399" fmla="*/ 1804533 h 2532844"/>
              <a:gd name="connsiteX400" fmla="*/ 534602 w 2640595"/>
              <a:gd name="connsiteY400" fmla="*/ 1815364 h 2532844"/>
              <a:gd name="connsiteX401" fmla="*/ 523771 w 2640595"/>
              <a:gd name="connsiteY401" fmla="*/ 1804533 h 2532844"/>
              <a:gd name="connsiteX402" fmla="*/ 534602 w 2640595"/>
              <a:gd name="connsiteY402" fmla="*/ 1793702 h 2532844"/>
              <a:gd name="connsiteX403" fmla="*/ 359982 w 2640595"/>
              <a:gd name="connsiteY403" fmla="*/ 1793702 h 2532844"/>
              <a:gd name="connsiteX404" fmla="*/ 370812 w 2640595"/>
              <a:gd name="connsiteY404" fmla="*/ 1804533 h 2532844"/>
              <a:gd name="connsiteX405" fmla="*/ 359982 w 2640595"/>
              <a:gd name="connsiteY405" fmla="*/ 1815364 h 2532844"/>
              <a:gd name="connsiteX406" fmla="*/ 349151 w 2640595"/>
              <a:gd name="connsiteY406" fmla="*/ 1804533 h 2532844"/>
              <a:gd name="connsiteX407" fmla="*/ 359982 w 2640595"/>
              <a:gd name="connsiteY407" fmla="*/ 1793702 h 2532844"/>
              <a:gd name="connsiteX408" fmla="*/ 185362 w 2640595"/>
              <a:gd name="connsiteY408" fmla="*/ 1793702 h 2532844"/>
              <a:gd name="connsiteX409" fmla="*/ 196192 w 2640595"/>
              <a:gd name="connsiteY409" fmla="*/ 1804533 h 2532844"/>
              <a:gd name="connsiteX410" fmla="*/ 185362 w 2640595"/>
              <a:gd name="connsiteY410" fmla="*/ 1815364 h 2532844"/>
              <a:gd name="connsiteX411" fmla="*/ 174626 w 2640595"/>
              <a:gd name="connsiteY411" fmla="*/ 1804533 h 2532844"/>
              <a:gd name="connsiteX412" fmla="*/ 185362 w 2640595"/>
              <a:gd name="connsiteY412" fmla="*/ 1793702 h 2532844"/>
              <a:gd name="connsiteX413" fmla="*/ 11122 w 2640595"/>
              <a:gd name="connsiteY413" fmla="*/ 1793702 h 2532844"/>
              <a:gd name="connsiteX414" fmla="*/ 21572 w 2640595"/>
              <a:gd name="connsiteY414" fmla="*/ 1804533 h 2532844"/>
              <a:gd name="connsiteX415" fmla="*/ 11122 w 2640595"/>
              <a:gd name="connsiteY415" fmla="*/ 1815364 h 2532844"/>
              <a:gd name="connsiteX416" fmla="*/ 291 w 2640595"/>
              <a:gd name="connsiteY416" fmla="*/ 1804533 h 2532844"/>
              <a:gd name="connsiteX417" fmla="*/ 11122 w 2640595"/>
              <a:gd name="connsiteY417" fmla="*/ 1793702 h 2532844"/>
              <a:gd name="connsiteX418" fmla="*/ 2454057 w 2640595"/>
              <a:gd name="connsiteY418" fmla="*/ 1793662 h 2532844"/>
              <a:gd name="connsiteX419" fmla="*/ 2464887 w 2640595"/>
              <a:gd name="connsiteY419" fmla="*/ 1804493 h 2532844"/>
              <a:gd name="connsiteX420" fmla="*/ 2454057 w 2640595"/>
              <a:gd name="connsiteY420" fmla="*/ 1815323 h 2532844"/>
              <a:gd name="connsiteX421" fmla="*/ 2443226 w 2640595"/>
              <a:gd name="connsiteY421" fmla="*/ 1804493 h 2532844"/>
              <a:gd name="connsiteX422" fmla="*/ 2454057 w 2640595"/>
              <a:gd name="connsiteY422" fmla="*/ 1793662 h 2532844"/>
              <a:gd name="connsiteX423" fmla="*/ 2279532 w 2640595"/>
              <a:gd name="connsiteY423" fmla="*/ 1793662 h 2532844"/>
              <a:gd name="connsiteX424" fmla="*/ 2290362 w 2640595"/>
              <a:gd name="connsiteY424" fmla="*/ 1804493 h 2532844"/>
              <a:gd name="connsiteX425" fmla="*/ 2279532 w 2640595"/>
              <a:gd name="connsiteY425" fmla="*/ 1815323 h 2532844"/>
              <a:gd name="connsiteX426" fmla="*/ 2268701 w 2640595"/>
              <a:gd name="connsiteY426" fmla="*/ 1804493 h 2532844"/>
              <a:gd name="connsiteX427" fmla="*/ 2279532 w 2640595"/>
              <a:gd name="connsiteY427" fmla="*/ 1793662 h 2532844"/>
              <a:gd name="connsiteX428" fmla="*/ 2104913 w 2640595"/>
              <a:gd name="connsiteY428" fmla="*/ 1793662 h 2532844"/>
              <a:gd name="connsiteX429" fmla="*/ 2115743 w 2640595"/>
              <a:gd name="connsiteY429" fmla="*/ 1804493 h 2532844"/>
              <a:gd name="connsiteX430" fmla="*/ 2104913 w 2640595"/>
              <a:gd name="connsiteY430" fmla="*/ 1815323 h 2532844"/>
              <a:gd name="connsiteX431" fmla="*/ 2094082 w 2640595"/>
              <a:gd name="connsiteY431" fmla="*/ 1804493 h 2532844"/>
              <a:gd name="connsiteX432" fmla="*/ 2104913 w 2640595"/>
              <a:gd name="connsiteY432" fmla="*/ 1793662 h 2532844"/>
              <a:gd name="connsiteX433" fmla="*/ 1057287 w 2640595"/>
              <a:gd name="connsiteY433" fmla="*/ 1793662 h 2532844"/>
              <a:gd name="connsiteX434" fmla="*/ 1068118 w 2640595"/>
              <a:gd name="connsiteY434" fmla="*/ 1804493 h 2532844"/>
              <a:gd name="connsiteX435" fmla="*/ 1057287 w 2640595"/>
              <a:gd name="connsiteY435" fmla="*/ 1815323 h 2532844"/>
              <a:gd name="connsiteX436" fmla="*/ 1046457 w 2640595"/>
              <a:gd name="connsiteY436" fmla="*/ 1804493 h 2532844"/>
              <a:gd name="connsiteX437" fmla="*/ 1057287 w 2640595"/>
              <a:gd name="connsiteY437" fmla="*/ 1793662 h 2532844"/>
              <a:gd name="connsiteX438" fmla="*/ 882667 w 2640595"/>
              <a:gd name="connsiteY438" fmla="*/ 1793662 h 2532844"/>
              <a:gd name="connsiteX439" fmla="*/ 893498 w 2640595"/>
              <a:gd name="connsiteY439" fmla="*/ 1804493 h 2532844"/>
              <a:gd name="connsiteX440" fmla="*/ 882667 w 2640595"/>
              <a:gd name="connsiteY440" fmla="*/ 1815323 h 2532844"/>
              <a:gd name="connsiteX441" fmla="*/ 871837 w 2640595"/>
              <a:gd name="connsiteY441" fmla="*/ 1804493 h 2532844"/>
              <a:gd name="connsiteX442" fmla="*/ 882667 w 2640595"/>
              <a:gd name="connsiteY442" fmla="*/ 1793662 h 2532844"/>
              <a:gd name="connsiteX443" fmla="*/ 708142 w 2640595"/>
              <a:gd name="connsiteY443" fmla="*/ 1793662 h 2532844"/>
              <a:gd name="connsiteX444" fmla="*/ 718973 w 2640595"/>
              <a:gd name="connsiteY444" fmla="*/ 1804493 h 2532844"/>
              <a:gd name="connsiteX445" fmla="*/ 708142 w 2640595"/>
              <a:gd name="connsiteY445" fmla="*/ 1815323 h 2532844"/>
              <a:gd name="connsiteX446" fmla="*/ 697312 w 2640595"/>
              <a:gd name="connsiteY446" fmla="*/ 1804493 h 2532844"/>
              <a:gd name="connsiteX447" fmla="*/ 708142 w 2640595"/>
              <a:gd name="connsiteY447" fmla="*/ 1793662 h 2532844"/>
              <a:gd name="connsiteX448" fmla="*/ 2629755 w 2640595"/>
              <a:gd name="connsiteY448" fmla="*/ 1614331 h 2532844"/>
              <a:gd name="connsiteX449" fmla="*/ 2640586 w 2640595"/>
              <a:gd name="connsiteY449" fmla="*/ 1625162 h 2532844"/>
              <a:gd name="connsiteX450" fmla="*/ 2629755 w 2640595"/>
              <a:gd name="connsiteY450" fmla="*/ 1635993 h 2532844"/>
              <a:gd name="connsiteX451" fmla="*/ 2619019 w 2640595"/>
              <a:gd name="connsiteY451" fmla="*/ 1625162 h 2532844"/>
              <a:gd name="connsiteX452" fmla="*/ 2629755 w 2640595"/>
              <a:gd name="connsiteY452" fmla="*/ 1614331 h 2532844"/>
              <a:gd name="connsiteX453" fmla="*/ 2455230 w 2640595"/>
              <a:gd name="connsiteY453" fmla="*/ 1614331 h 2532844"/>
              <a:gd name="connsiteX454" fmla="*/ 2465966 w 2640595"/>
              <a:gd name="connsiteY454" fmla="*/ 1625162 h 2532844"/>
              <a:gd name="connsiteX455" fmla="*/ 2455230 w 2640595"/>
              <a:gd name="connsiteY455" fmla="*/ 1635993 h 2532844"/>
              <a:gd name="connsiteX456" fmla="*/ 2444399 w 2640595"/>
              <a:gd name="connsiteY456" fmla="*/ 1625162 h 2532844"/>
              <a:gd name="connsiteX457" fmla="*/ 2455230 w 2640595"/>
              <a:gd name="connsiteY457" fmla="*/ 1614331 h 2532844"/>
              <a:gd name="connsiteX458" fmla="*/ 2280420 w 2640595"/>
              <a:gd name="connsiteY458" fmla="*/ 1614331 h 2532844"/>
              <a:gd name="connsiteX459" fmla="*/ 2291251 w 2640595"/>
              <a:gd name="connsiteY459" fmla="*/ 1625162 h 2532844"/>
              <a:gd name="connsiteX460" fmla="*/ 2280420 w 2640595"/>
              <a:gd name="connsiteY460" fmla="*/ 1635993 h 2532844"/>
              <a:gd name="connsiteX461" fmla="*/ 2269589 w 2640595"/>
              <a:gd name="connsiteY461" fmla="*/ 1625162 h 2532844"/>
              <a:gd name="connsiteX462" fmla="*/ 2280420 w 2640595"/>
              <a:gd name="connsiteY462" fmla="*/ 1614331 h 2532844"/>
              <a:gd name="connsiteX463" fmla="*/ 1931275 w 2640595"/>
              <a:gd name="connsiteY463" fmla="*/ 1614331 h 2532844"/>
              <a:gd name="connsiteX464" fmla="*/ 1931371 w 2640595"/>
              <a:gd name="connsiteY464" fmla="*/ 1614331 h 2532844"/>
              <a:gd name="connsiteX465" fmla="*/ 1942201 w 2640595"/>
              <a:gd name="connsiteY465" fmla="*/ 1625162 h 2532844"/>
              <a:gd name="connsiteX466" fmla="*/ 1931371 w 2640595"/>
              <a:gd name="connsiteY466" fmla="*/ 1635993 h 2532844"/>
              <a:gd name="connsiteX467" fmla="*/ 1920635 w 2640595"/>
              <a:gd name="connsiteY467" fmla="*/ 1625257 h 2532844"/>
              <a:gd name="connsiteX468" fmla="*/ 1920635 w 2640595"/>
              <a:gd name="connsiteY468" fmla="*/ 1625162 h 2532844"/>
              <a:gd name="connsiteX469" fmla="*/ 1931275 w 2640595"/>
              <a:gd name="connsiteY469" fmla="*/ 1614331 h 2532844"/>
              <a:gd name="connsiteX470" fmla="*/ 1756846 w 2640595"/>
              <a:gd name="connsiteY470" fmla="*/ 1614331 h 2532844"/>
              <a:gd name="connsiteX471" fmla="*/ 1767582 w 2640595"/>
              <a:gd name="connsiteY471" fmla="*/ 1625162 h 2532844"/>
              <a:gd name="connsiteX472" fmla="*/ 1756846 w 2640595"/>
              <a:gd name="connsiteY472" fmla="*/ 1635993 h 2532844"/>
              <a:gd name="connsiteX473" fmla="*/ 1746015 w 2640595"/>
              <a:gd name="connsiteY473" fmla="*/ 1625162 h 2532844"/>
              <a:gd name="connsiteX474" fmla="*/ 1756846 w 2640595"/>
              <a:gd name="connsiteY474" fmla="*/ 1614331 h 2532844"/>
              <a:gd name="connsiteX475" fmla="*/ 1582226 w 2640595"/>
              <a:gd name="connsiteY475" fmla="*/ 1614331 h 2532844"/>
              <a:gd name="connsiteX476" fmla="*/ 1592962 w 2640595"/>
              <a:gd name="connsiteY476" fmla="*/ 1625067 h 2532844"/>
              <a:gd name="connsiteX477" fmla="*/ 1592962 w 2640595"/>
              <a:gd name="connsiteY477" fmla="*/ 1625162 h 2532844"/>
              <a:gd name="connsiteX478" fmla="*/ 1582321 w 2640595"/>
              <a:gd name="connsiteY478" fmla="*/ 1635993 h 2532844"/>
              <a:gd name="connsiteX479" fmla="*/ 1582226 w 2640595"/>
              <a:gd name="connsiteY479" fmla="*/ 1635993 h 2532844"/>
              <a:gd name="connsiteX480" fmla="*/ 1571395 w 2640595"/>
              <a:gd name="connsiteY480" fmla="*/ 1625162 h 2532844"/>
              <a:gd name="connsiteX481" fmla="*/ 1582226 w 2640595"/>
              <a:gd name="connsiteY481" fmla="*/ 1614331 h 2532844"/>
              <a:gd name="connsiteX482" fmla="*/ 1232986 w 2640595"/>
              <a:gd name="connsiteY482" fmla="*/ 1614331 h 2532844"/>
              <a:gd name="connsiteX483" fmla="*/ 1243817 w 2640595"/>
              <a:gd name="connsiteY483" fmla="*/ 1625162 h 2532844"/>
              <a:gd name="connsiteX484" fmla="*/ 1232986 w 2640595"/>
              <a:gd name="connsiteY484" fmla="*/ 1635993 h 2532844"/>
              <a:gd name="connsiteX485" fmla="*/ 1222155 w 2640595"/>
              <a:gd name="connsiteY485" fmla="*/ 1625162 h 2532844"/>
              <a:gd name="connsiteX486" fmla="*/ 1232986 w 2640595"/>
              <a:gd name="connsiteY486" fmla="*/ 1614331 h 2532844"/>
              <a:gd name="connsiteX487" fmla="*/ 1058366 w 2640595"/>
              <a:gd name="connsiteY487" fmla="*/ 1614331 h 2532844"/>
              <a:gd name="connsiteX488" fmla="*/ 1069197 w 2640595"/>
              <a:gd name="connsiteY488" fmla="*/ 1625162 h 2532844"/>
              <a:gd name="connsiteX489" fmla="*/ 1058366 w 2640595"/>
              <a:gd name="connsiteY489" fmla="*/ 1635993 h 2532844"/>
              <a:gd name="connsiteX490" fmla="*/ 1047630 w 2640595"/>
              <a:gd name="connsiteY490" fmla="*/ 1625162 h 2532844"/>
              <a:gd name="connsiteX491" fmla="*/ 1058366 w 2640595"/>
              <a:gd name="connsiteY491" fmla="*/ 1614331 h 2532844"/>
              <a:gd name="connsiteX492" fmla="*/ 883936 w 2640595"/>
              <a:gd name="connsiteY492" fmla="*/ 1614331 h 2532844"/>
              <a:gd name="connsiteX493" fmla="*/ 894672 w 2640595"/>
              <a:gd name="connsiteY493" fmla="*/ 1625162 h 2532844"/>
              <a:gd name="connsiteX494" fmla="*/ 883936 w 2640595"/>
              <a:gd name="connsiteY494" fmla="*/ 1635993 h 2532844"/>
              <a:gd name="connsiteX495" fmla="*/ 873105 w 2640595"/>
              <a:gd name="connsiteY495" fmla="*/ 1625162 h 2532844"/>
              <a:gd name="connsiteX496" fmla="*/ 883936 w 2640595"/>
              <a:gd name="connsiteY496" fmla="*/ 1614331 h 2532844"/>
              <a:gd name="connsiteX497" fmla="*/ 709222 w 2640595"/>
              <a:gd name="connsiteY497" fmla="*/ 1614331 h 2532844"/>
              <a:gd name="connsiteX498" fmla="*/ 720052 w 2640595"/>
              <a:gd name="connsiteY498" fmla="*/ 1625162 h 2532844"/>
              <a:gd name="connsiteX499" fmla="*/ 709222 w 2640595"/>
              <a:gd name="connsiteY499" fmla="*/ 1635993 h 2532844"/>
              <a:gd name="connsiteX500" fmla="*/ 698391 w 2640595"/>
              <a:gd name="connsiteY500" fmla="*/ 1625162 h 2532844"/>
              <a:gd name="connsiteX501" fmla="*/ 709222 w 2640595"/>
              <a:gd name="connsiteY501" fmla="*/ 1614331 h 2532844"/>
              <a:gd name="connsiteX502" fmla="*/ 359982 w 2640595"/>
              <a:gd name="connsiteY502" fmla="*/ 1614331 h 2532844"/>
              <a:gd name="connsiteX503" fmla="*/ 370812 w 2640595"/>
              <a:gd name="connsiteY503" fmla="*/ 1625162 h 2532844"/>
              <a:gd name="connsiteX504" fmla="*/ 359982 w 2640595"/>
              <a:gd name="connsiteY504" fmla="*/ 1635993 h 2532844"/>
              <a:gd name="connsiteX505" fmla="*/ 349151 w 2640595"/>
              <a:gd name="connsiteY505" fmla="*/ 1625162 h 2532844"/>
              <a:gd name="connsiteX506" fmla="*/ 359982 w 2640595"/>
              <a:gd name="connsiteY506" fmla="*/ 1614331 h 2532844"/>
              <a:gd name="connsiteX507" fmla="*/ 185362 w 2640595"/>
              <a:gd name="connsiteY507" fmla="*/ 1614331 h 2532844"/>
              <a:gd name="connsiteX508" fmla="*/ 196192 w 2640595"/>
              <a:gd name="connsiteY508" fmla="*/ 1625162 h 2532844"/>
              <a:gd name="connsiteX509" fmla="*/ 185362 w 2640595"/>
              <a:gd name="connsiteY509" fmla="*/ 1635993 h 2532844"/>
              <a:gd name="connsiteX510" fmla="*/ 174626 w 2640595"/>
              <a:gd name="connsiteY510" fmla="*/ 1625162 h 2532844"/>
              <a:gd name="connsiteX511" fmla="*/ 185362 w 2640595"/>
              <a:gd name="connsiteY511" fmla="*/ 1614331 h 2532844"/>
              <a:gd name="connsiteX512" fmla="*/ 10447 w 2640595"/>
              <a:gd name="connsiteY512" fmla="*/ 1613952 h 2532844"/>
              <a:gd name="connsiteX513" fmla="*/ 11122 w 2640595"/>
              <a:gd name="connsiteY513" fmla="*/ 1613952 h 2532844"/>
              <a:gd name="connsiteX514" fmla="*/ 21572 w 2640595"/>
              <a:gd name="connsiteY514" fmla="*/ 1625153 h 2532844"/>
              <a:gd name="connsiteX515" fmla="*/ 21572 w 2640595"/>
              <a:gd name="connsiteY515" fmla="*/ 1625162 h 2532844"/>
              <a:gd name="connsiteX516" fmla="*/ 10836 w 2640595"/>
              <a:gd name="connsiteY516" fmla="*/ 1635993 h 2532844"/>
              <a:gd name="connsiteX517" fmla="*/ 6 w 2640595"/>
              <a:gd name="connsiteY517" fmla="*/ 1625162 h 2532844"/>
              <a:gd name="connsiteX518" fmla="*/ 10447 w 2640595"/>
              <a:gd name="connsiteY518" fmla="*/ 1613952 h 2532844"/>
              <a:gd name="connsiteX519" fmla="*/ 2105991 w 2640595"/>
              <a:gd name="connsiteY519" fmla="*/ 1613951 h 2532844"/>
              <a:gd name="connsiteX520" fmla="*/ 2116831 w 2640595"/>
              <a:gd name="connsiteY520" fmla="*/ 1624773 h 2532844"/>
              <a:gd name="connsiteX521" fmla="*/ 2116822 w 2640595"/>
              <a:gd name="connsiteY521" fmla="*/ 1625162 h 2532844"/>
              <a:gd name="connsiteX522" fmla="*/ 2105991 w 2640595"/>
              <a:gd name="connsiteY522" fmla="*/ 1635993 h 2532844"/>
              <a:gd name="connsiteX523" fmla="*/ 2095160 w 2640595"/>
              <a:gd name="connsiteY523" fmla="*/ 1625162 h 2532844"/>
              <a:gd name="connsiteX524" fmla="*/ 2105601 w 2640595"/>
              <a:gd name="connsiteY524" fmla="*/ 1613961 h 2532844"/>
              <a:gd name="connsiteX525" fmla="*/ 2105991 w 2640595"/>
              <a:gd name="connsiteY525" fmla="*/ 1613951 h 2532844"/>
              <a:gd name="connsiteX526" fmla="*/ 1407701 w 2640595"/>
              <a:gd name="connsiteY526" fmla="*/ 1613951 h 2532844"/>
              <a:gd name="connsiteX527" fmla="*/ 1418446 w 2640595"/>
              <a:gd name="connsiteY527" fmla="*/ 1624868 h 2532844"/>
              <a:gd name="connsiteX528" fmla="*/ 1418437 w 2640595"/>
              <a:gd name="connsiteY528" fmla="*/ 1625162 h 2532844"/>
              <a:gd name="connsiteX529" fmla="*/ 1407606 w 2640595"/>
              <a:gd name="connsiteY529" fmla="*/ 1635993 h 2532844"/>
              <a:gd name="connsiteX530" fmla="*/ 1396775 w 2640595"/>
              <a:gd name="connsiteY530" fmla="*/ 1625162 h 2532844"/>
              <a:gd name="connsiteX531" fmla="*/ 1407216 w 2640595"/>
              <a:gd name="connsiteY531" fmla="*/ 1613961 h 2532844"/>
              <a:gd name="connsiteX532" fmla="*/ 1407701 w 2640595"/>
              <a:gd name="connsiteY532" fmla="*/ 1613951 h 2532844"/>
              <a:gd name="connsiteX533" fmla="*/ 534601 w 2640595"/>
              <a:gd name="connsiteY533" fmla="*/ 1613951 h 2532844"/>
              <a:gd name="connsiteX534" fmla="*/ 545442 w 2640595"/>
              <a:gd name="connsiteY534" fmla="*/ 1624773 h 2532844"/>
              <a:gd name="connsiteX535" fmla="*/ 545432 w 2640595"/>
              <a:gd name="connsiteY535" fmla="*/ 1625162 h 2532844"/>
              <a:gd name="connsiteX536" fmla="*/ 534601 w 2640595"/>
              <a:gd name="connsiteY536" fmla="*/ 1635993 h 2532844"/>
              <a:gd name="connsiteX537" fmla="*/ 523771 w 2640595"/>
              <a:gd name="connsiteY537" fmla="*/ 1625162 h 2532844"/>
              <a:gd name="connsiteX538" fmla="*/ 534212 w 2640595"/>
              <a:gd name="connsiteY538" fmla="*/ 1613961 h 2532844"/>
              <a:gd name="connsiteX539" fmla="*/ 534601 w 2640595"/>
              <a:gd name="connsiteY539" fmla="*/ 1613951 h 2532844"/>
              <a:gd name="connsiteX540" fmla="*/ 2629755 w 2640595"/>
              <a:gd name="connsiteY540" fmla="*/ 1434961 h 2532844"/>
              <a:gd name="connsiteX541" fmla="*/ 2640586 w 2640595"/>
              <a:gd name="connsiteY541" fmla="*/ 1445792 h 2532844"/>
              <a:gd name="connsiteX542" fmla="*/ 2629755 w 2640595"/>
              <a:gd name="connsiteY542" fmla="*/ 1456623 h 2532844"/>
              <a:gd name="connsiteX543" fmla="*/ 2619019 w 2640595"/>
              <a:gd name="connsiteY543" fmla="*/ 1445792 h 2532844"/>
              <a:gd name="connsiteX544" fmla="*/ 2629755 w 2640595"/>
              <a:gd name="connsiteY544" fmla="*/ 1434961 h 2532844"/>
              <a:gd name="connsiteX545" fmla="*/ 2455230 w 2640595"/>
              <a:gd name="connsiteY545" fmla="*/ 1434961 h 2532844"/>
              <a:gd name="connsiteX546" fmla="*/ 2465966 w 2640595"/>
              <a:gd name="connsiteY546" fmla="*/ 1445792 h 2532844"/>
              <a:gd name="connsiteX547" fmla="*/ 2455230 w 2640595"/>
              <a:gd name="connsiteY547" fmla="*/ 1456623 h 2532844"/>
              <a:gd name="connsiteX548" fmla="*/ 2444399 w 2640595"/>
              <a:gd name="connsiteY548" fmla="*/ 1445792 h 2532844"/>
              <a:gd name="connsiteX549" fmla="*/ 2455230 w 2640595"/>
              <a:gd name="connsiteY549" fmla="*/ 1434961 h 2532844"/>
              <a:gd name="connsiteX550" fmla="*/ 2280420 w 2640595"/>
              <a:gd name="connsiteY550" fmla="*/ 1434961 h 2532844"/>
              <a:gd name="connsiteX551" fmla="*/ 2291251 w 2640595"/>
              <a:gd name="connsiteY551" fmla="*/ 1445792 h 2532844"/>
              <a:gd name="connsiteX552" fmla="*/ 2280420 w 2640595"/>
              <a:gd name="connsiteY552" fmla="*/ 1456623 h 2532844"/>
              <a:gd name="connsiteX553" fmla="*/ 2269589 w 2640595"/>
              <a:gd name="connsiteY553" fmla="*/ 1445792 h 2532844"/>
              <a:gd name="connsiteX554" fmla="*/ 2280420 w 2640595"/>
              <a:gd name="connsiteY554" fmla="*/ 1434961 h 2532844"/>
              <a:gd name="connsiteX555" fmla="*/ 2105990 w 2640595"/>
              <a:gd name="connsiteY555" fmla="*/ 1434961 h 2532844"/>
              <a:gd name="connsiteX556" fmla="*/ 2116821 w 2640595"/>
              <a:gd name="connsiteY556" fmla="*/ 1445792 h 2532844"/>
              <a:gd name="connsiteX557" fmla="*/ 2105990 w 2640595"/>
              <a:gd name="connsiteY557" fmla="*/ 1456623 h 2532844"/>
              <a:gd name="connsiteX558" fmla="*/ 2095159 w 2640595"/>
              <a:gd name="connsiteY558" fmla="*/ 1445792 h 2532844"/>
              <a:gd name="connsiteX559" fmla="*/ 2105990 w 2640595"/>
              <a:gd name="connsiteY559" fmla="*/ 1434961 h 2532844"/>
              <a:gd name="connsiteX560" fmla="*/ 1931370 w 2640595"/>
              <a:gd name="connsiteY560" fmla="*/ 1434961 h 2532844"/>
              <a:gd name="connsiteX561" fmla="*/ 1931465 w 2640595"/>
              <a:gd name="connsiteY561" fmla="*/ 1434961 h 2532844"/>
              <a:gd name="connsiteX562" fmla="*/ 1942201 w 2640595"/>
              <a:gd name="connsiteY562" fmla="*/ 1445792 h 2532844"/>
              <a:gd name="connsiteX563" fmla="*/ 1931370 w 2640595"/>
              <a:gd name="connsiteY563" fmla="*/ 1456623 h 2532844"/>
              <a:gd name="connsiteX564" fmla="*/ 1920730 w 2640595"/>
              <a:gd name="connsiteY564" fmla="*/ 1445792 h 2532844"/>
              <a:gd name="connsiteX565" fmla="*/ 1931370 w 2640595"/>
              <a:gd name="connsiteY565" fmla="*/ 1434961 h 2532844"/>
              <a:gd name="connsiteX566" fmla="*/ 1756846 w 2640595"/>
              <a:gd name="connsiteY566" fmla="*/ 1434961 h 2532844"/>
              <a:gd name="connsiteX567" fmla="*/ 1767582 w 2640595"/>
              <a:gd name="connsiteY567" fmla="*/ 1445792 h 2532844"/>
              <a:gd name="connsiteX568" fmla="*/ 1756846 w 2640595"/>
              <a:gd name="connsiteY568" fmla="*/ 1456623 h 2532844"/>
              <a:gd name="connsiteX569" fmla="*/ 1746015 w 2640595"/>
              <a:gd name="connsiteY569" fmla="*/ 1445792 h 2532844"/>
              <a:gd name="connsiteX570" fmla="*/ 1756846 w 2640595"/>
              <a:gd name="connsiteY570" fmla="*/ 1434961 h 2532844"/>
              <a:gd name="connsiteX571" fmla="*/ 1582226 w 2640595"/>
              <a:gd name="connsiteY571" fmla="*/ 1434961 h 2532844"/>
              <a:gd name="connsiteX572" fmla="*/ 1592962 w 2640595"/>
              <a:gd name="connsiteY572" fmla="*/ 1445697 h 2532844"/>
              <a:gd name="connsiteX573" fmla="*/ 1592962 w 2640595"/>
              <a:gd name="connsiteY573" fmla="*/ 1445792 h 2532844"/>
              <a:gd name="connsiteX574" fmla="*/ 1582321 w 2640595"/>
              <a:gd name="connsiteY574" fmla="*/ 1456623 h 2532844"/>
              <a:gd name="connsiteX575" fmla="*/ 1582226 w 2640595"/>
              <a:gd name="connsiteY575" fmla="*/ 1456623 h 2532844"/>
              <a:gd name="connsiteX576" fmla="*/ 1571395 w 2640595"/>
              <a:gd name="connsiteY576" fmla="*/ 1445792 h 2532844"/>
              <a:gd name="connsiteX577" fmla="*/ 1582226 w 2640595"/>
              <a:gd name="connsiteY577" fmla="*/ 1434961 h 2532844"/>
              <a:gd name="connsiteX578" fmla="*/ 1407606 w 2640595"/>
              <a:gd name="connsiteY578" fmla="*/ 1434961 h 2532844"/>
              <a:gd name="connsiteX579" fmla="*/ 1418437 w 2640595"/>
              <a:gd name="connsiteY579" fmla="*/ 1445792 h 2532844"/>
              <a:gd name="connsiteX580" fmla="*/ 1407606 w 2640595"/>
              <a:gd name="connsiteY580" fmla="*/ 1456623 h 2532844"/>
              <a:gd name="connsiteX581" fmla="*/ 1396775 w 2640595"/>
              <a:gd name="connsiteY581" fmla="*/ 1445792 h 2532844"/>
              <a:gd name="connsiteX582" fmla="*/ 1407606 w 2640595"/>
              <a:gd name="connsiteY582" fmla="*/ 1434961 h 2532844"/>
              <a:gd name="connsiteX583" fmla="*/ 1232986 w 2640595"/>
              <a:gd name="connsiteY583" fmla="*/ 1434961 h 2532844"/>
              <a:gd name="connsiteX584" fmla="*/ 1243817 w 2640595"/>
              <a:gd name="connsiteY584" fmla="*/ 1445792 h 2532844"/>
              <a:gd name="connsiteX585" fmla="*/ 1232986 w 2640595"/>
              <a:gd name="connsiteY585" fmla="*/ 1456623 h 2532844"/>
              <a:gd name="connsiteX586" fmla="*/ 1222155 w 2640595"/>
              <a:gd name="connsiteY586" fmla="*/ 1445792 h 2532844"/>
              <a:gd name="connsiteX587" fmla="*/ 1232986 w 2640595"/>
              <a:gd name="connsiteY587" fmla="*/ 1434961 h 2532844"/>
              <a:gd name="connsiteX588" fmla="*/ 1058366 w 2640595"/>
              <a:gd name="connsiteY588" fmla="*/ 1434961 h 2532844"/>
              <a:gd name="connsiteX589" fmla="*/ 1069197 w 2640595"/>
              <a:gd name="connsiteY589" fmla="*/ 1445792 h 2532844"/>
              <a:gd name="connsiteX590" fmla="*/ 1058366 w 2640595"/>
              <a:gd name="connsiteY590" fmla="*/ 1456623 h 2532844"/>
              <a:gd name="connsiteX591" fmla="*/ 1047630 w 2640595"/>
              <a:gd name="connsiteY591" fmla="*/ 1445792 h 2532844"/>
              <a:gd name="connsiteX592" fmla="*/ 1058366 w 2640595"/>
              <a:gd name="connsiteY592" fmla="*/ 1434961 h 2532844"/>
              <a:gd name="connsiteX593" fmla="*/ 883936 w 2640595"/>
              <a:gd name="connsiteY593" fmla="*/ 1434961 h 2532844"/>
              <a:gd name="connsiteX594" fmla="*/ 894672 w 2640595"/>
              <a:gd name="connsiteY594" fmla="*/ 1445792 h 2532844"/>
              <a:gd name="connsiteX595" fmla="*/ 883936 w 2640595"/>
              <a:gd name="connsiteY595" fmla="*/ 1456623 h 2532844"/>
              <a:gd name="connsiteX596" fmla="*/ 873105 w 2640595"/>
              <a:gd name="connsiteY596" fmla="*/ 1445792 h 2532844"/>
              <a:gd name="connsiteX597" fmla="*/ 883936 w 2640595"/>
              <a:gd name="connsiteY597" fmla="*/ 1434961 h 2532844"/>
              <a:gd name="connsiteX598" fmla="*/ 709222 w 2640595"/>
              <a:gd name="connsiteY598" fmla="*/ 1434961 h 2532844"/>
              <a:gd name="connsiteX599" fmla="*/ 720052 w 2640595"/>
              <a:gd name="connsiteY599" fmla="*/ 1445792 h 2532844"/>
              <a:gd name="connsiteX600" fmla="*/ 709222 w 2640595"/>
              <a:gd name="connsiteY600" fmla="*/ 1456623 h 2532844"/>
              <a:gd name="connsiteX601" fmla="*/ 698391 w 2640595"/>
              <a:gd name="connsiteY601" fmla="*/ 1445792 h 2532844"/>
              <a:gd name="connsiteX602" fmla="*/ 709222 w 2640595"/>
              <a:gd name="connsiteY602" fmla="*/ 1434961 h 2532844"/>
              <a:gd name="connsiteX603" fmla="*/ 534981 w 2640595"/>
              <a:gd name="connsiteY603" fmla="*/ 1434961 h 2532844"/>
              <a:gd name="connsiteX604" fmla="*/ 545431 w 2640595"/>
              <a:gd name="connsiteY604" fmla="*/ 1445792 h 2532844"/>
              <a:gd name="connsiteX605" fmla="*/ 534601 w 2640595"/>
              <a:gd name="connsiteY605" fmla="*/ 1456623 h 2532844"/>
              <a:gd name="connsiteX606" fmla="*/ 524150 w 2640595"/>
              <a:gd name="connsiteY606" fmla="*/ 1445792 h 2532844"/>
              <a:gd name="connsiteX607" fmla="*/ 534981 w 2640595"/>
              <a:gd name="connsiteY607" fmla="*/ 1434961 h 2532844"/>
              <a:gd name="connsiteX608" fmla="*/ 359982 w 2640595"/>
              <a:gd name="connsiteY608" fmla="*/ 1434961 h 2532844"/>
              <a:gd name="connsiteX609" fmla="*/ 370812 w 2640595"/>
              <a:gd name="connsiteY609" fmla="*/ 1445792 h 2532844"/>
              <a:gd name="connsiteX610" fmla="*/ 359982 w 2640595"/>
              <a:gd name="connsiteY610" fmla="*/ 1456623 h 2532844"/>
              <a:gd name="connsiteX611" fmla="*/ 349151 w 2640595"/>
              <a:gd name="connsiteY611" fmla="*/ 1445792 h 2532844"/>
              <a:gd name="connsiteX612" fmla="*/ 359982 w 2640595"/>
              <a:gd name="connsiteY612" fmla="*/ 1434961 h 2532844"/>
              <a:gd name="connsiteX613" fmla="*/ 185362 w 2640595"/>
              <a:gd name="connsiteY613" fmla="*/ 1434961 h 2532844"/>
              <a:gd name="connsiteX614" fmla="*/ 196192 w 2640595"/>
              <a:gd name="connsiteY614" fmla="*/ 1445792 h 2532844"/>
              <a:gd name="connsiteX615" fmla="*/ 185362 w 2640595"/>
              <a:gd name="connsiteY615" fmla="*/ 1456623 h 2532844"/>
              <a:gd name="connsiteX616" fmla="*/ 174626 w 2640595"/>
              <a:gd name="connsiteY616" fmla="*/ 1445792 h 2532844"/>
              <a:gd name="connsiteX617" fmla="*/ 185362 w 2640595"/>
              <a:gd name="connsiteY617" fmla="*/ 1434961 h 2532844"/>
              <a:gd name="connsiteX618" fmla="*/ 10837 w 2640595"/>
              <a:gd name="connsiteY618" fmla="*/ 1434961 h 2532844"/>
              <a:gd name="connsiteX619" fmla="*/ 21572 w 2640595"/>
              <a:gd name="connsiteY619" fmla="*/ 1445792 h 2532844"/>
              <a:gd name="connsiteX620" fmla="*/ 10837 w 2640595"/>
              <a:gd name="connsiteY620" fmla="*/ 1456623 h 2532844"/>
              <a:gd name="connsiteX621" fmla="*/ 6 w 2640595"/>
              <a:gd name="connsiteY621" fmla="*/ 1445792 h 2532844"/>
              <a:gd name="connsiteX622" fmla="*/ 10837 w 2640595"/>
              <a:gd name="connsiteY622" fmla="*/ 1434961 h 2532844"/>
              <a:gd name="connsiteX623" fmla="*/ 2629755 w 2640595"/>
              <a:gd name="connsiteY623" fmla="*/ 1255591 h 2532844"/>
              <a:gd name="connsiteX624" fmla="*/ 2640586 w 2640595"/>
              <a:gd name="connsiteY624" fmla="*/ 1266422 h 2532844"/>
              <a:gd name="connsiteX625" fmla="*/ 2629755 w 2640595"/>
              <a:gd name="connsiteY625" fmla="*/ 1277253 h 2532844"/>
              <a:gd name="connsiteX626" fmla="*/ 2619019 w 2640595"/>
              <a:gd name="connsiteY626" fmla="*/ 1266422 h 2532844"/>
              <a:gd name="connsiteX627" fmla="*/ 2629755 w 2640595"/>
              <a:gd name="connsiteY627" fmla="*/ 1255591 h 2532844"/>
              <a:gd name="connsiteX628" fmla="*/ 2455230 w 2640595"/>
              <a:gd name="connsiteY628" fmla="*/ 1255591 h 2532844"/>
              <a:gd name="connsiteX629" fmla="*/ 2465966 w 2640595"/>
              <a:gd name="connsiteY629" fmla="*/ 1266422 h 2532844"/>
              <a:gd name="connsiteX630" fmla="*/ 2455230 w 2640595"/>
              <a:gd name="connsiteY630" fmla="*/ 1277253 h 2532844"/>
              <a:gd name="connsiteX631" fmla="*/ 2444399 w 2640595"/>
              <a:gd name="connsiteY631" fmla="*/ 1266422 h 2532844"/>
              <a:gd name="connsiteX632" fmla="*/ 2455230 w 2640595"/>
              <a:gd name="connsiteY632" fmla="*/ 1255591 h 2532844"/>
              <a:gd name="connsiteX633" fmla="*/ 2280420 w 2640595"/>
              <a:gd name="connsiteY633" fmla="*/ 1255591 h 2532844"/>
              <a:gd name="connsiteX634" fmla="*/ 2291251 w 2640595"/>
              <a:gd name="connsiteY634" fmla="*/ 1266422 h 2532844"/>
              <a:gd name="connsiteX635" fmla="*/ 2280420 w 2640595"/>
              <a:gd name="connsiteY635" fmla="*/ 1277253 h 2532844"/>
              <a:gd name="connsiteX636" fmla="*/ 2269589 w 2640595"/>
              <a:gd name="connsiteY636" fmla="*/ 1266422 h 2532844"/>
              <a:gd name="connsiteX637" fmla="*/ 2280420 w 2640595"/>
              <a:gd name="connsiteY637" fmla="*/ 1255591 h 2532844"/>
              <a:gd name="connsiteX638" fmla="*/ 2105990 w 2640595"/>
              <a:gd name="connsiteY638" fmla="*/ 1255591 h 2532844"/>
              <a:gd name="connsiteX639" fmla="*/ 2116821 w 2640595"/>
              <a:gd name="connsiteY639" fmla="*/ 1266422 h 2532844"/>
              <a:gd name="connsiteX640" fmla="*/ 2105990 w 2640595"/>
              <a:gd name="connsiteY640" fmla="*/ 1277253 h 2532844"/>
              <a:gd name="connsiteX641" fmla="*/ 2095159 w 2640595"/>
              <a:gd name="connsiteY641" fmla="*/ 1266422 h 2532844"/>
              <a:gd name="connsiteX642" fmla="*/ 2105990 w 2640595"/>
              <a:gd name="connsiteY642" fmla="*/ 1255591 h 2532844"/>
              <a:gd name="connsiteX643" fmla="*/ 1931275 w 2640595"/>
              <a:gd name="connsiteY643" fmla="*/ 1255591 h 2532844"/>
              <a:gd name="connsiteX644" fmla="*/ 1931371 w 2640595"/>
              <a:gd name="connsiteY644" fmla="*/ 1255591 h 2532844"/>
              <a:gd name="connsiteX645" fmla="*/ 1942201 w 2640595"/>
              <a:gd name="connsiteY645" fmla="*/ 1266422 h 2532844"/>
              <a:gd name="connsiteX646" fmla="*/ 1931371 w 2640595"/>
              <a:gd name="connsiteY646" fmla="*/ 1277253 h 2532844"/>
              <a:gd name="connsiteX647" fmla="*/ 1920635 w 2640595"/>
              <a:gd name="connsiteY647" fmla="*/ 1266517 h 2532844"/>
              <a:gd name="connsiteX648" fmla="*/ 1920635 w 2640595"/>
              <a:gd name="connsiteY648" fmla="*/ 1266422 h 2532844"/>
              <a:gd name="connsiteX649" fmla="*/ 1931275 w 2640595"/>
              <a:gd name="connsiteY649" fmla="*/ 1255591 h 2532844"/>
              <a:gd name="connsiteX650" fmla="*/ 1756846 w 2640595"/>
              <a:gd name="connsiteY650" fmla="*/ 1255591 h 2532844"/>
              <a:gd name="connsiteX651" fmla="*/ 1767582 w 2640595"/>
              <a:gd name="connsiteY651" fmla="*/ 1266422 h 2532844"/>
              <a:gd name="connsiteX652" fmla="*/ 1756846 w 2640595"/>
              <a:gd name="connsiteY652" fmla="*/ 1277253 h 2532844"/>
              <a:gd name="connsiteX653" fmla="*/ 1746015 w 2640595"/>
              <a:gd name="connsiteY653" fmla="*/ 1266422 h 2532844"/>
              <a:gd name="connsiteX654" fmla="*/ 1756846 w 2640595"/>
              <a:gd name="connsiteY654" fmla="*/ 1255591 h 2532844"/>
              <a:gd name="connsiteX655" fmla="*/ 1582226 w 2640595"/>
              <a:gd name="connsiteY655" fmla="*/ 1255591 h 2532844"/>
              <a:gd name="connsiteX656" fmla="*/ 1592962 w 2640595"/>
              <a:gd name="connsiteY656" fmla="*/ 1266327 h 2532844"/>
              <a:gd name="connsiteX657" fmla="*/ 1592962 w 2640595"/>
              <a:gd name="connsiteY657" fmla="*/ 1266422 h 2532844"/>
              <a:gd name="connsiteX658" fmla="*/ 1582321 w 2640595"/>
              <a:gd name="connsiteY658" fmla="*/ 1277253 h 2532844"/>
              <a:gd name="connsiteX659" fmla="*/ 1582226 w 2640595"/>
              <a:gd name="connsiteY659" fmla="*/ 1277253 h 2532844"/>
              <a:gd name="connsiteX660" fmla="*/ 1571395 w 2640595"/>
              <a:gd name="connsiteY660" fmla="*/ 1266422 h 2532844"/>
              <a:gd name="connsiteX661" fmla="*/ 1582226 w 2640595"/>
              <a:gd name="connsiteY661" fmla="*/ 1255591 h 2532844"/>
              <a:gd name="connsiteX662" fmla="*/ 1407606 w 2640595"/>
              <a:gd name="connsiteY662" fmla="*/ 1255591 h 2532844"/>
              <a:gd name="connsiteX663" fmla="*/ 1418437 w 2640595"/>
              <a:gd name="connsiteY663" fmla="*/ 1266422 h 2532844"/>
              <a:gd name="connsiteX664" fmla="*/ 1407606 w 2640595"/>
              <a:gd name="connsiteY664" fmla="*/ 1277253 h 2532844"/>
              <a:gd name="connsiteX665" fmla="*/ 1396775 w 2640595"/>
              <a:gd name="connsiteY665" fmla="*/ 1266422 h 2532844"/>
              <a:gd name="connsiteX666" fmla="*/ 1407606 w 2640595"/>
              <a:gd name="connsiteY666" fmla="*/ 1255591 h 2532844"/>
              <a:gd name="connsiteX667" fmla="*/ 1232986 w 2640595"/>
              <a:gd name="connsiteY667" fmla="*/ 1255591 h 2532844"/>
              <a:gd name="connsiteX668" fmla="*/ 1243817 w 2640595"/>
              <a:gd name="connsiteY668" fmla="*/ 1266422 h 2532844"/>
              <a:gd name="connsiteX669" fmla="*/ 1232986 w 2640595"/>
              <a:gd name="connsiteY669" fmla="*/ 1277253 h 2532844"/>
              <a:gd name="connsiteX670" fmla="*/ 1222155 w 2640595"/>
              <a:gd name="connsiteY670" fmla="*/ 1266422 h 2532844"/>
              <a:gd name="connsiteX671" fmla="*/ 1232986 w 2640595"/>
              <a:gd name="connsiteY671" fmla="*/ 1255591 h 2532844"/>
              <a:gd name="connsiteX672" fmla="*/ 1058366 w 2640595"/>
              <a:gd name="connsiteY672" fmla="*/ 1255591 h 2532844"/>
              <a:gd name="connsiteX673" fmla="*/ 1069197 w 2640595"/>
              <a:gd name="connsiteY673" fmla="*/ 1266422 h 2532844"/>
              <a:gd name="connsiteX674" fmla="*/ 1058366 w 2640595"/>
              <a:gd name="connsiteY674" fmla="*/ 1277253 h 2532844"/>
              <a:gd name="connsiteX675" fmla="*/ 1047630 w 2640595"/>
              <a:gd name="connsiteY675" fmla="*/ 1266422 h 2532844"/>
              <a:gd name="connsiteX676" fmla="*/ 1058366 w 2640595"/>
              <a:gd name="connsiteY676" fmla="*/ 1255591 h 2532844"/>
              <a:gd name="connsiteX677" fmla="*/ 883936 w 2640595"/>
              <a:gd name="connsiteY677" fmla="*/ 1255591 h 2532844"/>
              <a:gd name="connsiteX678" fmla="*/ 894672 w 2640595"/>
              <a:gd name="connsiteY678" fmla="*/ 1266422 h 2532844"/>
              <a:gd name="connsiteX679" fmla="*/ 883936 w 2640595"/>
              <a:gd name="connsiteY679" fmla="*/ 1277253 h 2532844"/>
              <a:gd name="connsiteX680" fmla="*/ 873105 w 2640595"/>
              <a:gd name="connsiteY680" fmla="*/ 1266422 h 2532844"/>
              <a:gd name="connsiteX681" fmla="*/ 883936 w 2640595"/>
              <a:gd name="connsiteY681" fmla="*/ 1255591 h 2532844"/>
              <a:gd name="connsiteX682" fmla="*/ 709222 w 2640595"/>
              <a:gd name="connsiteY682" fmla="*/ 1255591 h 2532844"/>
              <a:gd name="connsiteX683" fmla="*/ 720052 w 2640595"/>
              <a:gd name="connsiteY683" fmla="*/ 1266422 h 2532844"/>
              <a:gd name="connsiteX684" fmla="*/ 709222 w 2640595"/>
              <a:gd name="connsiteY684" fmla="*/ 1277253 h 2532844"/>
              <a:gd name="connsiteX685" fmla="*/ 698391 w 2640595"/>
              <a:gd name="connsiteY685" fmla="*/ 1266422 h 2532844"/>
              <a:gd name="connsiteX686" fmla="*/ 709222 w 2640595"/>
              <a:gd name="connsiteY686" fmla="*/ 1255591 h 2532844"/>
              <a:gd name="connsiteX687" fmla="*/ 534602 w 2640595"/>
              <a:gd name="connsiteY687" fmla="*/ 1255591 h 2532844"/>
              <a:gd name="connsiteX688" fmla="*/ 545432 w 2640595"/>
              <a:gd name="connsiteY688" fmla="*/ 1266422 h 2532844"/>
              <a:gd name="connsiteX689" fmla="*/ 534602 w 2640595"/>
              <a:gd name="connsiteY689" fmla="*/ 1277253 h 2532844"/>
              <a:gd name="connsiteX690" fmla="*/ 523771 w 2640595"/>
              <a:gd name="connsiteY690" fmla="*/ 1266422 h 2532844"/>
              <a:gd name="connsiteX691" fmla="*/ 534602 w 2640595"/>
              <a:gd name="connsiteY691" fmla="*/ 1255591 h 2532844"/>
              <a:gd name="connsiteX692" fmla="*/ 359982 w 2640595"/>
              <a:gd name="connsiteY692" fmla="*/ 1255591 h 2532844"/>
              <a:gd name="connsiteX693" fmla="*/ 370812 w 2640595"/>
              <a:gd name="connsiteY693" fmla="*/ 1266422 h 2532844"/>
              <a:gd name="connsiteX694" fmla="*/ 359982 w 2640595"/>
              <a:gd name="connsiteY694" fmla="*/ 1277253 h 2532844"/>
              <a:gd name="connsiteX695" fmla="*/ 349151 w 2640595"/>
              <a:gd name="connsiteY695" fmla="*/ 1266422 h 2532844"/>
              <a:gd name="connsiteX696" fmla="*/ 359982 w 2640595"/>
              <a:gd name="connsiteY696" fmla="*/ 1255591 h 2532844"/>
              <a:gd name="connsiteX697" fmla="*/ 185362 w 2640595"/>
              <a:gd name="connsiteY697" fmla="*/ 1255591 h 2532844"/>
              <a:gd name="connsiteX698" fmla="*/ 196192 w 2640595"/>
              <a:gd name="connsiteY698" fmla="*/ 1266422 h 2532844"/>
              <a:gd name="connsiteX699" fmla="*/ 185362 w 2640595"/>
              <a:gd name="connsiteY699" fmla="*/ 1277253 h 2532844"/>
              <a:gd name="connsiteX700" fmla="*/ 174626 w 2640595"/>
              <a:gd name="connsiteY700" fmla="*/ 1266422 h 2532844"/>
              <a:gd name="connsiteX701" fmla="*/ 185362 w 2640595"/>
              <a:gd name="connsiteY701" fmla="*/ 1255591 h 2532844"/>
              <a:gd name="connsiteX702" fmla="*/ 10837 w 2640595"/>
              <a:gd name="connsiteY702" fmla="*/ 1255591 h 2532844"/>
              <a:gd name="connsiteX703" fmla="*/ 21572 w 2640595"/>
              <a:gd name="connsiteY703" fmla="*/ 1266422 h 2532844"/>
              <a:gd name="connsiteX704" fmla="*/ 10837 w 2640595"/>
              <a:gd name="connsiteY704" fmla="*/ 1277253 h 2532844"/>
              <a:gd name="connsiteX705" fmla="*/ 6 w 2640595"/>
              <a:gd name="connsiteY705" fmla="*/ 1266422 h 2532844"/>
              <a:gd name="connsiteX706" fmla="*/ 10837 w 2640595"/>
              <a:gd name="connsiteY706" fmla="*/ 1255591 h 2532844"/>
              <a:gd name="connsiteX707" fmla="*/ 2629755 w 2640595"/>
              <a:gd name="connsiteY707" fmla="*/ 1076221 h 2532844"/>
              <a:gd name="connsiteX708" fmla="*/ 2640586 w 2640595"/>
              <a:gd name="connsiteY708" fmla="*/ 1087052 h 2532844"/>
              <a:gd name="connsiteX709" fmla="*/ 2629755 w 2640595"/>
              <a:gd name="connsiteY709" fmla="*/ 1097883 h 2532844"/>
              <a:gd name="connsiteX710" fmla="*/ 2619019 w 2640595"/>
              <a:gd name="connsiteY710" fmla="*/ 1087052 h 2532844"/>
              <a:gd name="connsiteX711" fmla="*/ 2629755 w 2640595"/>
              <a:gd name="connsiteY711" fmla="*/ 1076221 h 2532844"/>
              <a:gd name="connsiteX712" fmla="*/ 1931275 w 2640595"/>
              <a:gd name="connsiteY712" fmla="*/ 1076221 h 2532844"/>
              <a:gd name="connsiteX713" fmla="*/ 1931371 w 2640595"/>
              <a:gd name="connsiteY713" fmla="*/ 1076221 h 2532844"/>
              <a:gd name="connsiteX714" fmla="*/ 1942201 w 2640595"/>
              <a:gd name="connsiteY714" fmla="*/ 1087052 h 2532844"/>
              <a:gd name="connsiteX715" fmla="*/ 1931371 w 2640595"/>
              <a:gd name="connsiteY715" fmla="*/ 1097883 h 2532844"/>
              <a:gd name="connsiteX716" fmla="*/ 1920635 w 2640595"/>
              <a:gd name="connsiteY716" fmla="*/ 1087147 h 2532844"/>
              <a:gd name="connsiteX717" fmla="*/ 1920635 w 2640595"/>
              <a:gd name="connsiteY717" fmla="*/ 1087052 h 2532844"/>
              <a:gd name="connsiteX718" fmla="*/ 1931275 w 2640595"/>
              <a:gd name="connsiteY718" fmla="*/ 1076221 h 2532844"/>
              <a:gd name="connsiteX719" fmla="*/ 1756846 w 2640595"/>
              <a:gd name="connsiteY719" fmla="*/ 1076221 h 2532844"/>
              <a:gd name="connsiteX720" fmla="*/ 1767582 w 2640595"/>
              <a:gd name="connsiteY720" fmla="*/ 1087052 h 2532844"/>
              <a:gd name="connsiteX721" fmla="*/ 1756846 w 2640595"/>
              <a:gd name="connsiteY721" fmla="*/ 1097883 h 2532844"/>
              <a:gd name="connsiteX722" fmla="*/ 1746015 w 2640595"/>
              <a:gd name="connsiteY722" fmla="*/ 1087052 h 2532844"/>
              <a:gd name="connsiteX723" fmla="*/ 1756846 w 2640595"/>
              <a:gd name="connsiteY723" fmla="*/ 1076221 h 2532844"/>
              <a:gd name="connsiteX724" fmla="*/ 1582226 w 2640595"/>
              <a:gd name="connsiteY724" fmla="*/ 1076221 h 2532844"/>
              <a:gd name="connsiteX725" fmla="*/ 1592962 w 2640595"/>
              <a:gd name="connsiteY725" fmla="*/ 1086957 h 2532844"/>
              <a:gd name="connsiteX726" fmla="*/ 1592962 w 2640595"/>
              <a:gd name="connsiteY726" fmla="*/ 1087052 h 2532844"/>
              <a:gd name="connsiteX727" fmla="*/ 1582321 w 2640595"/>
              <a:gd name="connsiteY727" fmla="*/ 1097883 h 2532844"/>
              <a:gd name="connsiteX728" fmla="*/ 1582226 w 2640595"/>
              <a:gd name="connsiteY728" fmla="*/ 1097883 h 2532844"/>
              <a:gd name="connsiteX729" fmla="*/ 1571395 w 2640595"/>
              <a:gd name="connsiteY729" fmla="*/ 1087052 h 2532844"/>
              <a:gd name="connsiteX730" fmla="*/ 1582226 w 2640595"/>
              <a:gd name="connsiteY730" fmla="*/ 1076221 h 2532844"/>
              <a:gd name="connsiteX731" fmla="*/ 1407606 w 2640595"/>
              <a:gd name="connsiteY731" fmla="*/ 1076221 h 2532844"/>
              <a:gd name="connsiteX732" fmla="*/ 1407701 w 2640595"/>
              <a:gd name="connsiteY732" fmla="*/ 1076221 h 2532844"/>
              <a:gd name="connsiteX733" fmla="*/ 1418437 w 2640595"/>
              <a:gd name="connsiteY733" fmla="*/ 1087052 h 2532844"/>
              <a:gd name="connsiteX734" fmla="*/ 1407606 w 2640595"/>
              <a:gd name="connsiteY734" fmla="*/ 1097883 h 2532844"/>
              <a:gd name="connsiteX735" fmla="*/ 1396775 w 2640595"/>
              <a:gd name="connsiteY735" fmla="*/ 1087052 h 2532844"/>
              <a:gd name="connsiteX736" fmla="*/ 1407606 w 2640595"/>
              <a:gd name="connsiteY736" fmla="*/ 1076221 h 2532844"/>
              <a:gd name="connsiteX737" fmla="*/ 1232986 w 2640595"/>
              <a:gd name="connsiteY737" fmla="*/ 1076221 h 2532844"/>
              <a:gd name="connsiteX738" fmla="*/ 1243817 w 2640595"/>
              <a:gd name="connsiteY738" fmla="*/ 1087052 h 2532844"/>
              <a:gd name="connsiteX739" fmla="*/ 1232986 w 2640595"/>
              <a:gd name="connsiteY739" fmla="*/ 1097883 h 2532844"/>
              <a:gd name="connsiteX740" fmla="*/ 1222155 w 2640595"/>
              <a:gd name="connsiteY740" fmla="*/ 1087052 h 2532844"/>
              <a:gd name="connsiteX741" fmla="*/ 1232986 w 2640595"/>
              <a:gd name="connsiteY741" fmla="*/ 1076221 h 2532844"/>
              <a:gd name="connsiteX742" fmla="*/ 534602 w 2640595"/>
              <a:gd name="connsiteY742" fmla="*/ 1076221 h 2532844"/>
              <a:gd name="connsiteX743" fmla="*/ 545432 w 2640595"/>
              <a:gd name="connsiteY743" fmla="*/ 1087052 h 2532844"/>
              <a:gd name="connsiteX744" fmla="*/ 534602 w 2640595"/>
              <a:gd name="connsiteY744" fmla="*/ 1097883 h 2532844"/>
              <a:gd name="connsiteX745" fmla="*/ 523771 w 2640595"/>
              <a:gd name="connsiteY745" fmla="*/ 1087052 h 2532844"/>
              <a:gd name="connsiteX746" fmla="*/ 534602 w 2640595"/>
              <a:gd name="connsiteY746" fmla="*/ 1076221 h 2532844"/>
              <a:gd name="connsiteX747" fmla="*/ 359982 w 2640595"/>
              <a:gd name="connsiteY747" fmla="*/ 1076221 h 2532844"/>
              <a:gd name="connsiteX748" fmla="*/ 370812 w 2640595"/>
              <a:gd name="connsiteY748" fmla="*/ 1087052 h 2532844"/>
              <a:gd name="connsiteX749" fmla="*/ 359982 w 2640595"/>
              <a:gd name="connsiteY749" fmla="*/ 1097883 h 2532844"/>
              <a:gd name="connsiteX750" fmla="*/ 349151 w 2640595"/>
              <a:gd name="connsiteY750" fmla="*/ 1087052 h 2532844"/>
              <a:gd name="connsiteX751" fmla="*/ 359982 w 2640595"/>
              <a:gd name="connsiteY751" fmla="*/ 1076221 h 2532844"/>
              <a:gd name="connsiteX752" fmla="*/ 185362 w 2640595"/>
              <a:gd name="connsiteY752" fmla="*/ 1076221 h 2532844"/>
              <a:gd name="connsiteX753" fmla="*/ 196192 w 2640595"/>
              <a:gd name="connsiteY753" fmla="*/ 1087052 h 2532844"/>
              <a:gd name="connsiteX754" fmla="*/ 185362 w 2640595"/>
              <a:gd name="connsiteY754" fmla="*/ 1097883 h 2532844"/>
              <a:gd name="connsiteX755" fmla="*/ 174626 w 2640595"/>
              <a:gd name="connsiteY755" fmla="*/ 1087052 h 2532844"/>
              <a:gd name="connsiteX756" fmla="*/ 185362 w 2640595"/>
              <a:gd name="connsiteY756" fmla="*/ 1076221 h 2532844"/>
              <a:gd name="connsiteX757" fmla="*/ 10837 w 2640595"/>
              <a:gd name="connsiteY757" fmla="*/ 1076221 h 2532844"/>
              <a:gd name="connsiteX758" fmla="*/ 11122 w 2640595"/>
              <a:gd name="connsiteY758" fmla="*/ 1076221 h 2532844"/>
              <a:gd name="connsiteX759" fmla="*/ 21572 w 2640595"/>
              <a:gd name="connsiteY759" fmla="*/ 1087052 h 2532844"/>
              <a:gd name="connsiteX760" fmla="*/ 10837 w 2640595"/>
              <a:gd name="connsiteY760" fmla="*/ 1097883 h 2532844"/>
              <a:gd name="connsiteX761" fmla="*/ 6 w 2640595"/>
              <a:gd name="connsiteY761" fmla="*/ 1087052 h 2532844"/>
              <a:gd name="connsiteX762" fmla="*/ 10837 w 2640595"/>
              <a:gd name="connsiteY762" fmla="*/ 1076221 h 2532844"/>
              <a:gd name="connsiteX763" fmla="*/ 2454057 w 2640595"/>
              <a:gd name="connsiteY763" fmla="*/ 1076181 h 2532844"/>
              <a:gd name="connsiteX764" fmla="*/ 2464887 w 2640595"/>
              <a:gd name="connsiteY764" fmla="*/ 1087012 h 2532844"/>
              <a:gd name="connsiteX765" fmla="*/ 2454057 w 2640595"/>
              <a:gd name="connsiteY765" fmla="*/ 1097842 h 2532844"/>
              <a:gd name="connsiteX766" fmla="*/ 2443226 w 2640595"/>
              <a:gd name="connsiteY766" fmla="*/ 1087012 h 2532844"/>
              <a:gd name="connsiteX767" fmla="*/ 2454057 w 2640595"/>
              <a:gd name="connsiteY767" fmla="*/ 1076181 h 2532844"/>
              <a:gd name="connsiteX768" fmla="*/ 2279532 w 2640595"/>
              <a:gd name="connsiteY768" fmla="*/ 1076181 h 2532844"/>
              <a:gd name="connsiteX769" fmla="*/ 2290362 w 2640595"/>
              <a:gd name="connsiteY769" fmla="*/ 1087012 h 2532844"/>
              <a:gd name="connsiteX770" fmla="*/ 2279532 w 2640595"/>
              <a:gd name="connsiteY770" fmla="*/ 1097842 h 2532844"/>
              <a:gd name="connsiteX771" fmla="*/ 2268701 w 2640595"/>
              <a:gd name="connsiteY771" fmla="*/ 1087012 h 2532844"/>
              <a:gd name="connsiteX772" fmla="*/ 2279532 w 2640595"/>
              <a:gd name="connsiteY772" fmla="*/ 1076181 h 2532844"/>
              <a:gd name="connsiteX773" fmla="*/ 2104913 w 2640595"/>
              <a:gd name="connsiteY773" fmla="*/ 1076181 h 2532844"/>
              <a:gd name="connsiteX774" fmla="*/ 2115743 w 2640595"/>
              <a:gd name="connsiteY774" fmla="*/ 1087012 h 2532844"/>
              <a:gd name="connsiteX775" fmla="*/ 2104913 w 2640595"/>
              <a:gd name="connsiteY775" fmla="*/ 1097842 h 2532844"/>
              <a:gd name="connsiteX776" fmla="*/ 2094082 w 2640595"/>
              <a:gd name="connsiteY776" fmla="*/ 1087012 h 2532844"/>
              <a:gd name="connsiteX777" fmla="*/ 2104913 w 2640595"/>
              <a:gd name="connsiteY777" fmla="*/ 1076181 h 2532844"/>
              <a:gd name="connsiteX778" fmla="*/ 1057287 w 2640595"/>
              <a:gd name="connsiteY778" fmla="*/ 1076181 h 2532844"/>
              <a:gd name="connsiteX779" fmla="*/ 1068118 w 2640595"/>
              <a:gd name="connsiteY779" fmla="*/ 1087012 h 2532844"/>
              <a:gd name="connsiteX780" fmla="*/ 1057287 w 2640595"/>
              <a:gd name="connsiteY780" fmla="*/ 1097842 h 2532844"/>
              <a:gd name="connsiteX781" fmla="*/ 1046457 w 2640595"/>
              <a:gd name="connsiteY781" fmla="*/ 1087012 h 2532844"/>
              <a:gd name="connsiteX782" fmla="*/ 1057287 w 2640595"/>
              <a:gd name="connsiteY782" fmla="*/ 1076181 h 2532844"/>
              <a:gd name="connsiteX783" fmla="*/ 882667 w 2640595"/>
              <a:gd name="connsiteY783" fmla="*/ 1076181 h 2532844"/>
              <a:gd name="connsiteX784" fmla="*/ 893498 w 2640595"/>
              <a:gd name="connsiteY784" fmla="*/ 1087012 h 2532844"/>
              <a:gd name="connsiteX785" fmla="*/ 882667 w 2640595"/>
              <a:gd name="connsiteY785" fmla="*/ 1097842 h 2532844"/>
              <a:gd name="connsiteX786" fmla="*/ 871837 w 2640595"/>
              <a:gd name="connsiteY786" fmla="*/ 1087012 h 2532844"/>
              <a:gd name="connsiteX787" fmla="*/ 882667 w 2640595"/>
              <a:gd name="connsiteY787" fmla="*/ 1076181 h 2532844"/>
              <a:gd name="connsiteX788" fmla="*/ 708142 w 2640595"/>
              <a:gd name="connsiteY788" fmla="*/ 1076181 h 2532844"/>
              <a:gd name="connsiteX789" fmla="*/ 718973 w 2640595"/>
              <a:gd name="connsiteY789" fmla="*/ 1087012 h 2532844"/>
              <a:gd name="connsiteX790" fmla="*/ 708142 w 2640595"/>
              <a:gd name="connsiteY790" fmla="*/ 1097842 h 2532844"/>
              <a:gd name="connsiteX791" fmla="*/ 697312 w 2640595"/>
              <a:gd name="connsiteY791" fmla="*/ 1087012 h 2532844"/>
              <a:gd name="connsiteX792" fmla="*/ 708142 w 2640595"/>
              <a:gd name="connsiteY792" fmla="*/ 1076181 h 2532844"/>
              <a:gd name="connsiteX793" fmla="*/ 2629755 w 2640595"/>
              <a:gd name="connsiteY793" fmla="*/ 896851 h 2532844"/>
              <a:gd name="connsiteX794" fmla="*/ 2640586 w 2640595"/>
              <a:gd name="connsiteY794" fmla="*/ 907682 h 2532844"/>
              <a:gd name="connsiteX795" fmla="*/ 2629755 w 2640595"/>
              <a:gd name="connsiteY795" fmla="*/ 918513 h 2532844"/>
              <a:gd name="connsiteX796" fmla="*/ 2619019 w 2640595"/>
              <a:gd name="connsiteY796" fmla="*/ 907682 h 2532844"/>
              <a:gd name="connsiteX797" fmla="*/ 2629755 w 2640595"/>
              <a:gd name="connsiteY797" fmla="*/ 896851 h 2532844"/>
              <a:gd name="connsiteX798" fmla="*/ 1931275 w 2640595"/>
              <a:gd name="connsiteY798" fmla="*/ 896851 h 2532844"/>
              <a:gd name="connsiteX799" fmla="*/ 1931371 w 2640595"/>
              <a:gd name="connsiteY799" fmla="*/ 896851 h 2532844"/>
              <a:gd name="connsiteX800" fmla="*/ 1942201 w 2640595"/>
              <a:gd name="connsiteY800" fmla="*/ 907682 h 2532844"/>
              <a:gd name="connsiteX801" fmla="*/ 1931371 w 2640595"/>
              <a:gd name="connsiteY801" fmla="*/ 918513 h 2532844"/>
              <a:gd name="connsiteX802" fmla="*/ 1920635 w 2640595"/>
              <a:gd name="connsiteY802" fmla="*/ 907777 h 2532844"/>
              <a:gd name="connsiteX803" fmla="*/ 1920635 w 2640595"/>
              <a:gd name="connsiteY803" fmla="*/ 907682 h 2532844"/>
              <a:gd name="connsiteX804" fmla="*/ 1931275 w 2640595"/>
              <a:gd name="connsiteY804" fmla="*/ 896851 h 2532844"/>
              <a:gd name="connsiteX805" fmla="*/ 1756846 w 2640595"/>
              <a:gd name="connsiteY805" fmla="*/ 896851 h 2532844"/>
              <a:gd name="connsiteX806" fmla="*/ 1767582 w 2640595"/>
              <a:gd name="connsiteY806" fmla="*/ 907682 h 2532844"/>
              <a:gd name="connsiteX807" fmla="*/ 1756846 w 2640595"/>
              <a:gd name="connsiteY807" fmla="*/ 918513 h 2532844"/>
              <a:gd name="connsiteX808" fmla="*/ 1746015 w 2640595"/>
              <a:gd name="connsiteY808" fmla="*/ 907682 h 2532844"/>
              <a:gd name="connsiteX809" fmla="*/ 1756846 w 2640595"/>
              <a:gd name="connsiteY809" fmla="*/ 896851 h 2532844"/>
              <a:gd name="connsiteX810" fmla="*/ 1582226 w 2640595"/>
              <a:gd name="connsiteY810" fmla="*/ 896851 h 2532844"/>
              <a:gd name="connsiteX811" fmla="*/ 1592962 w 2640595"/>
              <a:gd name="connsiteY811" fmla="*/ 907587 h 2532844"/>
              <a:gd name="connsiteX812" fmla="*/ 1592962 w 2640595"/>
              <a:gd name="connsiteY812" fmla="*/ 907682 h 2532844"/>
              <a:gd name="connsiteX813" fmla="*/ 1582321 w 2640595"/>
              <a:gd name="connsiteY813" fmla="*/ 918513 h 2532844"/>
              <a:gd name="connsiteX814" fmla="*/ 1582226 w 2640595"/>
              <a:gd name="connsiteY814" fmla="*/ 918513 h 2532844"/>
              <a:gd name="connsiteX815" fmla="*/ 1571395 w 2640595"/>
              <a:gd name="connsiteY815" fmla="*/ 907682 h 2532844"/>
              <a:gd name="connsiteX816" fmla="*/ 1582226 w 2640595"/>
              <a:gd name="connsiteY816" fmla="*/ 896851 h 2532844"/>
              <a:gd name="connsiteX817" fmla="*/ 1407701 w 2640595"/>
              <a:gd name="connsiteY817" fmla="*/ 896851 h 2532844"/>
              <a:gd name="connsiteX818" fmla="*/ 1418437 w 2640595"/>
              <a:gd name="connsiteY818" fmla="*/ 907682 h 2532844"/>
              <a:gd name="connsiteX819" fmla="*/ 1407701 w 2640595"/>
              <a:gd name="connsiteY819" fmla="*/ 918513 h 2532844"/>
              <a:gd name="connsiteX820" fmla="*/ 1396870 w 2640595"/>
              <a:gd name="connsiteY820" fmla="*/ 907682 h 2532844"/>
              <a:gd name="connsiteX821" fmla="*/ 1407701 w 2640595"/>
              <a:gd name="connsiteY821" fmla="*/ 896851 h 2532844"/>
              <a:gd name="connsiteX822" fmla="*/ 1232986 w 2640595"/>
              <a:gd name="connsiteY822" fmla="*/ 896851 h 2532844"/>
              <a:gd name="connsiteX823" fmla="*/ 1243817 w 2640595"/>
              <a:gd name="connsiteY823" fmla="*/ 907682 h 2532844"/>
              <a:gd name="connsiteX824" fmla="*/ 1232986 w 2640595"/>
              <a:gd name="connsiteY824" fmla="*/ 918513 h 2532844"/>
              <a:gd name="connsiteX825" fmla="*/ 1222155 w 2640595"/>
              <a:gd name="connsiteY825" fmla="*/ 907682 h 2532844"/>
              <a:gd name="connsiteX826" fmla="*/ 1232986 w 2640595"/>
              <a:gd name="connsiteY826" fmla="*/ 896851 h 2532844"/>
              <a:gd name="connsiteX827" fmla="*/ 534602 w 2640595"/>
              <a:gd name="connsiteY827" fmla="*/ 896851 h 2532844"/>
              <a:gd name="connsiteX828" fmla="*/ 545432 w 2640595"/>
              <a:gd name="connsiteY828" fmla="*/ 907682 h 2532844"/>
              <a:gd name="connsiteX829" fmla="*/ 534602 w 2640595"/>
              <a:gd name="connsiteY829" fmla="*/ 918513 h 2532844"/>
              <a:gd name="connsiteX830" fmla="*/ 523771 w 2640595"/>
              <a:gd name="connsiteY830" fmla="*/ 907682 h 2532844"/>
              <a:gd name="connsiteX831" fmla="*/ 534602 w 2640595"/>
              <a:gd name="connsiteY831" fmla="*/ 896851 h 2532844"/>
              <a:gd name="connsiteX832" fmla="*/ 359982 w 2640595"/>
              <a:gd name="connsiteY832" fmla="*/ 896851 h 2532844"/>
              <a:gd name="connsiteX833" fmla="*/ 370812 w 2640595"/>
              <a:gd name="connsiteY833" fmla="*/ 907682 h 2532844"/>
              <a:gd name="connsiteX834" fmla="*/ 359982 w 2640595"/>
              <a:gd name="connsiteY834" fmla="*/ 918513 h 2532844"/>
              <a:gd name="connsiteX835" fmla="*/ 349151 w 2640595"/>
              <a:gd name="connsiteY835" fmla="*/ 907682 h 2532844"/>
              <a:gd name="connsiteX836" fmla="*/ 359982 w 2640595"/>
              <a:gd name="connsiteY836" fmla="*/ 896851 h 2532844"/>
              <a:gd name="connsiteX837" fmla="*/ 185362 w 2640595"/>
              <a:gd name="connsiteY837" fmla="*/ 896851 h 2532844"/>
              <a:gd name="connsiteX838" fmla="*/ 196192 w 2640595"/>
              <a:gd name="connsiteY838" fmla="*/ 907682 h 2532844"/>
              <a:gd name="connsiteX839" fmla="*/ 185362 w 2640595"/>
              <a:gd name="connsiteY839" fmla="*/ 918513 h 2532844"/>
              <a:gd name="connsiteX840" fmla="*/ 174626 w 2640595"/>
              <a:gd name="connsiteY840" fmla="*/ 907682 h 2532844"/>
              <a:gd name="connsiteX841" fmla="*/ 185362 w 2640595"/>
              <a:gd name="connsiteY841" fmla="*/ 896851 h 2532844"/>
              <a:gd name="connsiteX842" fmla="*/ 11122 w 2640595"/>
              <a:gd name="connsiteY842" fmla="*/ 896851 h 2532844"/>
              <a:gd name="connsiteX843" fmla="*/ 21572 w 2640595"/>
              <a:gd name="connsiteY843" fmla="*/ 907682 h 2532844"/>
              <a:gd name="connsiteX844" fmla="*/ 11122 w 2640595"/>
              <a:gd name="connsiteY844" fmla="*/ 918513 h 2532844"/>
              <a:gd name="connsiteX845" fmla="*/ 291 w 2640595"/>
              <a:gd name="connsiteY845" fmla="*/ 907682 h 2532844"/>
              <a:gd name="connsiteX846" fmla="*/ 11122 w 2640595"/>
              <a:gd name="connsiteY846" fmla="*/ 896851 h 2532844"/>
              <a:gd name="connsiteX847" fmla="*/ 2454057 w 2640595"/>
              <a:gd name="connsiteY847" fmla="*/ 896811 h 2532844"/>
              <a:gd name="connsiteX848" fmla="*/ 2464887 w 2640595"/>
              <a:gd name="connsiteY848" fmla="*/ 907642 h 2532844"/>
              <a:gd name="connsiteX849" fmla="*/ 2454057 w 2640595"/>
              <a:gd name="connsiteY849" fmla="*/ 918472 h 2532844"/>
              <a:gd name="connsiteX850" fmla="*/ 2443226 w 2640595"/>
              <a:gd name="connsiteY850" fmla="*/ 907642 h 2532844"/>
              <a:gd name="connsiteX851" fmla="*/ 2454057 w 2640595"/>
              <a:gd name="connsiteY851" fmla="*/ 896811 h 2532844"/>
              <a:gd name="connsiteX852" fmla="*/ 2279532 w 2640595"/>
              <a:gd name="connsiteY852" fmla="*/ 896811 h 2532844"/>
              <a:gd name="connsiteX853" fmla="*/ 2290362 w 2640595"/>
              <a:gd name="connsiteY853" fmla="*/ 907642 h 2532844"/>
              <a:gd name="connsiteX854" fmla="*/ 2279532 w 2640595"/>
              <a:gd name="connsiteY854" fmla="*/ 918472 h 2532844"/>
              <a:gd name="connsiteX855" fmla="*/ 2268701 w 2640595"/>
              <a:gd name="connsiteY855" fmla="*/ 907642 h 2532844"/>
              <a:gd name="connsiteX856" fmla="*/ 2279532 w 2640595"/>
              <a:gd name="connsiteY856" fmla="*/ 896811 h 2532844"/>
              <a:gd name="connsiteX857" fmla="*/ 2104913 w 2640595"/>
              <a:gd name="connsiteY857" fmla="*/ 896811 h 2532844"/>
              <a:gd name="connsiteX858" fmla="*/ 2115743 w 2640595"/>
              <a:gd name="connsiteY858" fmla="*/ 907642 h 2532844"/>
              <a:gd name="connsiteX859" fmla="*/ 2104913 w 2640595"/>
              <a:gd name="connsiteY859" fmla="*/ 918472 h 2532844"/>
              <a:gd name="connsiteX860" fmla="*/ 2094082 w 2640595"/>
              <a:gd name="connsiteY860" fmla="*/ 907642 h 2532844"/>
              <a:gd name="connsiteX861" fmla="*/ 2104913 w 2640595"/>
              <a:gd name="connsiteY861" fmla="*/ 896811 h 2532844"/>
              <a:gd name="connsiteX862" fmla="*/ 1057287 w 2640595"/>
              <a:gd name="connsiteY862" fmla="*/ 896811 h 2532844"/>
              <a:gd name="connsiteX863" fmla="*/ 1068118 w 2640595"/>
              <a:gd name="connsiteY863" fmla="*/ 907642 h 2532844"/>
              <a:gd name="connsiteX864" fmla="*/ 1057287 w 2640595"/>
              <a:gd name="connsiteY864" fmla="*/ 918472 h 2532844"/>
              <a:gd name="connsiteX865" fmla="*/ 1046457 w 2640595"/>
              <a:gd name="connsiteY865" fmla="*/ 907642 h 2532844"/>
              <a:gd name="connsiteX866" fmla="*/ 1057287 w 2640595"/>
              <a:gd name="connsiteY866" fmla="*/ 896811 h 2532844"/>
              <a:gd name="connsiteX867" fmla="*/ 882667 w 2640595"/>
              <a:gd name="connsiteY867" fmla="*/ 896811 h 2532844"/>
              <a:gd name="connsiteX868" fmla="*/ 893498 w 2640595"/>
              <a:gd name="connsiteY868" fmla="*/ 907642 h 2532844"/>
              <a:gd name="connsiteX869" fmla="*/ 882667 w 2640595"/>
              <a:gd name="connsiteY869" fmla="*/ 918472 h 2532844"/>
              <a:gd name="connsiteX870" fmla="*/ 871837 w 2640595"/>
              <a:gd name="connsiteY870" fmla="*/ 907642 h 2532844"/>
              <a:gd name="connsiteX871" fmla="*/ 882667 w 2640595"/>
              <a:gd name="connsiteY871" fmla="*/ 896811 h 2532844"/>
              <a:gd name="connsiteX872" fmla="*/ 708142 w 2640595"/>
              <a:gd name="connsiteY872" fmla="*/ 896811 h 2532844"/>
              <a:gd name="connsiteX873" fmla="*/ 718973 w 2640595"/>
              <a:gd name="connsiteY873" fmla="*/ 907642 h 2532844"/>
              <a:gd name="connsiteX874" fmla="*/ 708142 w 2640595"/>
              <a:gd name="connsiteY874" fmla="*/ 918472 h 2532844"/>
              <a:gd name="connsiteX875" fmla="*/ 697312 w 2640595"/>
              <a:gd name="connsiteY875" fmla="*/ 907642 h 2532844"/>
              <a:gd name="connsiteX876" fmla="*/ 708142 w 2640595"/>
              <a:gd name="connsiteY876" fmla="*/ 896811 h 2532844"/>
              <a:gd name="connsiteX877" fmla="*/ 2629755 w 2640595"/>
              <a:gd name="connsiteY877" fmla="*/ 717480 h 2532844"/>
              <a:gd name="connsiteX878" fmla="*/ 2640586 w 2640595"/>
              <a:gd name="connsiteY878" fmla="*/ 728311 h 2532844"/>
              <a:gd name="connsiteX879" fmla="*/ 2629755 w 2640595"/>
              <a:gd name="connsiteY879" fmla="*/ 739142 h 2532844"/>
              <a:gd name="connsiteX880" fmla="*/ 2619019 w 2640595"/>
              <a:gd name="connsiteY880" fmla="*/ 728311 h 2532844"/>
              <a:gd name="connsiteX881" fmla="*/ 2629755 w 2640595"/>
              <a:gd name="connsiteY881" fmla="*/ 717480 h 2532844"/>
              <a:gd name="connsiteX882" fmla="*/ 2455230 w 2640595"/>
              <a:gd name="connsiteY882" fmla="*/ 717480 h 2532844"/>
              <a:gd name="connsiteX883" fmla="*/ 2465966 w 2640595"/>
              <a:gd name="connsiteY883" fmla="*/ 728311 h 2532844"/>
              <a:gd name="connsiteX884" fmla="*/ 2455230 w 2640595"/>
              <a:gd name="connsiteY884" fmla="*/ 739142 h 2532844"/>
              <a:gd name="connsiteX885" fmla="*/ 2444399 w 2640595"/>
              <a:gd name="connsiteY885" fmla="*/ 728311 h 2532844"/>
              <a:gd name="connsiteX886" fmla="*/ 2455230 w 2640595"/>
              <a:gd name="connsiteY886" fmla="*/ 717480 h 2532844"/>
              <a:gd name="connsiteX887" fmla="*/ 2280420 w 2640595"/>
              <a:gd name="connsiteY887" fmla="*/ 717480 h 2532844"/>
              <a:gd name="connsiteX888" fmla="*/ 2291251 w 2640595"/>
              <a:gd name="connsiteY888" fmla="*/ 728311 h 2532844"/>
              <a:gd name="connsiteX889" fmla="*/ 2280420 w 2640595"/>
              <a:gd name="connsiteY889" fmla="*/ 739142 h 2532844"/>
              <a:gd name="connsiteX890" fmla="*/ 2269589 w 2640595"/>
              <a:gd name="connsiteY890" fmla="*/ 728311 h 2532844"/>
              <a:gd name="connsiteX891" fmla="*/ 2280420 w 2640595"/>
              <a:gd name="connsiteY891" fmla="*/ 717480 h 2532844"/>
              <a:gd name="connsiteX892" fmla="*/ 2105990 w 2640595"/>
              <a:gd name="connsiteY892" fmla="*/ 717480 h 2532844"/>
              <a:gd name="connsiteX893" fmla="*/ 2116821 w 2640595"/>
              <a:gd name="connsiteY893" fmla="*/ 728311 h 2532844"/>
              <a:gd name="connsiteX894" fmla="*/ 2105990 w 2640595"/>
              <a:gd name="connsiteY894" fmla="*/ 739142 h 2532844"/>
              <a:gd name="connsiteX895" fmla="*/ 2095159 w 2640595"/>
              <a:gd name="connsiteY895" fmla="*/ 728311 h 2532844"/>
              <a:gd name="connsiteX896" fmla="*/ 2105990 w 2640595"/>
              <a:gd name="connsiteY896" fmla="*/ 717480 h 2532844"/>
              <a:gd name="connsiteX897" fmla="*/ 1931275 w 2640595"/>
              <a:gd name="connsiteY897" fmla="*/ 717480 h 2532844"/>
              <a:gd name="connsiteX898" fmla="*/ 1931371 w 2640595"/>
              <a:gd name="connsiteY898" fmla="*/ 717480 h 2532844"/>
              <a:gd name="connsiteX899" fmla="*/ 1942201 w 2640595"/>
              <a:gd name="connsiteY899" fmla="*/ 728311 h 2532844"/>
              <a:gd name="connsiteX900" fmla="*/ 1931371 w 2640595"/>
              <a:gd name="connsiteY900" fmla="*/ 739142 h 2532844"/>
              <a:gd name="connsiteX901" fmla="*/ 1920635 w 2640595"/>
              <a:gd name="connsiteY901" fmla="*/ 728406 h 2532844"/>
              <a:gd name="connsiteX902" fmla="*/ 1920635 w 2640595"/>
              <a:gd name="connsiteY902" fmla="*/ 728311 h 2532844"/>
              <a:gd name="connsiteX903" fmla="*/ 1931275 w 2640595"/>
              <a:gd name="connsiteY903" fmla="*/ 717480 h 2532844"/>
              <a:gd name="connsiteX904" fmla="*/ 1756846 w 2640595"/>
              <a:gd name="connsiteY904" fmla="*/ 717480 h 2532844"/>
              <a:gd name="connsiteX905" fmla="*/ 1767582 w 2640595"/>
              <a:gd name="connsiteY905" fmla="*/ 728311 h 2532844"/>
              <a:gd name="connsiteX906" fmla="*/ 1756846 w 2640595"/>
              <a:gd name="connsiteY906" fmla="*/ 739142 h 2532844"/>
              <a:gd name="connsiteX907" fmla="*/ 1746015 w 2640595"/>
              <a:gd name="connsiteY907" fmla="*/ 728311 h 2532844"/>
              <a:gd name="connsiteX908" fmla="*/ 1756846 w 2640595"/>
              <a:gd name="connsiteY908" fmla="*/ 717480 h 2532844"/>
              <a:gd name="connsiteX909" fmla="*/ 1582226 w 2640595"/>
              <a:gd name="connsiteY909" fmla="*/ 717480 h 2532844"/>
              <a:gd name="connsiteX910" fmla="*/ 1592962 w 2640595"/>
              <a:gd name="connsiteY910" fmla="*/ 728216 h 2532844"/>
              <a:gd name="connsiteX911" fmla="*/ 1592962 w 2640595"/>
              <a:gd name="connsiteY911" fmla="*/ 728311 h 2532844"/>
              <a:gd name="connsiteX912" fmla="*/ 1582321 w 2640595"/>
              <a:gd name="connsiteY912" fmla="*/ 739142 h 2532844"/>
              <a:gd name="connsiteX913" fmla="*/ 1582226 w 2640595"/>
              <a:gd name="connsiteY913" fmla="*/ 739142 h 2532844"/>
              <a:gd name="connsiteX914" fmla="*/ 1571395 w 2640595"/>
              <a:gd name="connsiteY914" fmla="*/ 728311 h 2532844"/>
              <a:gd name="connsiteX915" fmla="*/ 1582226 w 2640595"/>
              <a:gd name="connsiteY915" fmla="*/ 717480 h 2532844"/>
              <a:gd name="connsiteX916" fmla="*/ 1407606 w 2640595"/>
              <a:gd name="connsiteY916" fmla="*/ 717480 h 2532844"/>
              <a:gd name="connsiteX917" fmla="*/ 1418437 w 2640595"/>
              <a:gd name="connsiteY917" fmla="*/ 728311 h 2532844"/>
              <a:gd name="connsiteX918" fmla="*/ 1407606 w 2640595"/>
              <a:gd name="connsiteY918" fmla="*/ 739142 h 2532844"/>
              <a:gd name="connsiteX919" fmla="*/ 1396775 w 2640595"/>
              <a:gd name="connsiteY919" fmla="*/ 728311 h 2532844"/>
              <a:gd name="connsiteX920" fmla="*/ 1407606 w 2640595"/>
              <a:gd name="connsiteY920" fmla="*/ 717480 h 2532844"/>
              <a:gd name="connsiteX921" fmla="*/ 1232986 w 2640595"/>
              <a:gd name="connsiteY921" fmla="*/ 717480 h 2532844"/>
              <a:gd name="connsiteX922" fmla="*/ 1243817 w 2640595"/>
              <a:gd name="connsiteY922" fmla="*/ 728311 h 2532844"/>
              <a:gd name="connsiteX923" fmla="*/ 1232986 w 2640595"/>
              <a:gd name="connsiteY923" fmla="*/ 739142 h 2532844"/>
              <a:gd name="connsiteX924" fmla="*/ 1222155 w 2640595"/>
              <a:gd name="connsiteY924" fmla="*/ 728311 h 2532844"/>
              <a:gd name="connsiteX925" fmla="*/ 1232986 w 2640595"/>
              <a:gd name="connsiteY925" fmla="*/ 717480 h 2532844"/>
              <a:gd name="connsiteX926" fmla="*/ 1058366 w 2640595"/>
              <a:gd name="connsiteY926" fmla="*/ 717480 h 2532844"/>
              <a:gd name="connsiteX927" fmla="*/ 1069197 w 2640595"/>
              <a:gd name="connsiteY927" fmla="*/ 728311 h 2532844"/>
              <a:gd name="connsiteX928" fmla="*/ 1058366 w 2640595"/>
              <a:gd name="connsiteY928" fmla="*/ 739142 h 2532844"/>
              <a:gd name="connsiteX929" fmla="*/ 1047630 w 2640595"/>
              <a:gd name="connsiteY929" fmla="*/ 728311 h 2532844"/>
              <a:gd name="connsiteX930" fmla="*/ 1058366 w 2640595"/>
              <a:gd name="connsiteY930" fmla="*/ 717480 h 2532844"/>
              <a:gd name="connsiteX931" fmla="*/ 883936 w 2640595"/>
              <a:gd name="connsiteY931" fmla="*/ 717480 h 2532844"/>
              <a:gd name="connsiteX932" fmla="*/ 894672 w 2640595"/>
              <a:gd name="connsiteY932" fmla="*/ 728311 h 2532844"/>
              <a:gd name="connsiteX933" fmla="*/ 883936 w 2640595"/>
              <a:gd name="connsiteY933" fmla="*/ 739142 h 2532844"/>
              <a:gd name="connsiteX934" fmla="*/ 873105 w 2640595"/>
              <a:gd name="connsiteY934" fmla="*/ 728311 h 2532844"/>
              <a:gd name="connsiteX935" fmla="*/ 883936 w 2640595"/>
              <a:gd name="connsiteY935" fmla="*/ 717480 h 2532844"/>
              <a:gd name="connsiteX936" fmla="*/ 709222 w 2640595"/>
              <a:gd name="connsiteY936" fmla="*/ 717480 h 2532844"/>
              <a:gd name="connsiteX937" fmla="*/ 720052 w 2640595"/>
              <a:gd name="connsiteY937" fmla="*/ 728311 h 2532844"/>
              <a:gd name="connsiteX938" fmla="*/ 709222 w 2640595"/>
              <a:gd name="connsiteY938" fmla="*/ 739142 h 2532844"/>
              <a:gd name="connsiteX939" fmla="*/ 698391 w 2640595"/>
              <a:gd name="connsiteY939" fmla="*/ 728311 h 2532844"/>
              <a:gd name="connsiteX940" fmla="*/ 709222 w 2640595"/>
              <a:gd name="connsiteY940" fmla="*/ 717480 h 2532844"/>
              <a:gd name="connsiteX941" fmla="*/ 534602 w 2640595"/>
              <a:gd name="connsiteY941" fmla="*/ 717480 h 2532844"/>
              <a:gd name="connsiteX942" fmla="*/ 545432 w 2640595"/>
              <a:gd name="connsiteY942" fmla="*/ 728311 h 2532844"/>
              <a:gd name="connsiteX943" fmla="*/ 534602 w 2640595"/>
              <a:gd name="connsiteY943" fmla="*/ 739142 h 2532844"/>
              <a:gd name="connsiteX944" fmla="*/ 523771 w 2640595"/>
              <a:gd name="connsiteY944" fmla="*/ 728311 h 2532844"/>
              <a:gd name="connsiteX945" fmla="*/ 534602 w 2640595"/>
              <a:gd name="connsiteY945" fmla="*/ 717480 h 2532844"/>
              <a:gd name="connsiteX946" fmla="*/ 359982 w 2640595"/>
              <a:gd name="connsiteY946" fmla="*/ 717480 h 2532844"/>
              <a:gd name="connsiteX947" fmla="*/ 370812 w 2640595"/>
              <a:gd name="connsiteY947" fmla="*/ 728311 h 2532844"/>
              <a:gd name="connsiteX948" fmla="*/ 359982 w 2640595"/>
              <a:gd name="connsiteY948" fmla="*/ 739142 h 2532844"/>
              <a:gd name="connsiteX949" fmla="*/ 349151 w 2640595"/>
              <a:gd name="connsiteY949" fmla="*/ 728311 h 2532844"/>
              <a:gd name="connsiteX950" fmla="*/ 359982 w 2640595"/>
              <a:gd name="connsiteY950" fmla="*/ 717480 h 2532844"/>
              <a:gd name="connsiteX951" fmla="*/ 185362 w 2640595"/>
              <a:gd name="connsiteY951" fmla="*/ 717480 h 2532844"/>
              <a:gd name="connsiteX952" fmla="*/ 196192 w 2640595"/>
              <a:gd name="connsiteY952" fmla="*/ 728311 h 2532844"/>
              <a:gd name="connsiteX953" fmla="*/ 185362 w 2640595"/>
              <a:gd name="connsiteY953" fmla="*/ 739142 h 2532844"/>
              <a:gd name="connsiteX954" fmla="*/ 174626 w 2640595"/>
              <a:gd name="connsiteY954" fmla="*/ 728311 h 2532844"/>
              <a:gd name="connsiteX955" fmla="*/ 185362 w 2640595"/>
              <a:gd name="connsiteY955" fmla="*/ 717480 h 2532844"/>
              <a:gd name="connsiteX956" fmla="*/ 10837 w 2640595"/>
              <a:gd name="connsiteY956" fmla="*/ 717480 h 2532844"/>
              <a:gd name="connsiteX957" fmla="*/ 21572 w 2640595"/>
              <a:gd name="connsiteY957" fmla="*/ 728311 h 2532844"/>
              <a:gd name="connsiteX958" fmla="*/ 10837 w 2640595"/>
              <a:gd name="connsiteY958" fmla="*/ 739142 h 2532844"/>
              <a:gd name="connsiteX959" fmla="*/ 6 w 2640595"/>
              <a:gd name="connsiteY959" fmla="*/ 728311 h 2532844"/>
              <a:gd name="connsiteX960" fmla="*/ 10837 w 2640595"/>
              <a:gd name="connsiteY960" fmla="*/ 717480 h 2532844"/>
              <a:gd name="connsiteX961" fmla="*/ 1931370 w 2640595"/>
              <a:gd name="connsiteY961" fmla="*/ 538110 h 2532844"/>
              <a:gd name="connsiteX962" fmla="*/ 1931465 w 2640595"/>
              <a:gd name="connsiteY962" fmla="*/ 538110 h 2532844"/>
              <a:gd name="connsiteX963" fmla="*/ 1942201 w 2640595"/>
              <a:gd name="connsiteY963" fmla="*/ 548941 h 2532844"/>
              <a:gd name="connsiteX964" fmla="*/ 1931370 w 2640595"/>
              <a:gd name="connsiteY964" fmla="*/ 559392 h 2532844"/>
              <a:gd name="connsiteX965" fmla="*/ 1920730 w 2640595"/>
              <a:gd name="connsiteY965" fmla="*/ 548941 h 2532844"/>
              <a:gd name="connsiteX966" fmla="*/ 1931370 w 2640595"/>
              <a:gd name="connsiteY966" fmla="*/ 538110 h 2532844"/>
              <a:gd name="connsiteX967" fmla="*/ 1407701 w 2640595"/>
              <a:gd name="connsiteY967" fmla="*/ 538110 h 2532844"/>
              <a:gd name="connsiteX968" fmla="*/ 1418437 w 2640595"/>
              <a:gd name="connsiteY968" fmla="*/ 548941 h 2532844"/>
              <a:gd name="connsiteX969" fmla="*/ 1407701 w 2640595"/>
              <a:gd name="connsiteY969" fmla="*/ 559392 h 2532844"/>
              <a:gd name="connsiteX970" fmla="*/ 1396870 w 2640595"/>
              <a:gd name="connsiteY970" fmla="*/ 548561 h 2532844"/>
              <a:gd name="connsiteX971" fmla="*/ 1407701 w 2640595"/>
              <a:gd name="connsiteY971" fmla="*/ 538110 h 2532844"/>
              <a:gd name="connsiteX972" fmla="*/ 534981 w 2640595"/>
              <a:gd name="connsiteY972" fmla="*/ 538110 h 2532844"/>
              <a:gd name="connsiteX973" fmla="*/ 545431 w 2640595"/>
              <a:gd name="connsiteY973" fmla="*/ 548941 h 2532844"/>
              <a:gd name="connsiteX974" fmla="*/ 534601 w 2640595"/>
              <a:gd name="connsiteY974" fmla="*/ 559392 h 2532844"/>
              <a:gd name="connsiteX975" fmla="*/ 524150 w 2640595"/>
              <a:gd name="connsiteY975" fmla="*/ 548941 h 2532844"/>
              <a:gd name="connsiteX976" fmla="*/ 534981 w 2640595"/>
              <a:gd name="connsiteY976" fmla="*/ 538110 h 2532844"/>
              <a:gd name="connsiteX977" fmla="*/ 11122 w 2640595"/>
              <a:gd name="connsiteY977" fmla="*/ 538110 h 2532844"/>
              <a:gd name="connsiteX978" fmla="*/ 21572 w 2640595"/>
              <a:gd name="connsiteY978" fmla="*/ 548941 h 2532844"/>
              <a:gd name="connsiteX979" fmla="*/ 11122 w 2640595"/>
              <a:gd name="connsiteY979" fmla="*/ 559392 h 2532844"/>
              <a:gd name="connsiteX980" fmla="*/ 291 w 2640595"/>
              <a:gd name="connsiteY980" fmla="*/ 548561 h 2532844"/>
              <a:gd name="connsiteX981" fmla="*/ 11122 w 2640595"/>
              <a:gd name="connsiteY981" fmla="*/ 538110 h 2532844"/>
              <a:gd name="connsiteX982" fmla="*/ 2629755 w 2640595"/>
              <a:gd name="connsiteY982" fmla="*/ 537730 h 2532844"/>
              <a:gd name="connsiteX983" fmla="*/ 2640595 w 2640595"/>
              <a:gd name="connsiteY983" fmla="*/ 548554 h 2532844"/>
              <a:gd name="connsiteX984" fmla="*/ 2640586 w 2640595"/>
              <a:gd name="connsiteY984" fmla="*/ 548941 h 2532844"/>
              <a:gd name="connsiteX985" fmla="*/ 2629755 w 2640595"/>
              <a:gd name="connsiteY985" fmla="*/ 559392 h 2532844"/>
              <a:gd name="connsiteX986" fmla="*/ 2619019 w 2640595"/>
              <a:gd name="connsiteY986" fmla="*/ 548561 h 2532844"/>
              <a:gd name="connsiteX987" fmla="*/ 2629755 w 2640595"/>
              <a:gd name="connsiteY987" fmla="*/ 537730 h 2532844"/>
              <a:gd name="connsiteX988" fmla="*/ 2455230 w 2640595"/>
              <a:gd name="connsiteY988" fmla="*/ 537730 h 2532844"/>
              <a:gd name="connsiteX989" fmla="*/ 2465975 w 2640595"/>
              <a:gd name="connsiteY989" fmla="*/ 548649 h 2532844"/>
              <a:gd name="connsiteX990" fmla="*/ 2465966 w 2640595"/>
              <a:gd name="connsiteY990" fmla="*/ 548941 h 2532844"/>
              <a:gd name="connsiteX991" fmla="*/ 2455230 w 2640595"/>
              <a:gd name="connsiteY991" fmla="*/ 559392 h 2532844"/>
              <a:gd name="connsiteX992" fmla="*/ 2444399 w 2640595"/>
              <a:gd name="connsiteY992" fmla="*/ 548561 h 2532844"/>
              <a:gd name="connsiteX993" fmla="*/ 2455230 w 2640595"/>
              <a:gd name="connsiteY993" fmla="*/ 537730 h 2532844"/>
              <a:gd name="connsiteX994" fmla="*/ 2280610 w 2640595"/>
              <a:gd name="connsiteY994" fmla="*/ 537730 h 2532844"/>
              <a:gd name="connsiteX995" fmla="*/ 2291260 w 2640595"/>
              <a:gd name="connsiteY995" fmla="*/ 548742 h 2532844"/>
              <a:gd name="connsiteX996" fmla="*/ 2291251 w 2640595"/>
              <a:gd name="connsiteY996" fmla="*/ 548941 h 2532844"/>
              <a:gd name="connsiteX997" fmla="*/ 2280610 w 2640595"/>
              <a:gd name="connsiteY997" fmla="*/ 559392 h 2532844"/>
              <a:gd name="connsiteX998" fmla="*/ 2269779 w 2640595"/>
              <a:gd name="connsiteY998" fmla="*/ 548561 h 2532844"/>
              <a:gd name="connsiteX999" fmla="*/ 2280610 w 2640595"/>
              <a:gd name="connsiteY999" fmla="*/ 537730 h 2532844"/>
              <a:gd name="connsiteX1000" fmla="*/ 2105990 w 2640595"/>
              <a:gd name="connsiteY1000" fmla="*/ 537730 h 2532844"/>
              <a:gd name="connsiteX1001" fmla="*/ 2116830 w 2640595"/>
              <a:gd name="connsiteY1001" fmla="*/ 548554 h 2532844"/>
              <a:gd name="connsiteX1002" fmla="*/ 2116821 w 2640595"/>
              <a:gd name="connsiteY1002" fmla="*/ 548941 h 2532844"/>
              <a:gd name="connsiteX1003" fmla="*/ 2105990 w 2640595"/>
              <a:gd name="connsiteY1003" fmla="*/ 559392 h 2532844"/>
              <a:gd name="connsiteX1004" fmla="*/ 2095159 w 2640595"/>
              <a:gd name="connsiteY1004" fmla="*/ 548561 h 2532844"/>
              <a:gd name="connsiteX1005" fmla="*/ 2105990 w 2640595"/>
              <a:gd name="connsiteY1005" fmla="*/ 537730 h 2532844"/>
              <a:gd name="connsiteX1006" fmla="*/ 1756846 w 2640595"/>
              <a:gd name="connsiteY1006" fmla="*/ 537730 h 2532844"/>
              <a:gd name="connsiteX1007" fmla="*/ 1767591 w 2640595"/>
              <a:gd name="connsiteY1007" fmla="*/ 548649 h 2532844"/>
              <a:gd name="connsiteX1008" fmla="*/ 1767582 w 2640595"/>
              <a:gd name="connsiteY1008" fmla="*/ 548941 h 2532844"/>
              <a:gd name="connsiteX1009" fmla="*/ 1756846 w 2640595"/>
              <a:gd name="connsiteY1009" fmla="*/ 559392 h 2532844"/>
              <a:gd name="connsiteX1010" fmla="*/ 1746015 w 2640595"/>
              <a:gd name="connsiteY1010" fmla="*/ 548561 h 2532844"/>
              <a:gd name="connsiteX1011" fmla="*/ 1756846 w 2640595"/>
              <a:gd name="connsiteY1011" fmla="*/ 537730 h 2532844"/>
              <a:gd name="connsiteX1012" fmla="*/ 1582226 w 2640595"/>
              <a:gd name="connsiteY1012" fmla="*/ 537730 h 2532844"/>
              <a:gd name="connsiteX1013" fmla="*/ 1592971 w 2640595"/>
              <a:gd name="connsiteY1013" fmla="*/ 548456 h 2532844"/>
              <a:gd name="connsiteX1014" fmla="*/ 1592962 w 2640595"/>
              <a:gd name="connsiteY1014" fmla="*/ 548941 h 2532844"/>
              <a:gd name="connsiteX1015" fmla="*/ 1582226 w 2640595"/>
              <a:gd name="connsiteY1015" fmla="*/ 559392 h 2532844"/>
              <a:gd name="connsiteX1016" fmla="*/ 1571395 w 2640595"/>
              <a:gd name="connsiteY1016" fmla="*/ 548561 h 2532844"/>
              <a:gd name="connsiteX1017" fmla="*/ 1582226 w 2640595"/>
              <a:gd name="connsiteY1017" fmla="*/ 537730 h 2532844"/>
              <a:gd name="connsiteX1018" fmla="*/ 1232986 w 2640595"/>
              <a:gd name="connsiteY1018" fmla="*/ 537730 h 2532844"/>
              <a:gd name="connsiteX1019" fmla="*/ 1243826 w 2640595"/>
              <a:gd name="connsiteY1019" fmla="*/ 548554 h 2532844"/>
              <a:gd name="connsiteX1020" fmla="*/ 1243817 w 2640595"/>
              <a:gd name="connsiteY1020" fmla="*/ 548941 h 2532844"/>
              <a:gd name="connsiteX1021" fmla="*/ 1232986 w 2640595"/>
              <a:gd name="connsiteY1021" fmla="*/ 559392 h 2532844"/>
              <a:gd name="connsiteX1022" fmla="*/ 1222155 w 2640595"/>
              <a:gd name="connsiteY1022" fmla="*/ 548561 h 2532844"/>
              <a:gd name="connsiteX1023" fmla="*/ 1232986 w 2640595"/>
              <a:gd name="connsiteY1023" fmla="*/ 537730 h 2532844"/>
              <a:gd name="connsiteX1024" fmla="*/ 1058366 w 2640595"/>
              <a:gd name="connsiteY1024" fmla="*/ 537730 h 2532844"/>
              <a:gd name="connsiteX1025" fmla="*/ 1069206 w 2640595"/>
              <a:gd name="connsiteY1025" fmla="*/ 548554 h 2532844"/>
              <a:gd name="connsiteX1026" fmla="*/ 1069197 w 2640595"/>
              <a:gd name="connsiteY1026" fmla="*/ 548941 h 2532844"/>
              <a:gd name="connsiteX1027" fmla="*/ 1058366 w 2640595"/>
              <a:gd name="connsiteY1027" fmla="*/ 559392 h 2532844"/>
              <a:gd name="connsiteX1028" fmla="*/ 1047630 w 2640595"/>
              <a:gd name="connsiteY1028" fmla="*/ 548561 h 2532844"/>
              <a:gd name="connsiteX1029" fmla="*/ 1058366 w 2640595"/>
              <a:gd name="connsiteY1029" fmla="*/ 537730 h 2532844"/>
              <a:gd name="connsiteX1030" fmla="*/ 883841 w 2640595"/>
              <a:gd name="connsiteY1030" fmla="*/ 537730 h 2532844"/>
              <a:gd name="connsiteX1031" fmla="*/ 894681 w 2640595"/>
              <a:gd name="connsiteY1031" fmla="*/ 548554 h 2532844"/>
              <a:gd name="connsiteX1032" fmla="*/ 894672 w 2640595"/>
              <a:gd name="connsiteY1032" fmla="*/ 548941 h 2532844"/>
              <a:gd name="connsiteX1033" fmla="*/ 883841 w 2640595"/>
              <a:gd name="connsiteY1033" fmla="*/ 559392 h 2532844"/>
              <a:gd name="connsiteX1034" fmla="*/ 873010 w 2640595"/>
              <a:gd name="connsiteY1034" fmla="*/ 548561 h 2532844"/>
              <a:gd name="connsiteX1035" fmla="*/ 883841 w 2640595"/>
              <a:gd name="connsiteY1035" fmla="*/ 537730 h 2532844"/>
              <a:gd name="connsiteX1036" fmla="*/ 709222 w 2640595"/>
              <a:gd name="connsiteY1036" fmla="*/ 537730 h 2532844"/>
              <a:gd name="connsiteX1037" fmla="*/ 720062 w 2640595"/>
              <a:gd name="connsiteY1037" fmla="*/ 548554 h 2532844"/>
              <a:gd name="connsiteX1038" fmla="*/ 720052 w 2640595"/>
              <a:gd name="connsiteY1038" fmla="*/ 548941 h 2532844"/>
              <a:gd name="connsiteX1039" fmla="*/ 709222 w 2640595"/>
              <a:gd name="connsiteY1039" fmla="*/ 559392 h 2532844"/>
              <a:gd name="connsiteX1040" fmla="*/ 698391 w 2640595"/>
              <a:gd name="connsiteY1040" fmla="*/ 548561 h 2532844"/>
              <a:gd name="connsiteX1041" fmla="*/ 709222 w 2640595"/>
              <a:gd name="connsiteY1041" fmla="*/ 537730 h 2532844"/>
              <a:gd name="connsiteX1042" fmla="*/ 359982 w 2640595"/>
              <a:gd name="connsiteY1042" fmla="*/ 537730 h 2532844"/>
              <a:gd name="connsiteX1043" fmla="*/ 370822 w 2640595"/>
              <a:gd name="connsiteY1043" fmla="*/ 548554 h 2532844"/>
              <a:gd name="connsiteX1044" fmla="*/ 370812 w 2640595"/>
              <a:gd name="connsiteY1044" fmla="*/ 548941 h 2532844"/>
              <a:gd name="connsiteX1045" fmla="*/ 359982 w 2640595"/>
              <a:gd name="connsiteY1045" fmla="*/ 559392 h 2532844"/>
              <a:gd name="connsiteX1046" fmla="*/ 349151 w 2640595"/>
              <a:gd name="connsiteY1046" fmla="*/ 548561 h 2532844"/>
              <a:gd name="connsiteX1047" fmla="*/ 359982 w 2640595"/>
              <a:gd name="connsiteY1047" fmla="*/ 537730 h 2532844"/>
              <a:gd name="connsiteX1048" fmla="*/ 185362 w 2640595"/>
              <a:gd name="connsiteY1048" fmla="*/ 537730 h 2532844"/>
              <a:gd name="connsiteX1049" fmla="*/ 196202 w 2640595"/>
              <a:gd name="connsiteY1049" fmla="*/ 548554 h 2532844"/>
              <a:gd name="connsiteX1050" fmla="*/ 196192 w 2640595"/>
              <a:gd name="connsiteY1050" fmla="*/ 548941 h 2532844"/>
              <a:gd name="connsiteX1051" fmla="*/ 185362 w 2640595"/>
              <a:gd name="connsiteY1051" fmla="*/ 559392 h 2532844"/>
              <a:gd name="connsiteX1052" fmla="*/ 174626 w 2640595"/>
              <a:gd name="connsiteY1052" fmla="*/ 548561 h 2532844"/>
              <a:gd name="connsiteX1053" fmla="*/ 185362 w 2640595"/>
              <a:gd name="connsiteY1053" fmla="*/ 537730 h 2532844"/>
              <a:gd name="connsiteX1054" fmla="*/ 1407701 w 2640595"/>
              <a:gd name="connsiteY1054" fmla="*/ 358741 h 2532844"/>
              <a:gd name="connsiteX1055" fmla="*/ 1418437 w 2640595"/>
              <a:gd name="connsiteY1055" fmla="*/ 369381 h 2532844"/>
              <a:gd name="connsiteX1056" fmla="*/ 1407796 w 2640595"/>
              <a:gd name="connsiteY1056" fmla="*/ 380401 h 2532844"/>
              <a:gd name="connsiteX1057" fmla="*/ 1407701 w 2640595"/>
              <a:gd name="connsiteY1057" fmla="*/ 380402 h 2532844"/>
              <a:gd name="connsiteX1058" fmla="*/ 1396775 w 2640595"/>
              <a:gd name="connsiteY1058" fmla="*/ 369668 h 2532844"/>
              <a:gd name="connsiteX1059" fmla="*/ 1396775 w 2640595"/>
              <a:gd name="connsiteY1059" fmla="*/ 369381 h 2532844"/>
              <a:gd name="connsiteX1060" fmla="*/ 1407701 w 2640595"/>
              <a:gd name="connsiteY1060" fmla="*/ 358741 h 2532844"/>
              <a:gd name="connsiteX1061" fmla="*/ 11017 w 2640595"/>
              <a:gd name="connsiteY1061" fmla="*/ 358739 h 2532844"/>
              <a:gd name="connsiteX1062" fmla="*/ 11122 w 2640595"/>
              <a:gd name="connsiteY1062" fmla="*/ 358741 h 2532844"/>
              <a:gd name="connsiteX1063" fmla="*/ 21572 w 2640595"/>
              <a:gd name="connsiteY1063" fmla="*/ 369382 h 2532844"/>
              <a:gd name="connsiteX1064" fmla="*/ 11122 w 2640595"/>
              <a:gd name="connsiteY1064" fmla="*/ 380402 h 2532844"/>
              <a:gd name="connsiteX1065" fmla="*/ 6 w 2640595"/>
              <a:gd name="connsiteY1065" fmla="*/ 369862 h 2532844"/>
              <a:gd name="connsiteX1066" fmla="*/ 6 w 2640595"/>
              <a:gd name="connsiteY1066" fmla="*/ 369382 h 2532844"/>
              <a:gd name="connsiteX1067" fmla="*/ 11017 w 2640595"/>
              <a:gd name="connsiteY1067" fmla="*/ 358739 h 2532844"/>
              <a:gd name="connsiteX1068" fmla="*/ 2629755 w 2640595"/>
              <a:gd name="connsiteY1068" fmla="*/ 358550 h 2532844"/>
              <a:gd name="connsiteX1069" fmla="*/ 2640586 w 2640595"/>
              <a:gd name="connsiteY1069" fmla="*/ 369381 h 2532844"/>
              <a:gd name="connsiteX1070" fmla="*/ 2629755 w 2640595"/>
              <a:gd name="connsiteY1070" fmla="*/ 380212 h 2532844"/>
              <a:gd name="connsiteX1071" fmla="*/ 2619019 w 2640595"/>
              <a:gd name="connsiteY1071" fmla="*/ 369381 h 2532844"/>
              <a:gd name="connsiteX1072" fmla="*/ 2629755 w 2640595"/>
              <a:gd name="connsiteY1072" fmla="*/ 358550 h 2532844"/>
              <a:gd name="connsiteX1073" fmla="*/ 2455230 w 2640595"/>
              <a:gd name="connsiteY1073" fmla="*/ 358550 h 2532844"/>
              <a:gd name="connsiteX1074" fmla="*/ 2465966 w 2640595"/>
              <a:gd name="connsiteY1074" fmla="*/ 369381 h 2532844"/>
              <a:gd name="connsiteX1075" fmla="*/ 2455230 w 2640595"/>
              <a:gd name="connsiteY1075" fmla="*/ 380212 h 2532844"/>
              <a:gd name="connsiteX1076" fmla="*/ 2444399 w 2640595"/>
              <a:gd name="connsiteY1076" fmla="*/ 369381 h 2532844"/>
              <a:gd name="connsiteX1077" fmla="*/ 2455230 w 2640595"/>
              <a:gd name="connsiteY1077" fmla="*/ 358550 h 2532844"/>
              <a:gd name="connsiteX1078" fmla="*/ 2280610 w 2640595"/>
              <a:gd name="connsiteY1078" fmla="*/ 358550 h 2532844"/>
              <a:gd name="connsiteX1079" fmla="*/ 2291251 w 2640595"/>
              <a:gd name="connsiteY1079" fmla="*/ 369381 h 2532844"/>
              <a:gd name="connsiteX1080" fmla="*/ 2280420 w 2640595"/>
              <a:gd name="connsiteY1080" fmla="*/ 380212 h 2532844"/>
              <a:gd name="connsiteX1081" fmla="*/ 2269779 w 2640595"/>
              <a:gd name="connsiteY1081" fmla="*/ 369381 h 2532844"/>
              <a:gd name="connsiteX1082" fmla="*/ 2280610 w 2640595"/>
              <a:gd name="connsiteY1082" fmla="*/ 358550 h 2532844"/>
              <a:gd name="connsiteX1083" fmla="*/ 2105990 w 2640595"/>
              <a:gd name="connsiteY1083" fmla="*/ 358550 h 2532844"/>
              <a:gd name="connsiteX1084" fmla="*/ 2116821 w 2640595"/>
              <a:gd name="connsiteY1084" fmla="*/ 369381 h 2532844"/>
              <a:gd name="connsiteX1085" fmla="*/ 2105990 w 2640595"/>
              <a:gd name="connsiteY1085" fmla="*/ 380212 h 2532844"/>
              <a:gd name="connsiteX1086" fmla="*/ 2095159 w 2640595"/>
              <a:gd name="connsiteY1086" fmla="*/ 369381 h 2532844"/>
              <a:gd name="connsiteX1087" fmla="*/ 2105990 w 2640595"/>
              <a:gd name="connsiteY1087" fmla="*/ 358550 h 2532844"/>
              <a:gd name="connsiteX1088" fmla="*/ 1931370 w 2640595"/>
              <a:gd name="connsiteY1088" fmla="*/ 358550 h 2532844"/>
              <a:gd name="connsiteX1089" fmla="*/ 1931465 w 2640595"/>
              <a:gd name="connsiteY1089" fmla="*/ 358550 h 2532844"/>
              <a:gd name="connsiteX1090" fmla="*/ 1942201 w 2640595"/>
              <a:gd name="connsiteY1090" fmla="*/ 369381 h 2532844"/>
              <a:gd name="connsiteX1091" fmla="*/ 1931370 w 2640595"/>
              <a:gd name="connsiteY1091" fmla="*/ 380212 h 2532844"/>
              <a:gd name="connsiteX1092" fmla="*/ 1920730 w 2640595"/>
              <a:gd name="connsiteY1092" fmla="*/ 369382 h 2532844"/>
              <a:gd name="connsiteX1093" fmla="*/ 1920730 w 2640595"/>
              <a:gd name="connsiteY1093" fmla="*/ 369381 h 2532844"/>
              <a:gd name="connsiteX1094" fmla="*/ 1931370 w 2640595"/>
              <a:gd name="connsiteY1094" fmla="*/ 358550 h 2532844"/>
              <a:gd name="connsiteX1095" fmla="*/ 1756846 w 2640595"/>
              <a:gd name="connsiteY1095" fmla="*/ 358550 h 2532844"/>
              <a:gd name="connsiteX1096" fmla="*/ 1767582 w 2640595"/>
              <a:gd name="connsiteY1096" fmla="*/ 369381 h 2532844"/>
              <a:gd name="connsiteX1097" fmla="*/ 1756846 w 2640595"/>
              <a:gd name="connsiteY1097" fmla="*/ 380212 h 2532844"/>
              <a:gd name="connsiteX1098" fmla="*/ 1746015 w 2640595"/>
              <a:gd name="connsiteY1098" fmla="*/ 369381 h 2532844"/>
              <a:gd name="connsiteX1099" fmla="*/ 1756846 w 2640595"/>
              <a:gd name="connsiteY1099" fmla="*/ 358550 h 2532844"/>
              <a:gd name="connsiteX1100" fmla="*/ 1582226 w 2640595"/>
              <a:gd name="connsiteY1100" fmla="*/ 358550 h 2532844"/>
              <a:gd name="connsiteX1101" fmla="*/ 1592962 w 2640595"/>
              <a:gd name="connsiteY1101" fmla="*/ 369286 h 2532844"/>
              <a:gd name="connsiteX1102" fmla="*/ 1592962 w 2640595"/>
              <a:gd name="connsiteY1102" fmla="*/ 369381 h 2532844"/>
              <a:gd name="connsiteX1103" fmla="*/ 1582321 w 2640595"/>
              <a:gd name="connsiteY1103" fmla="*/ 380212 h 2532844"/>
              <a:gd name="connsiteX1104" fmla="*/ 1582226 w 2640595"/>
              <a:gd name="connsiteY1104" fmla="*/ 380212 h 2532844"/>
              <a:gd name="connsiteX1105" fmla="*/ 1571395 w 2640595"/>
              <a:gd name="connsiteY1105" fmla="*/ 369381 h 2532844"/>
              <a:gd name="connsiteX1106" fmla="*/ 1582226 w 2640595"/>
              <a:gd name="connsiteY1106" fmla="*/ 358550 h 2532844"/>
              <a:gd name="connsiteX1107" fmla="*/ 1232986 w 2640595"/>
              <a:gd name="connsiteY1107" fmla="*/ 358550 h 2532844"/>
              <a:gd name="connsiteX1108" fmla="*/ 1243817 w 2640595"/>
              <a:gd name="connsiteY1108" fmla="*/ 369381 h 2532844"/>
              <a:gd name="connsiteX1109" fmla="*/ 1232986 w 2640595"/>
              <a:gd name="connsiteY1109" fmla="*/ 380212 h 2532844"/>
              <a:gd name="connsiteX1110" fmla="*/ 1222155 w 2640595"/>
              <a:gd name="connsiteY1110" fmla="*/ 369381 h 2532844"/>
              <a:gd name="connsiteX1111" fmla="*/ 1232986 w 2640595"/>
              <a:gd name="connsiteY1111" fmla="*/ 358550 h 2532844"/>
              <a:gd name="connsiteX1112" fmla="*/ 1058366 w 2640595"/>
              <a:gd name="connsiteY1112" fmla="*/ 358550 h 2532844"/>
              <a:gd name="connsiteX1113" fmla="*/ 1069197 w 2640595"/>
              <a:gd name="connsiteY1113" fmla="*/ 369381 h 2532844"/>
              <a:gd name="connsiteX1114" fmla="*/ 1058366 w 2640595"/>
              <a:gd name="connsiteY1114" fmla="*/ 380212 h 2532844"/>
              <a:gd name="connsiteX1115" fmla="*/ 1047630 w 2640595"/>
              <a:gd name="connsiteY1115" fmla="*/ 369381 h 2532844"/>
              <a:gd name="connsiteX1116" fmla="*/ 1058366 w 2640595"/>
              <a:gd name="connsiteY1116" fmla="*/ 358550 h 2532844"/>
              <a:gd name="connsiteX1117" fmla="*/ 883841 w 2640595"/>
              <a:gd name="connsiteY1117" fmla="*/ 358550 h 2532844"/>
              <a:gd name="connsiteX1118" fmla="*/ 894672 w 2640595"/>
              <a:gd name="connsiteY1118" fmla="*/ 369381 h 2532844"/>
              <a:gd name="connsiteX1119" fmla="*/ 883936 w 2640595"/>
              <a:gd name="connsiteY1119" fmla="*/ 380212 h 2532844"/>
              <a:gd name="connsiteX1120" fmla="*/ 873010 w 2640595"/>
              <a:gd name="connsiteY1120" fmla="*/ 369476 h 2532844"/>
              <a:gd name="connsiteX1121" fmla="*/ 873010 w 2640595"/>
              <a:gd name="connsiteY1121" fmla="*/ 369381 h 2532844"/>
              <a:gd name="connsiteX1122" fmla="*/ 883841 w 2640595"/>
              <a:gd name="connsiteY1122" fmla="*/ 358550 h 2532844"/>
              <a:gd name="connsiteX1123" fmla="*/ 709222 w 2640595"/>
              <a:gd name="connsiteY1123" fmla="*/ 358550 h 2532844"/>
              <a:gd name="connsiteX1124" fmla="*/ 720052 w 2640595"/>
              <a:gd name="connsiteY1124" fmla="*/ 369381 h 2532844"/>
              <a:gd name="connsiteX1125" fmla="*/ 709222 w 2640595"/>
              <a:gd name="connsiteY1125" fmla="*/ 380212 h 2532844"/>
              <a:gd name="connsiteX1126" fmla="*/ 698391 w 2640595"/>
              <a:gd name="connsiteY1126" fmla="*/ 369381 h 2532844"/>
              <a:gd name="connsiteX1127" fmla="*/ 709222 w 2640595"/>
              <a:gd name="connsiteY1127" fmla="*/ 358550 h 2532844"/>
              <a:gd name="connsiteX1128" fmla="*/ 534981 w 2640595"/>
              <a:gd name="connsiteY1128" fmla="*/ 358550 h 2532844"/>
              <a:gd name="connsiteX1129" fmla="*/ 545431 w 2640595"/>
              <a:gd name="connsiteY1129" fmla="*/ 369381 h 2532844"/>
              <a:gd name="connsiteX1130" fmla="*/ 534601 w 2640595"/>
              <a:gd name="connsiteY1130" fmla="*/ 380212 h 2532844"/>
              <a:gd name="connsiteX1131" fmla="*/ 524150 w 2640595"/>
              <a:gd name="connsiteY1131" fmla="*/ 369381 h 2532844"/>
              <a:gd name="connsiteX1132" fmla="*/ 534981 w 2640595"/>
              <a:gd name="connsiteY1132" fmla="*/ 358550 h 2532844"/>
              <a:gd name="connsiteX1133" fmla="*/ 359982 w 2640595"/>
              <a:gd name="connsiteY1133" fmla="*/ 358550 h 2532844"/>
              <a:gd name="connsiteX1134" fmla="*/ 370812 w 2640595"/>
              <a:gd name="connsiteY1134" fmla="*/ 369381 h 2532844"/>
              <a:gd name="connsiteX1135" fmla="*/ 359982 w 2640595"/>
              <a:gd name="connsiteY1135" fmla="*/ 380212 h 2532844"/>
              <a:gd name="connsiteX1136" fmla="*/ 349151 w 2640595"/>
              <a:gd name="connsiteY1136" fmla="*/ 369381 h 2532844"/>
              <a:gd name="connsiteX1137" fmla="*/ 359982 w 2640595"/>
              <a:gd name="connsiteY1137" fmla="*/ 358550 h 2532844"/>
              <a:gd name="connsiteX1138" fmla="*/ 185362 w 2640595"/>
              <a:gd name="connsiteY1138" fmla="*/ 358550 h 2532844"/>
              <a:gd name="connsiteX1139" fmla="*/ 196192 w 2640595"/>
              <a:gd name="connsiteY1139" fmla="*/ 369381 h 2532844"/>
              <a:gd name="connsiteX1140" fmla="*/ 185362 w 2640595"/>
              <a:gd name="connsiteY1140" fmla="*/ 380212 h 2532844"/>
              <a:gd name="connsiteX1141" fmla="*/ 174626 w 2640595"/>
              <a:gd name="connsiteY1141" fmla="*/ 369381 h 2532844"/>
              <a:gd name="connsiteX1142" fmla="*/ 185362 w 2640595"/>
              <a:gd name="connsiteY1142" fmla="*/ 358550 h 2532844"/>
              <a:gd name="connsiteX1143" fmla="*/ 2629755 w 2640595"/>
              <a:gd name="connsiteY1143" fmla="*/ 179370 h 2532844"/>
              <a:gd name="connsiteX1144" fmla="*/ 2640586 w 2640595"/>
              <a:gd name="connsiteY1144" fmla="*/ 190201 h 2532844"/>
              <a:gd name="connsiteX1145" fmla="*/ 2629755 w 2640595"/>
              <a:gd name="connsiteY1145" fmla="*/ 201032 h 2532844"/>
              <a:gd name="connsiteX1146" fmla="*/ 2619019 w 2640595"/>
              <a:gd name="connsiteY1146" fmla="*/ 190201 h 2532844"/>
              <a:gd name="connsiteX1147" fmla="*/ 2629755 w 2640595"/>
              <a:gd name="connsiteY1147" fmla="*/ 179370 h 2532844"/>
              <a:gd name="connsiteX1148" fmla="*/ 1931370 w 2640595"/>
              <a:gd name="connsiteY1148" fmla="*/ 179370 h 2532844"/>
              <a:gd name="connsiteX1149" fmla="*/ 1942201 w 2640595"/>
              <a:gd name="connsiteY1149" fmla="*/ 190201 h 2532844"/>
              <a:gd name="connsiteX1150" fmla="*/ 1931370 w 2640595"/>
              <a:gd name="connsiteY1150" fmla="*/ 201032 h 2532844"/>
              <a:gd name="connsiteX1151" fmla="*/ 1920730 w 2640595"/>
              <a:gd name="connsiteY1151" fmla="*/ 190202 h 2532844"/>
              <a:gd name="connsiteX1152" fmla="*/ 1920730 w 2640595"/>
              <a:gd name="connsiteY1152" fmla="*/ 190201 h 2532844"/>
              <a:gd name="connsiteX1153" fmla="*/ 1931370 w 2640595"/>
              <a:gd name="connsiteY1153" fmla="*/ 179370 h 2532844"/>
              <a:gd name="connsiteX1154" fmla="*/ 1756846 w 2640595"/>
              <a:gd name="connsiteY1154" fmla="*/ 179370 h 2532844"/>
              <a:gd name="connsiteX1155" fmla="*/ 1767582 w 2640595"/>
              <a:gd name="connsiteY1155" fmla="*/ 190201 h 2532844"/>
              <a:gd name="connsiteX1156" fmla="*/ 1756846 w 2640595"/>
              <a:gd name="connsiteY1156" fmla="*/ 201032 h 2532844"/>
              <a:gd name="connsiteX1157" fmla="*/ 1746015 w 2640595"/>
              <a:gd name="connsiteY1157" fmla="*/ 190201 h 2532844"/>
              <a:gd name="connsiteX1158" fmla="*/ 1756846 w 2640595"/>
              <a:gd name="connsiteY1158" fmla="*/ 179370 h 2532844"/>
              <a:gd name="connsiteX1159" fmla="*/ 1582226 w 2640595"/>
              <a:gd name="connsiteY1159" fmla="*/ 179370 h 2532844"/>
              <a:gd name="connsiteX1160" fmla="*/ 1592962 w 2640595"/>
              <a:gd name="connsiteY1160" fmla="*/ 190106 h 2532844"/>
              <a:gd name="connsiteX1161" fmla="*/ 1592962 w 2640595"/>
              <a:gd name="connsiteY1161" fmla="*/ 190201 h 2532844"/>
              <a:gd name="connsiteX1162" fmla="*/ 1582321 w 2640595"/>
              <a:gd name="connsiteY1162" fmla="*/ 201032 h 2532844"/>
              <a:gd name="connsiteX1163" fmla="*/ 1582226 w 2640595"/>
              <a:gd name="connsiteY1163" fmla="*/ 201032 h 2532844"/>
              <a:gd name="connsiteX1164" fmla="*/ 1571395 w 2640595"/>
              <a:gd name="connsiteY1164" fmla="*/ 190201 h 2532844"/>
              <a:gd name="connsiteX1165" fmla="*/ 1582226 w 2640595"/>
              <a:gd name="connsiteY1165" fmla="*/ 179370 h 2532844"/>
              <a:gd name="connsiteX1166" fmla="*/ 1407701 w 2640595"/>
              <a:gd name="connsiteY1166" fmla="*/ 179370 h 2532844"/>
              <a:gd name="connsiteX1167" fmla="*/ 1418437 w 2640595"/>
              <a:gd name="connsiteY1167" fmla="*/ 190201 h 2532844"/>
              <a:gd name="connsiteX1168" fmla="*/ 1407701 w 2640595"/>
              <a:gd name="connsiteY1168" fmla="*/ 201032 h 2532844"/>
              <a:gd name="connsiteX1169" fmla="*/ 1396870 w 2640595"/>
              <a:gd name="connsiteY1169" fmla="*/ 190201 h 2532844"/>
              <a:gd name="connsiteX1170" fmla="*/ 1407701 w 2640595"/>
              <a:gd name="connsiteY1170" fmla="*/ 179370 h 2532844"/>
              <a:gd name="connsiteX1171" fmla="*/ 1232986 w 2640595"/>
              <a:gd name="connsiteY1171" fmla="*/ 179370 h 2532844"/>
              <a:gd name="connsiteX1172" fmla="*/ 1243817 w 2640595"/>
              <a:gd name="connsiteY1172" fmla="*/ 190201 h 2532844"/>
              <a:gd name="connsiteX1173" fmla="*/ 1232986 w 2640595"/>
              <a:gd name="connsiteY1173" fmla="*/ 201032 h 2532844"/>
              <a:gd name="connsiteX1174" fmla="*/ 1222155 w 2640595"/>
              <a:gd name="connsiteY1174" fmla="*/ 190201 h 2532844"/>
              <a:gd name="connsiteX1175" fmla="*/ 1232986 w 2640595"/>
              <a:gd name="connsiteY1175" fmla="*/ 179370 h 2532844"/>
              <a:gd name="connsiteX1176" fmla="*/ 534601 w 2640595"/>
              <a:gd name="connsiteY1176" fmla="*/ 179370 h 2532844"/>
              <a:gd name="connsiteX1177" fmla="*/ 545431 w 2640595"/>
              <a:gd name="connsiteY1177" fmla="*/ 190201 h 2532844"/>
              <a:gd name="connsiteX1178" fmla="*/ 534601 w 2640595"/>
              <a:gd name="connsiteY1178" fmla="*/ 201032 h 2532844"/>
              <a:gd name="connsiteX1179" fmla="*/ 524150 w 2640595"/>
              <a:gd name="connsiteY1179" fmla="*/ 190201 h 2532844"/>
              <a:gd name="connsiteX1180" fmla="*/ 534601 w 2640595"/>
              <a:gd name="connsiteY1180" fmla="*/ 179370 h 2532844"/>
              <a:gd name="connsiteX1181" fmla="*/ 359982 w 2640595"/>
              <a:gd name="connsiteY1181" fmla="*/ 179370 h 2532844"/>
              <a:gd name="connsiteX1182" fmla="*/ 370812 w 2640595"/>
              <a:gd name="connsiteY1182" fmla="*/ 190201 h 2532844"/>
              <a:gd name="connsiteX1183" fmla="*/ 359982 w 2640595"/>
              <a:gd name="connsiteY1183" fmla="*/ 201032 h 2532844"/>
              <a:gd name="connsiteX1184" fmla="*/ 349151 w 2640595"/>
              <a:gd name="connsiteY1184" fmla="*/ 190201 h 2532844"/>
              <a:gd name="connsiteX1185" fmla="*/ 359982 w 2640595"/>
              <a:gd name="connsiteY1185" fmla="*/ 179370 h 2532844"/>
              <a:gd name="connsiteX1186" fmla="*/ 185362 w 2640595"/>
              <a:gd name="connsiteY1186" fmla="*/ 179370 h 2532844"/>
              <a:gd name="connsiteX1187" fmla="*/ 196192 w 2640595"/>
              <a:gd name="connsiteY1187" fmla="*/ 190201 h 2532844"/>
              <a:gd name="connsiteX1188" fmla="*/ 185362 w 2640595"/>
              <a:gd name="connsiteY1188" fmla="*/ 201032 h 2532844"/>
              <a:gd name="connsiteX1189" fmla="*/ 174626 w 2640595"/>
              <a:gd name="connsiteY1189" fmla="*/ 190201 h 2532844"/>
              <a:gd name="connsiteX1190" fmla="*/ 185362 w 2640595"/>
              <a:gd name="connsiteY1190" fmla="*/ 179370 h 2532844"/>
              <a:gd name="connsiteX1191" fmla="*/ 11122 w 2640595"/>
              <a:gd name="connsiteY1191" fmla="*/ 179370 h 2532844"/>
              <a:gd name="connsiteX1192" fmla="*/ 21572 w 2640595"/>
              <a:gd name="connsiteY1192" fmla="*/ 190201 h 2532844"/>
              <a:gd name="connsiteX1193" fmla="*/ 11122 w 2640595"/>
              <a:gd name="connsiteY1193" fmla="*/ 201032 h 2532844"/>
              <a:gd name="connsiteX1194" fmla="*/ 291 w 2640595"/>
              <a:gd name="connsiteY1194" fmla="*/ 190201 h 2532844"/>
              <a:gd name="connsiteX1195" fmla="*/ 11122 w 2640595"/>
              <a:gd name="connsiteY1195" fmla="*/ 179370 h 2532844"/>
              <a:gd name="connsiteX1196" fmla="*/ 2454057 w 2640595"/>
              <a:gd name="connsiteY1196" fmla="*/ 179330 h 2532844"/>
              <a:gd name="connsiteX1197" fmla="*/ 2464887 w 2640595"/>
              <a:gd name="connsiteY1197" fmla="*/ 190161 h 2532844"/>
              <a:gd name="connsiteX1198" fmla="*/ 2454057 w 2640595"/>
              <a:gd name="connsiteY1198" fmla="*/ 200991 h 2532844"/>
              <a:gd name="connsiteX1199" fmla="*/ 2443226 w 2640595"/>
              <a:gd name="connsiteY1199" fmla="*/ 190161 h 2532844"/>
              <a:gd name="connsiteX1200" fmla="*/ 2454057 w 2640595"/>
              <a:gd name="connsiteY1200" fmla="*/ 179330 h 2532844"/>
              <a:gd name="connsiteX1201" fmla="*/ 2279532 w 2640595"/>
              <a:gd name="connsiteY1201" fmla="*/ 179330 h 2532844"/>
              <a:gd name="connsiteX1202" fmla="*/ 2290362 w 2640595"/>
              <a:gd name="connsiteY1202" fmla="*/ 190161 h 2532844"/>
              <a:gd name="connsiteX1203" fmla="*/ 2279532 w 2640595"/>
              <a:gd name="connsiteY1203" fmla="*/ 200991 h 2532844"/>
              <a:gd name="connsiteX1204" fmla="*/ 2268701 w 2640595"/>
              <a:gd name="connsiteY1204" fmla="*/ 190161 h 2532844"/>
              <a:gd name="connsiteX1205" fmla="*/ 2279532 w 2640595"/>
              <a:gd name="connsiteY1205" fmla="*/ 179330 h 2532844"/>
              <a:gd name="connsiteX1206" fmla="*/ 2104913 w 2640595"/>
              <a:gd name="connsiteY1206" fmla="*/ 179330 h 2532844"/>
              <a:gd name="connsiteX1207" fmla="*/ 2115743 w 2640595"/>
              <a:gd name="connsiteY1207" fmla="*/ 190161 h 2532844"/>
              <a:gd name="connsiteX1208" fmla="*/ 2104913 w 2640595"/>
              <a:gd name="connsiteY1208" fmla="*/ 200991 h 2532844"/>
              <a:gd name="connsiteX1209" fmla="*/ 2094082 w 2640595"/>
              <a:gd name="connsiteY1209" fmla="*/ 190161 h 2532844"/>
              <a:gd name="connsiteX1210" fmla="*/ 2104913 w 2640595"/>
              <a:gd name="connsiteY1210" fmla="*/ 179330 h 2532844"/>
              <a:gd name="connsiteX1211" fmla="*/ 1057287 w 2640595"/>
              <a:gd name="connsiteY1211" fmla="*/ 179330 h 2532844"/>
              <a:gd name="connsiteX1212" fmla="*/ 1068118 w 2640595"/>
              <a:gd name="connsiteY1212" fmla="*/ 190161 h 2532844"/>
              <a:gd name="connsiteX1213" fmla="*/ 1057287 w 2640595"/>
              <a:gd name="connsiteY1213" fmla="*/ 200991 h 2532844"/>
              <a:gd name="connsiteX1214" fmla="*/ 1046457 w 2640595"/>
              <a:gd name="connsiteY1214" fmla="*/ 190161 h 2532844"/>
              <a:gd name="connsiteX1215" fmla="*/ 1057287 w 2640595"/>
              <a:gd name="connsiteY1215" fmla="*/ 179330 h 2532844"/>
              <a:gd name="connsiteX1216" fmla="*/ 882667 w 2640595"/>
              <a:gd name="connsiteY1216" fmla="*/ 179330 h 2532844"/>
              <a:gd name="connsiteX1217" fmla="*/ 893498 w 2640595"/>
              <a:gd name="connsiteY1217" fmla="*/ 190161 h 2532844"/>
              <a:gd name="connsiteX1218" fmla="*/ 882667 w 2640595"/>
              <a:gd name="connsiteY1218" fmla="*/ 200991 h 2532844"/>
              <a:gd name="connsiteX1219" fmla="*/ 871837 w 2640595"/>
              <a:gd name="connsiteY1219" fmla="*/ 190161 h 2532844"/>
              <a:gd name="connsiteX1220" fmla="*/ 882667 w 2640595"/>
              <a:gd name="connsiteY1220" fmla="*/ 179330 h 2532844"/>
              <a:gd name="connsiteX1221" fmla="*/ 708142 w 2640595"/>
              <a:gd name="connsiteY1221" fmla="*/ 179330 h 2532844"/>
              <a:gd name="connsiteX1222" fmla="*/ 718973 w 2640595"/>
              <a:gd name="connsiteY1222" fmla="*/ 190161 h 2532844"/>
              <a:gd name="connsiteX1223" fmla="*/ 708142 w 2640595"/>
              <a:gd name="connsiteY1223" fmla="*/ 200991 h 2532844"/>
              <a:gd name="connsiteX1224" fmla="*/ 697312 w 2640595"/>
              <a:gd name="connsiteY1224" fmla="*/ 190161 h 2532844"/>
              <a:gd name="connsiteX1225" fmla="*/ 708142 w 2640595"/>
              <a:gd name="connsiteY1225" fmla="*/ 179330 h 2532844"/>
              <a:gd name="connsiteX1226" fmla="*/ 2629755 w 2640595"/>
              <a:gd name="connsiteY1226" fmla="*/ 0 h 2532844"/>
              <a:gd name="connsiteX1227" fmla="*/ 2640586 w 2640595"/>
              <a:gd name="connsiteY1227" fmla="*/ 10831 h 2532844"/>
              <a:gd name="connsiteX1228" fmla="*/ 2629755 w 2640595"/>
              <a:gd name="connsiteY1228" fmla="*/ 21662 h 2532844"/>
              <a:gd name="connsiteX1229" fmla="*/ 2619019 w 2640595"/>
              <a:gd name="connsiteY1229" fmla="*/ 10831 h 2532844"/>
              <a:gd name="connsiteX1230" fmla="*/ 2629755 w 2640595"/>
              <a:gd name="connsiteY1230" fmla="*/ 0 h 2532844"/>
              <a:gd name="connsiteX1231" fmla="*/ 2455230 w 2640595"/>
              <a:gd name="connsiteY1231" fmla="*/ 0 h 2532844"/>
              <a:gd name="connsiteX1232" fmla="*/ 2465966 w 2640595"/>
              <a:gd name="connsiteY1232" fmla="*/ 10831 h 2532844"/>
              <a:gd name="connsiteX1233" fmla="*/ 2455230 w 2640595"/>
              <a:gd name="connsiteY1233" fmla="*/ 21662 h 2532844"/>
              <a:gd name="connsiteX1234" fmla="*/ 2444399 w 2640595"/>
              <a:gd name="connsiteY1234" fmla="*/ 10831 h 2532844"/>
              <a:gd name="connsiteX1235" fmla="*/ 2455230 w 2640595"/>
              <a:gd name="connsiteY1235" fmla="*/ 0 h 2532844"/>
              <a:gd name="connsiteX1236" fmla="*/ 2280420 w 2640595"/>
              <a:gd name="connsiteY1236" fmla="*/ 0 h 2532844"/>
              <a:gd name="connsiteX1237" fmla="*/ 2291251 w 2640595"/>
              <a:gd name="connsiteY1237" fmla="*/ 10831 h 2532844"/>
              <a:gd name="connsiteX1238" fmla="*/ 2280420 w 2640595"/>
              <a:gd name="connsiteY1238" fmla="*/ 21662 h 2532844"/>
              <a:gd name="connsiteX1239" fmla="*/ 2269589 w 2640595"/>
              <a:gd name="connsiteY1239" fmla="*/ 10831 h 2532844"/>
              <a:gd name="connsiteX1240" fmla="*/ 2280420 w 2640595"/>
              <a:gd name="connsiteY1240" fmla="*/ 0 h 2532844"/>
              <a:gd name="connsiteX1241" fmla="*/ 2105990 w 2640595"/>
              <a:gd name="connsiteY1241" fmla="*/ 0 h 2532844"/>
              <a:gd name="connsiteX1242" fmla="*/ 2116821 w 2640595"/>
              <a:gd name="connsiteY1242" fmla="*/ 10831 h 2532844"/>
              <a:gd name="connsiteX1243" fmla="*/ 2105990 w 2640595"/>
              <a:gd name="connsiteY1243" fmla="*/ 21662 h 2532844"/>
              <a:gd name="connsiteX1244" fmla="*/ 2095159 w 2640595"/>
              <a:gd name="connsiteY1244" fmla="*/ 10831 h 2532844"/>
              <a:gd name="connsiteX1245" fmla="*/ 2105990 w 2640595"/>
              <a:gd name="connsiteY1245" fmla="*/ 0 h 2532844"/>
              <a:gd name="connsiteX1246" fmla="*/ 1931370 w 2640595"/>
              <a:gd name="connsiteY1246" fmla="*/ 0 h 2532844"/>
              <a:gd name="connsiteX1247" fmla="*/ 1931465 w 2640595"/>
              <a:gd name="connsiteY1247" fmla="*/ 0 h 2532844"/>
              <a:gd name="connsiteX1248" fmla="*/ 1942201 w 2640595"/>
              <a:gd name="connsiteY1248" fmla="*/ 10831 h 2532844"/>
              <a:gd name="connsiteX1249" fmla="*/ 1931370 w 2640595"/>
              <a:gd name="connsiteY1249" fmla="*/ 21662 h 2532844"/>
              <a:gd name="connsiteX1250" fmla="*/ 1920730 w 2640595"/>
              <a:gd name="connsiteY1250" fmla="*/ 10832 h 2532844"/>
              <a:gd name="connsiteX1251" fmla="*/ 1920730 w 2640595"/>
              <a:gd name="connsiteY1251" fmla="*/ 10831 h 2532844"/>
              <a:gd name="connsiteX1252" fmla="*/ 1931370 w 2640595"/>
              <a:gd name="connsiteY1252" fmla="*/ 0 h 2532844"/>
              <a:gd name="connsiteX1253" fmla="*/ 1756846 w 2640595"/>
              <a:gd name="connsiteY1253" fmla="*/ 0 h 2532844"/>
              <a:gd name="connsiteX1254" fmla="*/ 1767582 w 2640595"/>
              <a:gd name="connsiteY1254" fmla="*/ 10831 h 2532844"/>
              <a:gd name="connsiteX1255" fmla="*/ 1756846 w 2640595"/>
              <a:gd name="connsiteY1255" fmla="*/ 21662 h 2532844"/>
              <a:gd name="connsiteX1256" fmla="*/ 1746015 w 2640595"/>
              <a:gd name="connsiteY1256" fmla="*/ 10831 h 2532844"/>
              <a:gd name="connsiteX1257" fmla="*/ 1756846 w 2640595"/>
              <a:gd name="connsiteY1257" fmla="*/ 0 h 2532844"/>
              <a:gd name="connsiteX1258" fmla="*/ 1582226 w 2640595"/>
              <a:gd name="connsiteY1258" fmla="*/ 0 h 2532844"/>
              <a:gd name="connsiteX1259" fmla="*/ 1592962 w 2640595"/>
              <a:gd name="connsiteY1259" fmla="*/ 10736 h 2532844"/>
              <a:gd name="connsiteX1260" fmla="*/ 1592962 w 2640595"/>
              <a:gd name="connsiteY1260" fmla="*/ 10831 h 2532844"/>
              <a:gd name="connsiteX1261" fmla="*/ 1582321 w 2640595"/>
              <a:gd name="connsiteY1261" fmla="*/ 21662 h 2532844"/>
              <a:gd name="connsiteX1262" fmla="*/ 1582226 w 2640595"/>
              <a:gd name="connsiteY1262" fmla="*/ 21662 h 2532844"/>
              <a:gd name="connsiteX1263" fmla="*/ 1571395 w 2640595"/>
              <a:gd name="connsiteY1263" fmla="*/ 10831 h 2532844"/>
              <a:gd name="connsiteX1264" fmla="*/ 1582226 w 2640595"/>
              <a:gd name="connsiteY1264" fmla="*/ 0 h 2532844"/>
              <a:gd name="connsiteX1265" fmla="*/ 1407701 w 2640595"/>
              <a:gd name="connsiteY1265" fmla="*/ 0 h 2532844"/>
              <a:gd name="connsiteX1266" fmla="*/ 1418437 w 2640595"/>
              <a:gd name="connsiteY1266" fmla="*/ 10831 h 2532844"/>
              <a:gd name="connsiteX1267" fmla="*/ 1407701 w 2640595"/>
              <a:gd name="connsiteY1267" fmla="*/ 21662 h 2532844"/>
              <a:gd name="connsiteX1268" fmla="*/ 1396870 w 2640595"/>
              <a:gd name="connsiteY1268" fmla="*/ 10831 h 2532844"/>
              <a:gd name="connsiteX1269" fmla="*/ 1407701 w 2640595"/>
              <a:gd name="connsiteY1269" fmla="*/ 0 h 2532844"/>
              <a:gd name="connsiteX1270" fmla="*/ 1232986 w 2640595"/>
              <a:gd name="connsiteY1270" fmla="*/ 0 h 2532844"/>
              <a:gd name="connsiteX1271" fmla="*/ 1243817 w 2640595"/>
              <a:gd name="connsiteY1271" fmla="*/ 10831 h 2532844"/>
              <a:gd name="connsiteX1272" fmla="*/ 1232986 w 2640595"/>
              <a:gd name="connsiteY1272" fmla="*/ 21662 h 2532844"/>
              <a:gd name="connsiteX1273" fmla="*/ 1222155 w 2640595"/>
              <a:gd name="connsiteY1273" fmla="*/ 10831 h 2532844"/>
              <a:gd name="connsiteX1274" fmla="*/ 1232986 w 2640595"/>
              <a:gd name="connsiteY1274" fmla="*/ 0 h 2532844"/>
              <a:gd name="connsiteX1275" fmla="*/ 1058366 w 2640595"/>
              <a:gd name="connsiteY1275" fmla="*/ 0 h 2532844"/>
              <a:gd name="connsiteX1276" fmla="*/ 1069197 w 2640595"/>
              <a:gd name="connsiteY1276" fmla="*/ 10831 h 2532844"/>
              <a:gd name="connsiteX1277" fmla="*/ 1058366 w 2640595"/>
              <a:gd name="connsiteY1277" fmla="*/ 21662 h 2532844"/>
              <a:gd name="connsiteX1278" fmla="*/ 1047630 w 2640595"/>
              <a:gd name="connsiteY1278" fmla="*/ 10831 h 2532844"/>
              <a:gd name="connsiteX1279" fmla="*/ 1058366 w 2640595"/>
              <a:gd name="connsiteY1279" fmla="*/ 0 h 2532844"/>
              <a:gd name="connsiteX1280" fmla="*/ 883936 w 2640595"/>
              <a:gd name="connsiteY1280" fmla="*/ 0 h 2532844"/>
              <a:gd name="connsiteX1281" fmla="*/ 894672 w 2640595"/>
              <a:gd name="connsiteY1281" fmla="*/ 10831 h 2532844"/>
              <a:gd name="connsiteX1282" fmla="*/ 883936 w 2640595"/>
              <a:gd name="connsiteY1282" fmla="*/ 21662 h 2532844"/>
              <a:gd name="connsiteX1283" fmla="*/ 873105 w 2640595"/>
              <a:gd name="connsiteY1283" fmla="*/ 10831 h 2532844"/>
              <a:gd name="connsiteX1284" fmla="*/ 883936 w 2640595"/>
              <a:gd name="connsiteY1284" fmla="*/ 0 h 2532844"/>
              <a:gd name="connsiteX1285" fmla="*/ 709222 w 2640595"/>
              <a:gd name="connsiteY1285" fmla="*/ 0 h 2532844"/>
              <a:gd name="connsiteX1286" fmla="*/ 720052 w 2640595"/>
              <a:gd name="connsiteY1286" fmla="*/ 10831 h 2532844"/>
              <a:gd name="connsiteX1287" fmla="*/ 709222 w 2640595"/>
              <a:gd name="connsiteY1287" fmla="*/ 21662 h 2532844"/>
              <a:gd name="connsiteX1288" fmla="*/ 698391 w 2640595"/>
              <a:gd name="connsiteY1288" fmla="*/ 10831 h 2532844"/>
              <a:gd name="connsiteX1289" fmla="*/ 709222 w 2640595"/>
              <a:gd name="connsiteY1289" fmla="*/ 0 h 2532844"/>
              <a:gd name="connsiteX1290" fmla="*/ 534981 w 2640595"/>
              <a:gd name="connsiteY1290" fmla="*/ 0 h 2532844"/>
              <a:gd name="connsiteX1291" fmla="*/ 545431 w 2640595"/>
              <a:gd name="connsiteY1291" fmla="*/ 10831 h 2532844"/>
              <a:gd name="connsiteX1292" fmla="*/ 534601 w 2640595"/>
              <a:gd name="connsiteY1292" fmla="*/ 21662 h 2532844"/>
              <a:gd name="connsiteX1293" fmla="*/ 524150 w 2640595"/>
              <a:gd name="connsiteY1293" fmla="*/ 10831 h 2532844"/>
              <a:gd name="connsiteX1294" fmla="*/ 534981 w 2640595"/>
              <a:gd name="connsiteY1294" fmla="*/ 0 h 2532844"/>
              <a:gd name="connsiteX1295" fmla="*/ 359982 w 2640595"/>
              <a:gd name="connsiteY1295" fmla="*/ 0 h 2532844"/>
              <a:gd name="connsiteX1296" fmla="*/ 370812 w 2640595"/>
              <a:gd name="connsiteY1296" fmla="*/ 10831 h 2532844"/>
              <a:gd name="connsiteX1297" fmla="*/ 359982 w 2640595"/>
              <a:gd name="connsiteY1297" fmla="*/ 21662 h 2532844"/>
              <a:gd name="connsiteX1298" fmla="*/ 349151 w 2640595"/>
              <a:gd name="connsiteY1298" fmla="*/ 10831 h 2532844"/>
              <a:gd name="connsiteX1299" fmla="*/ 359982 w 2640595"/>
              <a:gd name="connsiteY1299" fmla="*/ 0 h 2532844"/>
              <a:gd name="connsiteX1300" fmla="*/ 185362 w 2640595"/>
              <a:gd name="connsiteY1300" fmla="*/ 0 h 2532844"/>
              <a:gd name="connsiteX1301" fmla="*/ 196192 w 2640595"/>
              <a:gd name="connsiteY1301" fmla="*/ 10831 h 2532844"/>
              <a:gd name="connsiteX1302" fmla="*/ 185362 w 2640595"/>
              <a:gd name="connsiteY1302" fmla="*/ 21662 h 2532844"/>
              <a:gd name="connsiteX1303" fmla="*/ 174626 w 2640595"/>
              <a:gd name="connsiteY1303" fmla="*/ 10831 h 2532844"/>
              <a:gd name="connsiteX1304" fmla="*/ 185362 w 2640595"/>
              <a:gd name="connsiteY1304" fmla="*/ 0 h 2532844"/>
              <a:gd name="connsiteX1305" fmla="*/ 11122 w 2640595"/>
              <a:gd name="connsiteY1305" fmla="*/ 0 h 2532844"/>
              <a:gd name="connsiteX1306" fmla="*/ 21572 w 2640595"/>
              <a:gd name="connsiteY1306" fmla="*/ 10831 h 2532844"/>
              <a:gd name="connsiteX1307" fmla="*/ 11122 w 2640595"/>
              <a:gd name="connsiteY1307" fmla="*/ 21662 h 2532844"/>
              <a:gd name="connsiteX1308" fmla="*/ 291 w 2640595"/>
              <a:gd name="connsiteY1308" fmla="*/ 10831 h 2532844"/>
              <a:gd name="connsiteX1309" fmla="*/ 11122 w 2640595"/>
              <a:gd name="connsiteY1309" fmla="*/ 0 h 253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</a:cxnLst>
            <a:rect l="l" t="t" r="r" b="b"/>
            <a:pathLst>
              <a:path w="2640595" h="2532844">
                <a:moveTo>
                  <a:pt x="2629755" y="2511278"/>
                </a:moveTo>
                <a:cubicBezTo>
                  <a:pt x="2635684" y="2511221"/>
                  <a:pt x="2640528" y="2515990"/>
                  <a:pt x="2640586" y="2521918"/>
                </a:cubicBezTo>
                <a:cubicBezTo>
                  <a:pt x="2640586" y="2521947"/>
                  <a:pt x="2640586" y="2521985"/>
                  <a:pt x="2640586" y="2522013"/>
                </a:cubicBezTo>
                <a:cubicBezTo>
                  <a:pt x="2640586" y="2527999"/>
                  <a:pt x="2635740" y="2532844"/>
                  <a:pt x="2629755" y="2532844"/>
                </a:cubicBezTo>
                <a:cubicBezTo>
                  <a:pt x="2623808" y="2532796"/>
                  <a:pt x="2619019" y="2527961"/>
                  <a:pt x="2619019" y="2522013"/>
                </a:cubicBezTo>
                <a:cubicBezTo>
                  <a:pt x="2619019" y="2516085"/>
                  <a:pt x="2623826" y="2511278"/>
                  <a:pt x="2629755" y="2511278"/>
                </a:cubicBezTo>
                <a:close/>
                <a:moveTo>
                  <a:pt x="2280325" y="2511278"/>
                </a:moveTo>
                <a:cubicBezTo>
                  <a:pt x="2280354" y="2511278"/>
                  <a:pt x="2280392" y="2511278"/>
                  <a:pt x="2280420" y="2511278"/>
                </a:cubicBezTo>
                <a:cubicBezTo>
                  <a:pt x="2286349" y="2511221"/>
                  <a:pt x="2291194" y="2515990"/>
                  <a:pt x="2291251" y="2521918"/>
                </a:cubicBezTo>
                <a:cubicBezTo>
                  <a:pt x="2291251" y="2521947"/>
                  <a:pt x="2291251" y="2521985"/>
                  <a:pt x="2291251" y="2522013"/>
                </a:cubicBezTo>
                <a:cubicBezTo>
                  <a:pt x="2291251" y="2527999"/>
                  <a:pt x="2286406" y="2532844"/>
                  <a:pt x="2280420" y="2532844"/>
                </a:cubicBezTo>
                <a:cubicBezTo>
                  <a:pt x="2274435" y="2532844"/>
                  <a:pt x="2269589" y="2527999"/>
                  <a:pt x="2269589" y="2522013"/>
                </a:cubicBezTo>
                <a:cubicBezTo>
                  <a:pt x="2269589" y="2516085"/>
                  <a:pt x="2274397" y="2511278"/>
                  <a:pt x="2280325" y="2511278"/>
                </a:cubicBezTo>
                <a:close/>
                <a:moveTo>
                  <a:pt x="2105895" y="2511278"/>
                </a:moveTo>
                <a:cubicBezTo>
                  <a:pt x="2105923" y="2511278"/>
                  <a:pt x="2105962" y="2511278"/>
                  <a:pt x="2105990" y="2511278"/>
                </a:cubicBezTo>
                <a:cubicBezTo>
                  <a:pt x="2111919" y="2511221"/>
                  <a:pt x="2116763" y="2515990"/>
                  <a:pt x="2116821" y="2521918"/>
                </a:cubicBezTo>
                <a:cubicBezTo>
                  <a:pt x="2116821" y="2521947"/>
                  <a:pt x="2116821" y="2521985"/>
                  <a:pt x="2116821" y="2522013"/>
                </a:cubicBezTo>
                <a:cubicBezTo>
                  <a:pt x="2116821" y="2527999"/>
                  <a:pt x="2111976" y="2532844"/>
                  <a:pt x="2105990" y="2532844"/>
                </a:cubicBezTo>
                <a:cubicBezTo>
                  <a:pt x="2100005" y="2532844"/>
                  <a:pt x="2095159" y="2527999"/>
                  <a:pt x="2095159" y="2522013"/>
                </a:cubicBezTo>
                <a:cubicBezTo>
                  <a:pt x="2095159" y="2516085"/>
                  <a:pt x="2099967" y="2511278"/>
                  <a:pt x="2105895" y="2511278"/>
                </a:cubicBezTo>
                <a:close/>
                <a:moveTo>
                  <a:pt x="1931180" y="2511278"/>
                </a:moveTo>
                <a:cubicBezTo>
                  <a:pt x="1931247" y="2511278"/>
                  <a:pt x="1931304" y="2511278"/>
                  <a:pt x="1931371" y="2511278"/>
                </a:cubicBezTo>
                <a:cubicBezTo>
                  <a:pt x="1937299" y="2511221"/>
                  <a:pt x="1942144" y="2515990"/>
                  <a:pt x="1942201" y="2521918"/>
                </a:cubicBezTo>
                <a:cubicBezTo>
                  <a:pt x="1942201" y="2521947"/>
                  <a:pt x="1942201" y="2521985"/>
                  <a:pt x="1942201" y="2522013"/>
                </a:cubicBezTo>
                <a:cubicBezTo>
                  <a:pt x="1942201" y="2527999"/>
                  <a:pt x="1937356" y="2532844"/>
                  <a:pt x="1931371" y="2532844"/>
                </a:cubicBezTo>
                <a:cubicBezTo>
                  <a:pt x="1925442" y="2532844"/>
                  <a:pt x="1920635" y="2528037"/>
                  <a:pt x="1920635" y="2522108"/>
                </a:cubicBezTo>
                <a:cubicBezTo>
                  <a:pt x="1920635" y="2522080"/>
                  <a:pt x="1920635" y="2522042"/>
                  <a:pt x="1920635" y="2522013"/>
                </a:cubicBezTo>
                <a:cubicBezTo>
                  <a:pt x="1920578" y="2516133"/>
                  <a:pt x="1925300" y="2511335"/>
                  <a:pt x="1931180" y="2511278"/>
                </a:cubicBezTo>
                <a:close/>
                <a:moveTo>
                  <a:pt x="1582131" y="2511278"/>
                </a:moveTo>
                <a:cubicBezTo>
                  <a:pt x="1582159" y="2511278"/>
                  <a:pt x="1582198" y="2511278"/>
                  <a:pt x="1582226" y="2511278"/>
                </a:cubicBezTo>
                <a:cubicBezTo>
                  <a:pt x="1588107" y="2511221"/>
                  <a:pt x="1592905" y="2515943"/>
                  <a:pt x="1592962" y="2521823"/>
                </a:cubicBezTo>
                <a:cubicBezTo>
                  <a:pt x="1592962" y="2521890"/>
                  <a:pt x="1592962" y="2521947"/>
                  <a:pt x="1592962" y="2522013"/>
                </a:cubicBezTo>
                <a:cubicBezTo>
                  <a:pt x="1593009" y="2527942"/>
                  <a:pt x="1588250" y="2532787"/>
                  <a:pt x="1582321" y="2532844"/>
                </a:cubicBezTo>
                <a:cubicBezTo>
                  <a:pt x="1582293" y="2532844"/>
                  <a:pt x="1582255" y="2532844"/>
                  <a:pt x="1582226" y="2532844"/>
                </a:cubicBezTo>
                <a:cubicBezTo>
                  <a:pt x="1576241" y="2532844"/>
                  <a:pt x="1571395" y="2527999"/>
                  <a:pt x="1571395" y="2522013"/>
                </a:cubicBezTo>
                <a:cubicBezTo>
                  <a:pt x="1571395" y="2516085"/>
                  <a:pt x="1576203" y="2511278"/>
                  <a:pt x="1582131" y="2511278"/>
                </a:cubicBezTo>
                <a:close/>
                <a:moveTo>
                  <a:pt x="1407511" y="2511278"/>
                </a:moveTo>
                <a:cubicBezTo>
                  <a:pt x="1407539" y="2511278"/>
                  <a:pt x="1407578" y="2511278"/>
                  <a:pt x="1407606" y="2511278"/>
                </a:cubicBezTo>
                <a:cubicBezTo>
                  <a:pt x="1413535" y="2511221"/>
                  <a:pt x="1418380" y="2515990"/>
                  <a:pt x="1418437" y="2521918"/>
                </a:cubicBezTo>
                <a:cubicBezTo>
                  <a:pt x="1418437" y="2521947"/>
                  <a:pt x="1418437" y="2521985"/>
                  <a:pt x="1418437" y="2522013"/>
                </a:cubicBezTo>
                <a:cubicBezTo>
                  <a:pt x="1418437" y="2527999"/>
                  <a:pt x="1413592" y="2532844"/>
                  <a:pt x="1407606" y="2532844"/>
                </a:cubicBezTo>
                <a:cubicBezTo>
                  <a:pt x="1401621" y="2532844"/>
                  <a:pt x="1396775" y="2527999"/>
                  <a:pt x="1396775" y="2522013"/>
                </a:cubicBezTo>
                <a:cubicBezTo>
                  <a:pt x="1396775" y="2516085"/>
                  <a:pt x="1401583" y="2511278"/>
                  <a:pt x="1407511" y="2511278"/>
                </a:cubicBezTo>
                <a:close/>
                <a:moveTo>
                  <a:pt x="1232891" y="2511278"/>
                </a:moveTo>
                <a:cubicBezTo>
                  <a:pt x="1232920" y="2511278"/>
                  <a:pt x="1232958" y="2511278"/>
                  <a:pt x="1232986" y="2511278"/>
                </a:cubicBezTo>
                <a:cubicBezTo>
                  <a:pt x="1238915" y="2511221"/>
                  <a:pt x="1243760" y="2515990"/>
                  <a:pt x="1243817" y="2521918"/>
                </a:cubicBezTo>
                <a:cubicBezTo>
                  <a:pt x="1243817" y="2521947"/>
                  <a:pt x="1243817" y="2521985"/>
                  <a:pt x="1243817" y="2522013"/>
                </a:cubicBezTo>
                <a:cubicBezTo>
                  <a:pt x="1243817" y="2527999"/>
                  <a:pt x="1238972" y="2532844"/>
                  <a:pt x="1232986" y="2532844"/>
                </a:cubicBezTo>
                <a:cubicBezTo>
                  <a:pt x="1227001" y="2532844"/>
                  <a:pt x="1222155" y="2527999"/>
                  <a:pt x="1222155" y="2522013"/>
                </a:cubicBezTo>
                <a:cubicBezTo>
                  <a:pt x="1222155" y="2516085"/>
                  <a:pt x="1226963" y="2511278"/>
                  <a:pt x="1232891" y="2511278"/>
                </a:cubicBezTo>
                <a:close/>
                <a:moveTo>
                  <a:pt x="1058366" y="2511278"/>
                </a:moveTo>
                <a:cubicBezTo>
                  <a:pt x="1064295" y="2511221"/>
                  <a:pt x="1069140" y="2515990"/>
                  <a:pt x="1069197" y="2521918"/>
                </a:cubicBezTo>
                <a:cubicBezTo>
                  <a:pt x="1069197" y="2521947"/>
                  <a:pt x="1069197" y="2521985"/>
                  <a:pt x="1069197" y="2522013"/>
                </a:cubicBezTo>
                <a:cubicBezTo>
                  <a:pt x="1069197" y="2527999"/>
                  <a:pt x="1064351" y="2532844"/>
                  <a:pt x="1058366" y="2532844"/>
                </a:cubicBezTo>
                <a:cubicBezTo>
                  <a:pt x="1052419" y="2532796"/>
                  <a:pt x="1047630" y="2527961"/>
                  <a:pt x="1047630" y="2522013"/>
                </a:cubicBezTo>
                <a:cubicBezTo>
                  <a:pt x="1047630" y="2516085"/>
                  <a:pt x="1052438" y="2511278"/>
                  <a:pt x="1058366" y="2511278"/>
                </a:cubicBezTo>
                <a:close/>
                <a:moveTo>
                  <a:pt x="709126" y="2511278"/>
                </a:moveTo>
                <a:cubicBezTo>
                  <a:pt x="709155" y="2511278"/>
                  <a:pt x="709193" y="2511278"/>
                  <a:pt x="709222" y="2511278"/>
                </a:cubicBezTo>
                <a:cubicBezTo>
                  <a:pt x="715150" y="2511221"/>
                  <a:pt x="719995" y="2515990"/>
                  <a:pt x="720052" y="2521918"/>
                </a:cubicBezTo>
                <a:cubicBezTo>
                  <a:pt x="720052" y="2521947"/>
                  <a:pt x="720052" y="2521985"/>
                  <a:pt x="720052" y="2522013"/>
                </a:cubicBezTo>
                <a:cubicBezTo>
                  <a:pt x="720052" y="2527999"/>
                  <a:pt x="715207" y="2532844"/>
                  <a:pt x="709222" y="2532844"/>
                </a:cubicBezTo>
                <a:cubicBezTo>
                  <a:pt x="703236" y="2532844"/>
                  <a:pt x="698391" y="2527999"/>
                  <a:pt x="698391" y="2522013"/>
                </a:cubicBezTo>
                <a:cubicBezTo>
                  <a:pt x="698391" y="2516085"/>
                  <a:pt x="703198" y="2511278"/>
                  <a:pt x="709126" y="2511278"/>
                </a:cubicBezTo>
                <a:close/>
                <a:moveTo>
                  <a:pt x="534507" y="2511278"/>
                </a:moveTo>
                <a:cubicBezTo>
                  <a:pt x="534535" y="2511278"/>
                  <a:pt x="534573" y="2511278"/>
                  <a:pt x="534602" y="2511278"/>
                </a:cubicBezTo>
                <a:cubicBezTo>
                  <a:pt x="540530" y="2511221"/>
                  <a:pt x="545375" y="2515990"/>
                  <a:pt x="545432" y="2521918"/>
                </a:cubicBezTo>
                <a:cubicBezTo>
                  <a:pt x="545432" y="2521947"/>
                  <a:pt x="545432" y="2521985"/>
                  <a:pt x="545432" y="2522013"/>
                </a:cubicBezTo>
                <a:cubicBezTo>
                  <a:pt x="545432" y="2527999"/>
                  <a:pt x="540587" y="2532844"/>
                  <a:pt x="534602" y="2532844"/>
                </a:cubicBezTo>
                <a:cubicBezTo>
                  <a:pt x="528616" y="2532844"/>
                  <a:pt x="523771" y="2527999"/>
                  <a:pt x="523771" y="2522013"/>
                </a:cubicBezTo>
                <a:cubicBezTo>
                  <a:pt x="523771" y="2516085"/>
                  <a:pt x="528578" y="2511278"/>
                  <a:pt x="534507" y="2511278"/>
                </a:cubicBezTo>
                <a:close/>
                <a:moveTo>
                  <a:pt x="359887" y="2511278"/>
                </a:moveTo>
                <a:cubicBezTo>
                  <a:pt x="359915" y="2511278"/>
                  <a:pt x="359953" y="2511278"/>
                  <a:pt x="359982" y="2511278"/>
                </a:cubicBezTo>
                <a:cubicBezTo>
                  <a:pt x="365910" y="2511221"/>
                  <a:pt x="370755" y="2515990"/>
                  <a:pt x="370812" y="2521918"/>
                </a:cubicBezTo>
                <a:cubicBezTo>
                  <a:pt x="370812" y="2521947"/>
                  <a:pt x="370812" y="2521985"/>
                  <a:pt x="370812" y="2522013"/>
                </a:cubicBezTo>
                <a:cubicBezTo>
                  <a:pt x="370812" y="2527999"/>
                  <a:pt x="365967" y="2532844"/>
                  <a:pt x="359982" y="2532844"/>
                </a:cubicBezTo>
                <a:cubicBezTo>
                  <a:pt x="353997" y="2532844"/>
                  <a:pt x="349151" y="2527999"/>
                  <a:pt x="349151" y="2522013"/>
                </a:cubicBezTo>
                <a:cubicBezTo>
                  <a:pt x="349151" y="2516085"/>
                  <a:pt x="353958" y="2511278"/>
                  <a:pt x="359887" y="2511278"/>
                </a:cubicBezTo>
                <a:close/>
                <a:moveTo>
                  <a:pt x="185362" y="2511278"/>
                </a:moveTo>
                <a:cubicBezTo>
                  <a:pt x="191290" y="2511221"/>
                  <a:pt x="196135" y="2515990"/>
                  <a:pt x="196192" y="2521918"/>
                </a:cubicBezTo>
                <a:cubicBezTo>
                  <a:pt x="196192" y="2521947"/>
                  <a:pt x="196192" y="2521985"/>
                  <a:pt x="196192" y="2522013"/>
                </a:cubicBezTo>
                <a:cubicBezTo>
                  <a:pt x="196192" y="2527999"/>
                  <a:pt x="191347" y="2532844"/>
                  <a:pt x="185362" y="2532844"/>
                </a:cubicBezTo>
                <a:cubicBezTo>
                  <a:pt x="179414" y="2532796"/>
                  <a:pt x="174626" y="2527961"/>
                  <a:pt x="174626" y="2522013"/>
                </a:cubicBezTo>
                <a:cubicBezTo>
                  <a:pt x="174626" y="2516085"/>
                  <a:pt x="179433" y="2511278"/>
                  <a:pt x="185362" y="2511278"/>
                </a:cubicBezTo>
                <a:close/>
                <a:moveTo>
                  <a:pt x="2455135" y="2511277"/>
                </a:moveTo>
                <a:cubicBezTo>
                  <a:pt x="2455163" y="2511277"/>
                  <a:pt x="2455202" y="2511277"/>
                  <a:pt x="2455230" y="2511277"/>
                </a:cubicBezTo>
                <a:cubicBezTo>
                  <a:pt x="2461158" y="2511277"/>
                  <a:pt x="2465966" y="2516084"/>
                  <a:pt x="2465966" y="2522013"/>
                </a:cubicBezTo>
                <a:cubicBezTo>
                  <a:pt x="2465966" y="2527960"/>
                  <a:pt x="2461177" y="2532796"/>
                  <a:pt x="2455230" y="2532844"/>
                </a:cubicBezTo>
                <a:cubicBezTo>
                  <a:pt x="2449245" y="2532844"/>
                  <a:pt x="2444399" y="2527998"/>
                  <a:pt x="2444399" y="2522013"/>
                </a:cubicBezTo>
                <a:cubicBezTo>
                  <a:pt x="2444399" y="2516084"/>
                  <a:pt x="2449206" y="2511277"/>
                  <a:pt x="2455135" y="2511277"/>
                </a:cubicBezTo>
                <a:close/>
                <a:moveTo>
                  <a:pt x="1756751" y="2511277"/>
                </a:moveTo>
                <a:cubicBezTo>
                  <a:pt x="1756779" y="2511277"/>
                  <a:pt x="1756818" y="2511277"/>
                  <a:pt x="1756846" y="2511277"/>
                </a:cubicBezTo>
                <a:cubicBezTo>
                  <a:pt x="1762775" y="2511277"/>
                  <a:pt x="1767582" y="2516084"/>
                  <a:pt x="1767582" y="2522013"/>
                </a:cubicBezTo>
                <a:cubicBezTo>
                  <a:pt x="1767582" y="2527960"/>
                  <a:pt x="1762793" y="2532796"/>
                  <a:pt x="1756846" y="2532844"/>
                </a:cubicBezTo>
                <a:cubicBezTo>
                  <a:pt x="1750861" y="2532844"/>
                  <a:pt x="1746015" y="2527998"/>
                  <a:pt x="1746015" y="2522013"/>
                </a:cubicBezTo>
                <a:cubicBezTo>
                  <a:pt x="1746015" y="2516084"/>
                  <a:pt x="1750823" y="2511277"/>
                  <a:pt x="1756751" y="2511277"/>
                </a:cubicBezTo>
                <a:close/>
                <a:moveTo>
                  <a:pt x="883841" y="2511277"/>
                </a:moveTo>
                <a:cubicBezTo>
                  <a:pt x="883869" y="2511277"/>
                  <a:pt x="883908" y="2511277"/>
                  <a:pt x="883936" y="2511277"/>
                </a:cubicBezTo>
                <a:cubicBezTo>
                  <a:pt x="889865" y="2511277"/>
                  <a:pt x="894672" y="2516084"/>
                  <a:pt x="894672" y="2522013"/>
                </a:cubicBezTo>
                <a:cubicBezTo>
                  <a:pt x="894672" y="2527960"/>
                  <a:pt x="889883" y="2532796"/>
                  <a:pt x="883936" y="2532844"/>
                </a:cubicBezTo>
                <a:cubicBezTo>
                  <a:pt x="877951" y="2532844"/>
                  <a:pt x="873105" y="2527998"/>
                  <a:pt x="873105" y="2522013"/>
                </a:cubicBezTo>
                <a:cubicBezTo>
                  <a:pt x="873105" y="2516084"/>
                  <a:pt x="877913" y="2511277"/>
                  <a:pt x="883841" y="2511277"/>
                </a:cubicBezTo>
                <a:close/>
                <a:moveTo>
                  <a:pt x="10742" y="2511277"/>
                </a:moveTo>
                <a:cubicBezTo>
                  <a:pt x="10770" y="2511277"/>
                  <a:pt x="10808" y="2511277"/>
                  <a:pt x="10837" y="2511277"/>
                </a:cubicBezTo>
                <a:cubicBezTo>
                  <a:pt x="16765" y="2511277"/>
                  <a:pt x="21572" y="2516084"/>
                  <a:pt x="21572" y="2522013"/>
                </a:cubicBezTo>
                <a:cubicBezTo>
                  <a:pt x="21572" y="2527960"/>
                  <a:pt x="16784" y="2532796"/>
                  <a:pt x="10837" y="2532844"/>
                </a:cubicBezTo>
                <a:cubicBezTo>
                  <a:pt x="4852" y="2532844"/>
                  <a:pt x="6" y="2527998"/>
                  <a:pt x="6" y="2522013"/>
                </a:cubicBezTo>
                <a:cubicBezTo>
                  <a:pt x="6" y="2516084"/>
                  <a:pt x="4813" y="2511277"/>
                  <a:pt x="10742" y="2511277"/>
                </a:cubicBezTo>
                <a:close/>
                <a:moveTo>
                  <a:pt x="2629755" y="2331812"/>
                </a:moveTo>
                <a:cubicBezTo>
                  <a:pt x="2635740" y="2331812"/>
                  <a:pt x="2640586" y="2336658"/>
                  <a:pt x="2640586" y="2342643"/>
                </a:cubicBezTo>
                <a:cubicBezTo>
                  <a:pt x="2640586" y="2348628"/>
                  <a:pt x="2635740" y="2353474"/>
                  <a:pt x="2629755" y="2353474"/>
                </a:cubicBezTo>
                <a:cubicBezTo>
                  <a:pt x="2623808" y="2353426"/>
                  <a:pt x="2619019" y="2348590"/>
                  <a:pt x="2619019" y="2342643"/>
                </a:cubicBezTo>
                <a:cubicBezTo>
                  <a:pt x="2619019" y="2336696"/>
                  <a:pt x="2623808" y="2331860"/>
                  <a:pt x="2629755" y="2331812"/>
                </a:cubicBezTo>
                <a:close/>
                <a:moveTo>
                  <a:pt x="2455230" y="2331812"/>
                </a:moveTo>
                <a:cubicBezTo>
                  <a:pt x="2461177" y="2331860"/>
                  <a:pt x="2465966" y="2336696"/>
                  <a:pt x="2465966" y="2342643"/>
                </a:cubicBezTo>
                <a:cubicBezTo>
                  <a:pt x="2465966" y="2348590"/>
                  <a:pt x="2461177" y="2353426"/>
                  <a:pt x="2455230" y="2353474"/>
                </a:cubicBezTo>
                <a:cubicBezTo>
                  <a:pt x="2449245" y="2353474"/>
                  <a:pt x="2444399" y="2348628"/>
                  <a:pt x="2444399" y="2342643"/>
                </a:cubicBezTo>
                <a:cubicBezTo>
                  <a:pt x="2444399" y="2336658"/>
                  <a:pt x="2449245" y="2331812"/>
                  <a:pt x="2455230" y="2331812"/>
                </a:cubicBezTo>
                <a:close/>
                <a:moveTo>
                  <a:pt x="2280420" y="2331812"/>
                </a:moveTo>
                <a:cubicBezTo>
                  <a:pt x="2286406" y="2331812"/>
                  <a:pt x="2291251" y="2336658"/>
                  <a:pt x="2291251" y="2342643"/>
                </a:cubicBezTo>
                <a:cubicBezTo>
                  <a:pt x="2291251" y="2348628"/>
                  <a:pt x="2286406" y="2353474"/>
                  <a:pt x="2280420" y="2353474"/>
                </a:cubicBezTo>
                <a:cubicBezTo>
                  <a:pt x="2274435" y="2353474"/>
                  <a:pt x="2269589" y="2348628"/>
                  <a:pt x="2269589" y="2342643"/>
                </a:cubicBezTo>
                <a:cubicBezTo>
                  <a:pt x="2269589" y="2336658"/>
                  <a:pt x="2274435" y="2331812"/>
                  <a:pt x="2280420" y="2331812"/>
                </a:cubicBezTo>
                <a:close/>
                <a:moveTo>
                  <a:pt x="2105990" y="2331812"/>
                </a:moveTo>
                <a:cubicBezTo>
                  <a:pt x="2111976" y="2331812"/>
                  <a:pt x="2116821" y="2336658"/>
                  <a:pt x="2116821" y="2342643"/>
                </a:cubicBezTo>
                <a:cubicBezTo>
                  <a:pt x="2116821" y="2348628"/>
                  <a:pt x="2111976" y="2353474"/>
                  <a:pt x="2105990" y="2353474"/>
                </a:cubicBezTo>
                <a:cubicBezTo>
                  <a:pt x="2100005" y="2353474"/>
                  <a:pt x="2095159" y="2348628"/>
                  <a:pt x="2095159" y="2342643"/>
                </a:cubicBezTo>
                <a:cubicBezTo>
                  <a:pt x="2095159" y="2336658"/>
                  <a:pt x="2100005" y="2331812"/>
                  <a:pt x="2105990" y="2331812"/>
                </a:cubicBezTo>
                <a:close/>
                <a:moveTo>
                  <a:pt x="1931370" y="2331812"/>
                </a:moveTo>
                <a:cubicBezTo>
                  <a:pt x="1931399" y="2331812"/>
                  <a:pt x="1931437" y="2331812"/>
                  <a:pt x="1931465" y="2331812"/>
                </a:cubicBezTo>
                <a:cubicBezTo>
                  <a:pt x="1937412" y="2331870"/>
                  <a:pt x="1942201" y="2336696"/>
                  <a:pt x="1942201" y="2342643"/>
                </a:cubicBezTo>
                <a:cubicBezTo>
                  <a:pt x="1942201" y="2348628"/>
                  <a:pt x="1937356" y="2353474"/>
                  <a:pt x="1931370" y="2353474"/>
                </a:cubicBezTo>
                <a:cubicBezTo>
                  <a:pt x="1925442" y="2353426"/>
                  <a:pt x="1920682" y="2348571"/>
                  <a:pt x="1920730" y="2342643"/>
                </a:cubicBezTo>
                <a:cubicBezTo>
                  <a:pt x="1920682" y="2336715"/>
                  <a:pt x="1925442" y="2331870"/>
                  <a:pt x="1931370" y="2331812"/>
                </a:cubicBezTo>
                <a:close/>
                <a:moveTo>
                  <a:pt x="1756846" y="2331812"/>
                </a:moveTo>
                <a:cubicBezTo>
                  <a:pt x="1762793" y="2331860"/>
                  <a:pt x="1767582" y="2336696"/>
                  <a:pt x="1767582" y="2342643"/>
                </a:cubicBezTo>
                <a:cubicBezTo>
                  <a:pt x="1767582" y="2348590"/>
                  <a:pt x="1762793" y="2353426"/>
                  <a:pt x="1756846" y="2353474"/>
                </a:cubicBezTo>
                <a:cubicBezTo>
                  <a:pt x="1750861" y="2353474"/>
                  <a:pt x="1746015" y="2348628"/>
                  <a:pt x="1746015" y="2342643"/>
                </a:cubicBezTo>
                <a:cubicBezTo>
                  <a:pt x="1746015" y="2336658"/>
                  <a:pt x="1750861" y="2331812"/>
                  <a:pt x="1756846" y="2331812"/>
                </a:cubicBezTo>
                <a:close/>
                <a:moveTo>
                  <a:pt x="1582226" y="2331812"/>
                </a:moveTo>
                <a:cubicBezTo>
                  <a:pt x="1588155" y="2331812"/>
                  <a:pt x="1592962" y="2336620"/>
                  <a:pt x="1592962" y="2342548"/>
                </a:cubicBezTo>
                <a:cubicBezTo>
                  <a:pt x="1592962" y="2342576"/>
                  <a:pt x="1592962" y="2342614"/>
                  <a:pt x="1592962" y="2342643"/>
                </a:cubicBezTo>
                <a:cubicBezTo>
                  <a:pt x="1593009" y="2348571"/>
                  <a:pt x="1588250" y="2353417"/>
                  <a:pt x="1582321" y="2353474"/>
                </a:cubicBezTo>
                <a:cubicBezTo>
                  <a:pt x="1582293" y="2353474"/>
                  <a:pt x="1582255" y="2353474"/>
                  <a:pt x="1582226" y="2353474"/>
                </a:cubicBezTo>
                <a:cubicBezTo>
                  <a:pt x="1576241" y="2353474"/>
                  <a:pt x="1571395" y="2348628"/>
                  <a:pt x="1571395" y="2342643"/>
                </a:cubicBezTo>
                <a:cubicBezTo>
                  <a:pt x="1571395" y="2336658"/>
                  <a:pt x="1576241" y="2331812"/>
                  <a:pt x="1582226" y="2331812"/>
                </a:cubicBezTo>
                <a:close/>
                <a:moveTo>
                  <a:pt x="1407606" y="2331812"/>
                </a:moveTo>
                <a:cubicBezTo>
                  <a:pt x="1413592" y="2331812"/>
                  <a:pt x="1418437" y="2336658"/>
                  <a:pt x="1418437" y="2342643"/>
                </a:cubicBezTo>
                <a:cubicBezTo>
                  <a:pt x="1418437" y="2348628"/>
                  <a:pt x="1413592" y="2353474"/>
                  <a:pt x="1407606" y="2353474"/>
                </a:cubicBezTo>
                <a:cubicBezTo>
                  <a:pt x="1401621" y="2353474"/>
                  <a:pt x="1396775" y="2348628"/>
                  <a:pt x="1396775" y="2342643"/>
                </a:cubicBezTo>
                <a:cubicBezTo>
                  <a:pt x="1396775" y="2336658"/>
                  <a:pt x="1401621" y="2331812"/>
                  <a:pt x="1407606" y="2331812"/>
                </a:cubicBezTo>
                <a:close/>
                <a:moveTo>
                  <a:pt x="1232986" y="2331812"/>
                </a:moveTo>
                <a:cubicBezTo>
                  <a:pt x="1238972" y="2331812"/>
                  <a:pt x="1243817" y="2336658"/>
                  <a:pt x="1243817" y="2342643"/>
                </a:cubicBezTo>
                <a:cubicBezTo>
                  <a:pt x="1243817" y="2348628"/>
                  <a:pt x="1238972" y="2353474"/>
                  <a:pt x="1232986" y="2353474"/>
                </a:cubicBezTo>
                <a:cubicBezTo>
                  <a:pt x="1227001" y="2353474"/>
                  <a:pt x="1222155" y="2348628"/>
                  <a:pt x="1222155" y="2342643"/>
                </a:cubicBezTo>
                <a:cubicBezTo>
                  <a:pt x="1222155" y="2336658"/>
                  <a:pt x="1227001" y="2331812"/>
                  <a:pt x="1232986" y="2331812"/>
                </a:cubicBezTo>
                <a:close/>
                <a:moveTo>
                  <a:pt x="1058366" y="2331812"/>
                </a:moveTo>
                <a:cubicBezTo>
                  <a:pt x="1064351" y="2331812"/>
                  <a:pt x="1069197" y="2336658"/>
                  <a:pt x="1069197" y="2342643"/>
                </a:cubicBezTo>
                <a:cubicBezTo>
                  <a:pt x="1069197" y="2348628"/>
                  <a:pt x="1064351" y="2353474"/>
                  <a:pt x="1058366" y="2353474"/>
                </a:cubicBezTo>
                <a:cubicBezTo>
                  <a:pt x="1052419" y="2353426"/>
                  <a:pt x="1047630" y="2348590"/>
                  <a:pt x="1047630" y="2342643"/>
                </a:cubicBezTo>
                <a:cubicBezTo>
                  <a:pt x="1047630" y="2336696"/>
                  <a:pt x="1052419" y="2331860"/>
                  <a:pt x="1058366" y="2331812"/>
                </a:cubicBezTo>
                <a:close/>
                <a:moveTo>
                  <a:pt x="883936" y="2331812"/>
                </a:moveTo>
                <a:cubicBezTo>
                  <a:pt x="889883" y="2331860"/>
                  <a:pt x="894672" y="2336696"/>
                  <a:pt x="894672" y="2342643"/>
                </a:cubicBezTo>
                <a:cubicBezTo>
                  <a:pt x="894672" y="2348590"/>
                  <a:pt x="889883" y="2353426"/>
                  <a:pt x="883936" y="2353474"/>
                </a:cubicBezTo>
                <a:cubicBezTo>
                  <a:pt x="877951" y="2353474"/>
                  <a:pt x="873105" y="2348628"/>
                  <a:pt x="873105" y="2342643"/>
                </a:cubicBezTo>
                <a:cubicBezTo>
                  <a:pt x="873105" y="2336658"/>
                  <a:pt x="877951" y="2331812"/>
                  <a:pt x="883936" y="2331812"/>
                </a:cubicBezTo>
                <a:close/>
                <a:moveTo>
                  <a:pt x="709222" y="2331812"/>
                </a:moveTo>
                <a:cubicBezTo>
                  <a:pt x="715207" y="2331812"/>
                  <a:pt x="720052" y="2336658"/>
                  <a:pt x="720052" y="2342643"/>
                </a:cubicBezTo>
                <a:cubicBezTo>
                  <a:pt x="720052" y="2348628"/>
                  <a:pt x="715207" y="2353474"/>
                  <a:pt x="709222" y="2353474"/>
                </a:cubicBezTo>
                <a:cubicBezTo>
                  <a:pt x="703236" y="2353474"/>
                  <a:pt x="698391" y="2348628"/>
                  <a:pt x="698391" y="2342643"/>
                </a:cubicBezTo>
                <a:cubicBezTo>
                  <a:pt x="698391" y="2336658"/>
                  <a:pt x="703236" y="2331812"/>
                  <a:pt x="709222" y="2331812"/>
                </a:cubicBezTo>
                <a:close/>
                <a:moveTo>
                  <a:pt x="534981" y="2331812"/>
                </a:moveTo>
                <a:cubicBezTo>
                  <a:pt x="540815" y="2332021"/>
                  <a:pt x="545431" y="2336810"/>
                  <a:pt x="545431" y="2342643"/>
                </a:cubicBezTo>
                <a:cubicBezTo>
                  <a:pt x="545431" y="2348628"/>
                  <a:pt x="540586" y="2353474"/>
                  <a:pt x="534601" y="2353474"/>
                </a:cubicBezTo>
                <a:cubicBezTo>
                  <a:pt x="528768" y="2353265"/>
                  <a:pt x="524150" y="2348476"/>
                  <a:pt x="524150" y="2342643"/>
                </a:cubicBezTo>
                <a:cubicBezTo>
                  <a:pt x="524150" y="2336658"/>
                  <a:pt x="528996" y="2331812"/>
                  <a:pt x="534981" y="2331812"/>
                </a:cubicBezTo>
                <a:close/>
                <a:moveTo>
                  <a:pt x="359982" y="2331812"/>
                </a:moveTo>
                <a:cubicBezTo>
                  <a:pt x="365967" y="2331812"/>
                  <a:pt x="370812" y="2336658"/>
                  <a:pt x="370812" y="2342643"/>
                </a:cubicBezTo>
                <a:cubicBezTo>
                  <a:pt x="370812" y="2348628"/>
                  <a:pt x="365967" y="2353474"/>
                  <a:pt x="359982" y="2353474"/>
                </a:cubicBezTo>
                <a:cubicBezTo>
                  <a:pt x="353997" y="2353474"/>
                  <a:pt x="349151" y="2348628"/>
                  <a:pt x="349151" y="2342643"/>
                </a:cubicBezTo>
                <a:cubicBezTo>
                  <a:pt x="349151" y="2336658"/>
                  <a:pt x="353997" y="2331812"/>
                  <a:pt x="359982" y="2331812"/>
                </a:cubicBezTo>
                <a:close/>
                <a:moveTo>
                  <a:pt x="185362" y="2331812"/>
                </a:moveTo>
                <a:cubicBezTo>
                  <a:pt x="191347" y="2331812"/>
                  <a:pt x="196192" y="2336658"/>
                  <a:pt x="196192" y="2342643"/>
                </a:cubicBezTo>
                <a:cubicBezTo>
                  <a:pt x="196192" y="2348628"/>
                  <a:pt x="191347" y="2353474"/>
                  <a:pt x="185362" y="2353474"/>
                </a:cubicBezTo>
                <a:cubicBezTo>
                  <a:pt x="179414" y="2353426"/>
                  <a:pt x="174626" y="2348590"/>
                  <a:pt x="174626" y="2342643"/>
                </a:cubicBezTo>
                <a:cubicBezTo>
                  <a:pt x="174626" y="2336696"/>
                  <a:pt x="179414" y="2331860"/>
                  <a:pt x="185362" y="2331812"/>
                </a:cubicBezTo>
                <a:close/>
                <a:moveTo>
                  <a:pt x="10837" y="2331812"/>
                </a:moveTo>
                <a:cubicBezTo>
                  <a:pt x="16784" y="2331860"/>
                  <a:pt x="21572" y="2336696"/>
                  <a:pt x="21572" y="2342643"/>
                </a:cubicBezTo>
                <a:cubicBezTo>
                  <a:pt x="21572" y="2348590"/>
                  <a:pt x="16784" y="2353426"/>
                  <a:pt x="10837" y="2353474"/>
                </a:cubicBezTo>
                <a:cubicBezTo>
                  <a:pt x="4852" y="2353474"/>
                  <a:pt x="6" y="2348628"/>
                  <a:pt x="6" y="2342643"/>
                </a:cubicBezTo>
                <a:cubicBezTo>
                  <a:pt x="6" y="2336658"/>
                  <a:pt x="4852" y="2331812"/>
                  <a:pt x="10837" y="2331812"/>
                </a:cubicBezTo>
                <a:close/>
                <a:moveTo>
                  <a:pt x="2105990" y="2152822"/>
                </a:moveTo>
                <a:cubicBezTo>
                  <a:pt x="2111824" y="2152822"/>
                  <a:pt x="2116612" y="2157440"/>
                  <a:pt x="2116821" y="2163273"/>
                </a:cubicBezTo>
                <a:cubicBezTo>
                  <a:pt x="2117030" y="2169249"/>
                  <a:pt x="2112355" y="2174265"/>
                  <a:pt x="2106380" y="2174474"/>
                </a:cubicBezTo>
                <a:cubicBezTo>
                  <a:pt x="2106246" y="2174484"/>
                  <a:pt x="2106123" y="2174484"/>
                  <a:pt x="2105990" y="2174484"/>
                </a:cubicBezTo>
                <a:cubicBezTo>
                  <a:pt x="2100005" y="2174484"/>
                  <a:pt x="2095159" y="2169638"/>
                  <a:pt x="2095159" y="2163653"/>
                </a:cubicBezTo>
                <a:cubicBezTo>
                  <a:pt x="2095159" y="2157668"/>
                  <a:pt x="2100005" y="2152822"/>
                  <a:pt x="2105990" y="2152822"/>
                </a:cubicBezTo>
                <a:close/>
                <a:moveTo>
                  <a:pt x="1407701" y="2152822"/>
                </a:moveTo>
                <a:cubicBezTo>
                  <a:pt x="1413496" y="2152870"/>
                  <a:pt x="1418237" y="2157478"/>
                  <a:pt x="1418437" y="2163273"/>
                </a:cubicBezTo>
                <a:cubicBezTo>
                  <a:pt x="1418646" y="2169249"/>
                  <a:pt x="1413971" y="2174265"/>
                  <a:pt x="1407996" y="2174474"/>
                </a:cubicBezTo>
                <a:cubicBezTo>
                  <a:pt x="1407901" y="2174484"/>
                  <a:pt x="1407796" y="2174484"/>
                  <a:pt x="1407701" y="2174484"/>
                </a:cubicBezTo>
                <a:cubicBezTo>
                  <a:pt x="1401716" y="2174484"/>
                  <a:pt x="1396870" y="2169638"/>
                  <a:pt x="1396870" y="2163653"/>
                </a:cubicBezTo>
                <a:cubicBezTo>
                  <a:pt x="1396870" y="2157668"/>
                  <a:pt x="1401716" y="2152822"/>
                  <a:pt x="1407701" y="2152822"/>
                </a:cubicBezTo>
                <a:close/>
                <a:moveTo>
                  <a:pt x="534602" y="2152822"/>
                </a:moveTo>
                <a:cubicBezTo>
                  <a:pt x="540435" y="2152822"/>
                  <a:pt x="545224" y="2157440"/>
                  <a:pt x="545432" y="2163273"/>
                </a:cubicBezTo>
                <a:cubicBezTo>
                  <a:pt x="545642" y="2169249"/>
                  <a:pt x="540967" y="2174265"/>
                  <a:pt x="534991" y="2174474"/>
                </a:cubicBezTo>
                <a:cubicBezTo>
                  <a:pt x="534858" y="2174484"/>
                  <a:pt x="534735" y="2174484"/>
                  <a:pt x="534602" y="2174484"/>
                </a:cubicBezTo>
                <a:cubicBezTo>
                  <a:pt x="528616" y="2174484"/>
                  <a:pt x="523771" y="2169638"/>
                  <a:pt x="523771" y="2163653"/>
                </a:cubicBezTo>
                <a:cubicBezTo>
                  <a:pt x="523771" y="2157668"/>
                  <a:pt x="528616" y="2152822"/>
                  <a:pt x="534602" y="2152822"/>
                </a:cubicBezTo>
                <a:close/>
                <a:moveTo>
                  <a:pt x="11122" y="2152822"/>
                </a:moveTo>
                <a:cubicBezTo>
                  <a:pt x="16813" y="2153022"/>
                  <a:pt x="21373" y="2157582"/>
                  <a:pt x="21572" y="2163273"/>
                </a:cubicBezTo>
                <a:cubicBezTo>
                  <a:pt x="21782" y="2169249"/>
                  <a:pt x="17117" y="2174265"/>
                  <a:pt x="11131" y="2174484"/>
                </a:cubicBezTo>
                <a:cubicBezTo>
                  <a:pt x="11131" y="2174484"/>
                  <a:pt x="11122" y="2174484"/>
                  <a:pt x="11122" y="2174484"/>
                </a:cubicBezTo>
                <a:cubicBezTo>
                  <a:pt x="5137" y="2174484"/>
                  <a:pt x="291" y="2169638"/>
                  <a:pt x="291" y="2163653"/>
                </a:cubicBezTo>
                <a:cubicBezTo>
                  <a:pt x="291" y="2157668"/>
                  <a:pt x="5137" y="2152822"/>
                  <a:pt x="11122" y="2152822"/>
                </a:cubicBezTo>
                <a:close/>
                <a:moveTo>
                  <a:pt x="2629755" y="2152442"/>
                </a:moveTo>
                <a:cubicBezTo>
                  <a:pt x="2635740" y="2152442"/>
                  <a:pt x="2640586" y="2157288"/>
                  <a:pt x="2640586" y="2163273"/>
                </a:cubicBezTo>
                <a:cubicBezTo>
                  <a:pt x="2640586" y="2169259"/>
                  <a:pt x="2635740" y="2174104"/>
                  <a:pt x="2629755" y="2174104"/>
                </a:cubicBezTo>
                <a:cubicBezTo>
                  <a:pt x="2623808" y="2174056"/>
                  <a:pt x="2619019" y="2169221"/>
                  <a:pt x="2619019" y="2163273"/>
                </a:cubicBezTo>
                <a:cubicBezTo>
                  <a:pt x="2619019" y="2157326"/>
                  <a:pt x="2623808" y="2152490"/>
                  <a:pt x="2629755" y="2152442"/>
                </a:cubicBezTo>
                <a:close/>
                <a:moveTo>
                  <a:pt x="2455230" y="2152442"/>
                </a:moveTo>
                <a:cubicBezTo>
                  <a:pt x="2461177" y="2152490"/>
                  <a:pt x="2465966" y="2157326"/>
                  <a:pt x="2465966" y="2163273"/>
                </a:cubicBezTo>
                <a:cubicBezTo>
                  <a:pt x="2465966" y="2169221"/>
                  <a:pt x="2461177" y="2174056"/>
                  <a:pt x="2455230" y="2174104"/>
                </a:cubicBezTo>
                <a:cubicBezTo>
                  <a:pt x="2449245" y="2174104"/>
                  <a:pt x="2444399" y="2169259"/>
                  <a:pt x="2444399" y="2163273"/>
                </a:cubicBezTo>
                <a:cubicBezTo>
                  <a:pt x="2444399" y="2157288"/>
                  <a:pt x="2449245" y="2152442"/>
                  <a:pt x="2455230" y="2152442"/>
                </a:cubicBezTo>
                <a:close/>
                <a:moveTo>
                  <a:pt x="2280420" y="2152442"/>
                </a:moveTo>
                <a:cubicBezTo>
                  <a:pt x="2286406" y="2152442"/>
                  <a:pt x="2291251" y="2157288"/>
                  <a:pt x="2291251" y="2163273"/>
                </a:cubicBezTo>
                <a:cubicBezTo>
                  <a:pt x="2291251" y="2169259"/>
                  <a:pt x="2286406" y="2174104"/>
                  <a:pt x="2280420" y="2174104"/>
                </a:cubicBezTo>
                <a:cubicBezTo>
                  <a:pt x="2274435" y="2174104"/>
                  <a:pt x="2269589" y="2169259"/>
                  <a:pt x="2269589" y="2163273"/>
                </a:cubicBezTo>
                <a:cubicBezTo>
                  <a:pt x="2269589" y="2157288"/>
                  <a:pt x="2274435" y="2152442"/>
                  <a:pt x="2280420" y="2152442"/>
                </a:cubicBezTo>
                <a:close/>
                <a:moveTo>
                  <a:pt x="1931275" y="2152442"/>
                </a:moveTo>
                <a:cubicBezTo>
                  <a:pt x="1931304" y="2152442"/>
                  <a:pt x="1931342" y="2152442"/>
                  <a:pt x="1931371" y="2152442"/>
                </a:cubicBezTo>
                <a:cubicBezTo>
                  <a:pt x="1937356" y="2152442"/>
                  <a:pt x="1942201" y="2157288"/>
                  <a:pt x="1942201" y="2163273"/>
                </a:cubicBezTo>
                <a:cubicBezTo>
                  <a:pt x="1942201" y="2169259"/>
                  <a:pt x="1937356" y="2174104"/>
                  <a:pt x="1931371" y="2174104"/>
                </a:cubicBezTo>
                <a:cubicBezTo>
                  <a:pt x="1925442" y="2174104"/>
                  <a:pt x="1920635" y="2169297"/>
                  <a:pt x="1920635" y="2163368"/>
                </a:cubicBezTo>
                <a:cubicBezTo>
                  <a:pt x="1920635" y="2163340"/>
                  <a:pt x="1920635" y="2163302"/>
                  <a:pt x="1920635" y="2163273"/>
                </a:cubicBezTo>
                <a:cubicBezTo>
                  <a:pt x="1920578" y="2157345"/>
                  <a:pt x="1925347" y="2152500"/>
                  <a:pt x="1931275" y="2152442"/>
                </a:cubicBezTo>
                <a:close/>
                <a:moveTo>
                  <a:pt x="1756846" y="2152442"/>
                </a:moveTo>
                <a:cubicBezTo>
                  <a:pt x="1762793" y="2152490"/>
                  <a:pt x="1767582" y="2157326"/>
                  <a:pt x="1767582" y="2163273"/>
                </a:cubicBezTo>
                <a:cubicBezTo>
                  <a:pt x="1767582" y="2169221"/>
                  <a:pt x="1762793" y="2174056"/>
                  <a:pt x="1756846" y="2174104"/>
                </a:cubicBezTo>
                <a:cubicBezTo>
                  <a:pt x="1750861" y="2174104"/>
                  <a:pt x="1746015" y="2169259"/>
                  <a:pt x="1746015" y="2163273"/>
                </a:cubicBezTo>
                <a:cubicBezTo>
                  <a:pt x="1746015" y="2157288"/>
                  <a:pt x="1750861" y="2152442"/>
                  <a:pt x="1756846" y="2152442"/>
                </a:cubicBezTo>
                <a:close/>
                <a:moveTo>
                  <a:pt x="1582226" y="2152442"/>
                </a:moveTo>
                <a:cubicBezTo>
                  <a:pt x="1588155" y="2152442"/>
                  <a:pt x="1592962" y="2157250"/>
                  <a:pt x="1592962" y="2163178"/>
                </a:cubicBezTo>
                <a:cubicBezTo>
                  <a:pt x="1592962" y="2163206"/>
                  <a:pt x="1592962" y="2163244"/>
                  <a:pt x="1592962" y="2163273"/>
                </a:cubicBezTo>
                <a:cubicBezTo>
                  <a:pt x="1593009" y="2169201"/>
                  <a:pt x="1588250" y="2174047"/>
                  <a:pt x="1582321" y="2174104"/>
                </a:cubicBezTo>
                <a:cubicBezTo>
                  <a:pt x="1582293" y="2174104"/>
                  <a:pt x="1582255" y="2174104"/>
                  <a:pt x="1582226" y="2174104"/>
                </a:cubicBezTo>
                <a:cubicBezTo>
                  <a:pt x="1576241" y="2174104"/>
                  <a:pt x="1571395" y="2169259"/>
                  <a:pt x="1571395" y="2163273"/>
                </a:cubicBezTo>
                <a:cubicBezTo>
                  <a:pt x="1571395" y="2157288"/>
                  <a:pt x="1576241" y="2152442"/>
                  <a:pt x="1582226" y="2152442"/>
                </a:cubicBezTo>
                <a:close/>
                <a:moveTo>
                  <a:pt x="1232986" y="2152442"/>
                </a:moveTo>
                <a:cubicBezTo>
                  <a:pt x="1238972" y="2152442"/>
                  <a:pt x="1243817" y="2157288"/>
                  <a:pt x="1243817" y="2163273"/>
                </a:cubicBezTo>
                <a:cubicBezTo>
                  <a:pt x="1243817" y="2169259"/>
                  <a:pt x="1238972" y="2174104"/>
                  <a:pt x="1232986" y="2174104"/>
                </a:cubicBezTo>
                <a:cubicBezTo>
                  <a:pt x="1227001" y="2174104"/>
                  <a:pt x="1222155" y="2169259"/>
                  <a:pt x="1222155" y="2163273"/>
                </a:cubicBezTo>
                <a:cubicBezTo>
                  <a:pt x="1222155" y="2157288"/>
                  <a:pt x="1227001" y="2152442"/>
                  <a:pt x="1232986" y="2152442"/>
                </a:cubicBezTo>
                <a:close/>
                <a:moveTo>
                  <a:pt x="1058366" y="2152442"/>
                </a:moveTo>
                <a:cubicBezTo>
                  <a:pt x="1064351" y="2152442"/>
                  <a:pt x="1069197" y="2157288"/>
                  <a:pt x="1069197" y="2163273"/>
                </a:cubicBezTo>
                <a:cubicBezTo>
                  <a:pt x="1069197" y="2169259"/>
                  <a:pt x="1064351" y="2174104"/>
                  <a:pt x="1058366" y="2174104"/>
                </a:cubicBezTo>
                <a:cubicBezTo>
                  <a:pt x="1052419" y="2174056"/>
                  <a:pt x="1047630" y="2169221"/>
                  <a:pt x="1047630" y="2163273"/>
                </a:cubicBezTo>
                <a:cubicBezTo>
                  <a:pt x="1047630" y="2157326"/>
                  <a:pt x="1052419" y="2152490"/>
                  <a:pt x="1058366" y="2152442"/>
                </a:cubicBezTo>
                <a:close/>
                <a:moveTo>
                  <a:pt x="883936" y="2152442"/>
                </a:moveTo>
                <a:cubicBezTo>
                  <a:pt x="889883" y="2152490"/>
                  <a:pt x="894672" y="2157326"/>
                  <a:pt x="894672" y="2163273"/>
                </a:cubicBezTo>
                <a:cubicBezTo>
                  <a:pt x="894672" y="2169221"/>
                  <a:pt x="889883" y="2174056"/>
                  <a:pt x="883936" y="2174104"/>
                </a:cubicBezTo>
                <a:cubicBezTo>
                  <a:pt x="877951" y="2174104"/>
                  <a:pt x="873105" y="2169259"/>
                  <a:pt x="873105" y="2163273"/>
                </a:cubicBezTo>
                <a:cubicBezTo>
                  <a:pt x="873105" y="2157288"/>
                  <a:pt x="877951" y="2152442"/>
                  <a:pt x="883936" y="2152442"/>
                </a:cubicBezTo>
                <a:close/>
                <a:moveTo>
                  <a:pt x="709222" y="2152442"/>
                </a:moveTo>
                <a:cubicBezTo>
                  <a:pt x="715207" y="2152442"/>
                  <a:pt x="720052" y="2157288"/>
                  <a:pt x="720052" y="2163273"/>
                </a:cubicBezTo>
                <a:cubicBezTo>
                  <a:pt x="720052" y="2169259"/>
                  <a:pt x="715207" y="2174104"/>
                  <a:pt x="709222" y="2174104"/>
                </a:cubicBezTo>
                <a:cubicBezTo>
                  <a:pt x="703236" y="2174104"/>
                  <a:pt x="698391" y="2169259"/>
                  <a:pt x="698391" y="2163273"/>
                </a:cubicBezTo>
                <a:cubicBezTo>
                  <a:pt x="698391" y="2157288"/>
                  <a:pt x="703236" y="2152442"/>
                  <a:pt x="709222" y="2152442"/>
                </a:cubicBezTo>
                <a:close/>
                <a:moveTo>
                  <a:pt x="359982" y="2152442"/>
                </a:moveTo>
                <a:cubicBezTo>
                  <a:pt x="365967" y="2152442"/>
                  <a:pt x="370812" y="2157288"/>
                  <a:pt x="370812" y="2163273"/>
                </a:cubicBezTo>
                <a:cubicBezTo>
                  <a:pt x="370812" y="2169259"/>
                  <a:pt x="365967" y="2174104"/>
                  <a:pt x="359982" y="2174104"/>
                </a:cubicBezTo>
                <a:cubicBezTo>
                  <a:pt x="353997" y="2174104"/>
                  <a:pt x="349151" y="2169259"/>
                  <a:pt x="349151" y="2163273"/>
                </a:cubicBezTo>
                <a:cubicBezTo>
                  <a:pt x="349151" y="2157288"/>
                  <a:pt x="353997" y="2152442"/>
                  <a:pt x="359982" y="2152442"/>
                </a:cubicBezTo>
                <a:close/>
                <a:moveTo>
                  <a:pt x="185362" y="2152442"/>
                </a:moveTo>
                <a:cubicBezTo>
                  <a:pt x="191347" y="2152442"/>
                  <a:pt x="196192" y="2157288"/>
                  <a:pt x="196192" y="2163273"/>
                </a:cubicBezTo>
                <a:cubicBezTo>
                  <a:pt x="196192" y="2169259"/>
                  <a:pt x="191347" y="2174104"/>
                  <a:pt x="185362" y="2174104"/>
                </a:cubicBezTo>
                <a:cubicBezTo>
                  <a:pt x="179414" y="2174056"/>
                  <a:pt x="174626" y="2169221"/>
                  <a:pt x="174626" y="2163273"/>
                </a:cubicBezTo>
                <a:cubicBezTo>
                  <a:pt x="174626" y="2157326"/>
                  <a:pt x="179414" y="2152490"/>
                  <a:pt x="185362" y="2152442"/>
                </a:cubicBezTo>
                <a:close/>
                <a:moveTo>
                  <a:pt x="2629755" y="1973072"/>
                </a:moveTo>
                <a:cubicBezTo>
                  <a:pt x="2635740" y="1973072"/>
                  <a:pt x="2640586" y="1977918"/>
                  <a:pt x="2640586" y="1983903"/>
                </a:cubicBezTo>
                <a:cubicBezTo>
                  <a:pt x="2640586" y="1989888"/>
                  <a:pt x="2635740" y="1994734"/>
                  <a:pt x="2629755" y="1994734"/>
                </a:cubicBezTo>
                <a:cubicBezTo>
                  <a:pt x="2623808" y="1994686"/>
                  <a:pt x="2619019" y="1989850"/>
                  <a:pt x="2619019" y="1983903"/>
                </a:cubicBezTo>
                <a:cubicBezTo>
                  <a:pt x="2619019" y="1977956"/>
                  <a:pt x="2623808" y="1973120"/>
                  <a:pt x="2629755" y="1973072"/>
                </a:cubicBezTo>
                <a:close/>
                <a:moveTo>
                  <a:pt x="1931275" y="1973072"/>
                </a:moveTo>
                <a:cubicBezTo>
                  <a:pt x="1931304" y="1973072"/>
                  <a:pt x="1931342" y="1973072"/>
                  <a:pt x="1931371" y="1973072"/>
                </a:cubicBezTo>
                <a:cubicBezTo>
                  <a:pt x="1937356" y="1973072"/>
                  <a:pt x="1942201" y="1977918"/>
                  <a:pt x="1942201" y="1983903"/>
                </a:cubicBezTo>
                <a:cubicBezTo>
                  <a:pt x="1942201" y="1989888"/>
                  <a:pt x="1937356" y="1994734"/>
                  <a:pt x="1931371" y="1994734"/>
                </a:cubicBezTo>
                <a:cubicBezTo>
                  <a:pt x="1925442" y="1994734"/>
                  <a:pt x="1920635" y="1989926"/>
                  <a:pt x="1920635" y="1983998"/>
                </a:cubicBezTo>
                <a:cubicBezTo>
                  <a:pt x="1920635" y="1983970"/>
                  <a:pt x="1920635" y="1983931"/>
                  <a:pt x="1920635" y="1983903"/>
                </a:cubicBezTo>
                <a:cubicBezTo>
                  <a:pt x="1920578" y="1977975"/>
                  <a:pt x="1925347" y="1973129"/>
                  <a:pt x="1931275" y="1973072"/>
                </a:cubicBezTo>
                <a:close/>
                <a:moveTo>
                  <a:pt x="1756846" y="1973072"/>
                </a:moveTo>
                <a:cubicBezTo>
                  <a:pt x="1762793" y="1973120"/>
                  <a:pt x="1767582" y="1977956"/>
                  <a:pt x="1767582" y="1983903"/>
                </a:cubicBezTo>
                <a:cubicBezTo>
                  <a:pt x="1767582" y="1989850"/>
                  <a:pt x="1762793" y="1994686"/>
                  <a:pt x="1756846" y="1994734"/>
                </a:cubicBezTo>
                <a:cubicBezTo>
                  <a:pt x="1750861" y="1994734"/>
                  <a:pt x="1746015" y="1989888"/>
                  <a:pt x="1746015" y="1983903"/>
                </a:cubicBezTo>
                <a:cubicBezTo>
                  <a:pt x="1746015" y="1977918"/>
                  <a:pt x="1750861" y="1973072"/>
                  <a:pt x="1756846" y="1973072"/>
                </a:cubicBezTo>
                <a:close/>
                <a:moveTo>
                  <a:pt x="1582226" y="1973072"/>
                </a:moveTo>
                <a:cubicBezTo>
                  <a:pt x="1588155" y="1973072"/>
                  <a:pt x="1592962" y="1977880"/>
                  <a:pt x="1592962" y="1983808"/>
                </a:cubicBezTo>
                <a:cubicBezTo>
                  <a:pt x="1592962" y="1983836"/>
                  <a:pt x="1592962" y="1983874"/>
                  <a:pt x="1592962" y="1983903"/>
                </a:cubicBezTo>
                <a:cubicBezTo>
                  <a:pt x="1593009" y="1989831"/>
                  <a:pt x="1588250" y="1994677"/>
                  <a:pt x="1582321" y="1994734"/>
                </a:cubicBezTo>
                <a:cubicBezTo>
                  <a:pt x="1582293" y="1994734"/>
                  <a:pt x="1582255" y="1994734"/>
                  <a:pt x="1582226" y="1994734"/>
                </a:cubicBezTo>
                <a:cubicBezTo>
                  <a:pt x="1576241" y="1994734"/>
                  <a:pt x="1571395" y="1989888"/>
                  <a:pt x="1571395" y="1983903"/>
                </a:cubicBezTo>
                <a:cubicBezTo>
                  <a:pt x="1571395" y="1977918"/>
                  <a:pt x="1576241" y="1973072"/>
                  <a:pt x="1582226" y="1973072"/>
                </a:cubicBezTo>
                <a:close/>
                <a:moveTo>
                  <a:pt x="1407606" y="1973072"/>
                </a:moveTo>
                <a:cubicBezTo>
                  <a:pt x="1407635" y="1973072"/>
                  <a:pt x="1407673" y="1973072"/>
                  <a:pt x="1407701" y="1973072"/>
                </a:cubicBezTo>
                <a:cubicBezTo>
                  <a:pt x="1413648" y="1973120"/>
                  <a:pt x="1418437" y="1977956"/>
                  <a:pt x="1418437" y="1983903"/>
                </a:cubicBezTo>
                <a:cubicBezTo>
                  <a:pt x="1418437" y="1989888"/>
                  <a:pt x="1413592" y="1994734"/>
                  <a:pt x="1407606" y="1994734"/>
                </a:cubicBezTo>
                <a:cubicBezTo>
                  <a:pt x="1401621" y="1994734"/>
                  <a:pt x="1396775" y="1989888"/>
                  <a:pt x="1396775" y="1983903"/>
                </a:cubicBezTo>
                <a:cubicBezTo>
                  <a:pt x="1396775" y="1977918"/>
                  <a:pt x="1401621" y="1973072"/>
                  <a:pt x="1407606" y="1973072"/>
                </a:cubicBezTo>
                <a:close/>
                <a:moveTo>
                  <a:pt x="1232986" y="1973072"/>
                </a:moveTo>
                <a:cubicBezTo>
                  <a:pt x="1238972" y="1973072"/>
                  <a:pt x="1243817" y="1977918"/>
                  <a:pt x="1243817" y="1983903"/>
                </a:cubicBezTo>
                <a:cubicBezTo>
                  <a:pt x="1243817" y="1989888"/>
                  <a:pt x="1238972" y="1994734"/>
                  <a:pt x="1232986" y="1994734"/>
                </a:cubicBezTo>
                <a:cubicBezTo>
                  <a:pt x="1227001" y="1994734"/>
                  <a:pt x="1222155" y="1989888"/>
                  <a:pt x="1222155" y="1983903"/>
                </a:cubicBezTo>
                <a:cubicBezTo>
                  <a:pt x="1222155" y="1977918"/>
                  <a:pt x="1227001" y="1973072"/>
                  <a:pt x="1232986" y="1973072"/>
                </a:cubicBezTo>
                <a:close/>
                <a:moveTo>
                  <a:pt x="534602" y="1973072"/>
                </a:moveTo>
                <a:cubicBezTo>
                  <a:pt x="540587" y="1973072"/>
                  <a:pt x="545432" y="1977918"/>
                  <a:pt x="545432" y="1983903"/>
                </a:cubicBezTo>
                <a:cubicBezTo>
                  <a:pt x="545432" y="1989888"/>
                  <a:pt x="540587" y="1994734"/>
                  <a:pt x="534602" y="1994734"/>
                </a:cubicBezTo>
                <a:cubicBezTo>
                  <a:pt x="528616" y="1994734"/>
                  <a:pt x="523771" y="1989888"/>
                  <a:pt x="523771" y="1983903"/>
                </a:cubicBezTo>
                <a:cubicBezTo>
                  <a:pt x="523771" y="1977918"/>
                  <a:pt x="528616" y="1973072"/>
                  <a:pt x="534602" y="1973072"/>
                </a:cubicBezTo>
                <a:close/>
                <a:moveTo>
                  <a:pt x="359982" y="1973072"/>
                </a:moveTo>
                <a:cubicBezTo>
                  <a:pt x="365967" y="1973072"/>
                  <a:pt x="370812" y="1977918"/>
                  <a:pt x="370812" y="1983903"/>
                </a:cubicBezTo>
                <a:cubicBezTo>
                  <a:pt x="370812" y="1989888"/>
                  <a:pt x="365967" y="1994734"/>
                  <a:pt x="359982" y="1994734"/>
                </a:cubicBezTo>
                <a:cubicBezTo>
                  <a:pt x="353997" y="1994734"/>
                  <a:pt x="349151" y="1989888"/>
                  <a:pt x="349151" y="1983903"/>
                </a:cubicBezTo>
                <a:cubicBezTo>
                  <a:pt x="349151" y="1977918"/>
                  <a:pt x="353997" y="1973072"/>
                  <a:pt x="359982" y="1973072"/>
                </a:cubicBezTo>
                <a:close/>
                <a:moveTo>
                  <a:pt x="185362" y="1973072"/>
                </a:moveTo>
                <a:cubicBezTo>
                  <a:pt x="191347" y="1973072"/>
                  <a:pt x="196192" y="1977918"/>
                  <a:pt x="196192" y="1983903"/>
                </a:cubicBezTo>
                <a:cubicBezTo>
                  <a:pt x="196192" y="1989888"/>
                  <a:pt x="191347" y="1994734"/>
                  <a:pt x="185362" y="1994734"/>
                </a:cubicBezTo>
                <a:cubicBezTo>
                  <a:pt x="179414" y="1994686"/>
                  <a:pt x="174626" y="1989850"/>
                  <a:pt x="174626" y="1983903"/>
                </a:cubicBezTo>
                <a:cubicBezTo>
                  <a:pt x="174626" y="1977956"/>
                  <a:pt x="179414" y="1973120"/>
                  <a:pt x="185362" y="1973072"/>
                </a:cubicBezTo>
                <a:close/>
                <a:moveTo>
                  <a:pt x="10837" y="1973072"/>
                </a:moveTo>
                <a:cubicBezTo>
                  <a:pt x="10932" y="1973072"/>
                  <a:pt x="11027" y="1973072"/>
                  <a:pt x="11122" y="1973072"/>
                </a:cubicBezTo>
                <a:cubicBezTo>
                  <a:pt x="16955" y="1973281"/>
                  <a:pt x="21572" y="1978070"/>
                  <a:pt x="21572" y="1983903"/>
                </a:cubicBezTo>
                <a:cubicBezTo>
                  <a:pt x="21572" y="1989850"/>
                  <a:pt x="16784" y="1994686"/>
                  <a:pt x="10837" y="1994734"/>
                </a:cubicBezTo>
                <a:cubicBezTo>
                  <a:pt x="4852" y="1994734"/>
                  <a:pt x="6" y="1989888"/>
                  <a:pt x="6" y="1983903"/>
                </a:cubicBezTo>
                <a:cubicBezTo>
                  <a:pt x="6" y="1977918"/>
                  <a:pt x="4852" y="1973072"/>
                  <a:pt x="10837" y="1973072"/>
                </a:cubicBezTo>
                <a:close/>
                <a:moveTo>
                  <a:pt x="2454057" y="1973032"/>
                </a:moveTo>
                <a:cubicBezTo>
                  <a:pt x="2460038" y="1973032"/>
                  <a:pt x="2464887" y="1977881"/>
                  <a:pt x="2464887" y="1983862"/>
                </a:cubicBezTo>
                <a:cubicBezTo>
                  <a:pt x="2464887" y="1989844"/>
                  <a:pt x="2460038" y="1994693"/>
                  <a:pt x="2454057" y="1994693"/>
                </a:cubicBezTo>
                <a:cubicBezTo>
                  <a:pt x="2448075" y="1994693"/>
                  <a:pt x="2443226" y="1989844"/>
                  <a:pt x="2443226" y="1983862"/>
                </a:cubicBezTo>
                <a:cubicBezTo>
                  <a:pt x="2443226" y="1977881"/>
                  <a:pt x="2448075" y="1973032"/>
                  <a:pt x="2454057" y="1973032"/>
                </a:cubicBezTo>
                <a:close/>
                <a:moveTo>
                  <a:pt x="2279532" y="1973032"/>
                </a:moveTo>
                <a:cubicBezTo>
                  <a:pt x="2285513" y="1973032"/>
                  <a:pt x="2290362" y="1977881"/>
                  <a:pt x="2290362" y="1983862"/>
                </a:cubicBezTo>
                <a:cubicBezTo>
                  <a:pt x="2290362" y="1989844"/>
                  <a:pt x="2285513" y="1994693"/>
                  <a:pt x="2279532" y="1994693"/>
                </a:cubicBezTo>
                <a:cubicBezTo>
                  <a:pt x="2273550" y="1994693"/>
                  <a:pt x="2268701" y="1989844"/>
                  <a:pt x="2268701" y="1983862"/>
                </a:cubicBezTo>
                <a:cubicBezTo>
                  <a:pt x="2268701" y="1977881"/>
                  <a:pt x="2273550" y="1973032"/>
                  <a:pt x="2279532" y="1973032"/>
                </a:cubicBezTo>
                <a:close/>
                <a:moveTo>
                  <a:pt x="2104913" y="1973032"/>
                </a:moveTo>
                <a:cubicBezTo>
                  <a:pt x="2110894" y="1973032"/>
                  <a:pt x="2115743" y="1977881"/>
                  <a:pt x="2115743" y="1983862"/>
                </a:cubicBezTo>
                <a:cubicBezTo>
                  <a:pt x="2115743" y="1989844"/>
                  <a:pt x="2110894" y="1994693"/>
                  <a:pt x="2104913" y="1994693"/>
                </a:cubicBezTo>
                <a:cubicBezTo>
                  <a:pt x="2098931" y="1994693"/>
                  <a:pt x="2094082" y="1989844"/>
                  <a:pt x="2094082" y="1983862"/>
                </a:cubicBezTo>
                <a:cubicBezTo>
                  <a:pt x="2094082" y="1977881"/>
                  <a:pt x="2098931" y="1973032"/>
                  <a:pt x="2104913" y="1973032"/>
                </a:cubicBezTo>
                <a:close/>
                <a:moveTo>
                  <a:pt x="1057287" y="1973032"/>
                </a:moveTo>
                <a:cubicBezTo>
                  <a:pt x="1063269" y="1973032"/>
                  <a:pt x="1068118" y="1977881"/>
                  <a:pt x="1068118" y="1983862"/>
                </a:cubicBezTo>
                <a:cubicBezTo>
                  <a:pt x="1068118" y="1989844"/>
                  <a:pt x="1063269" y="1994693"/>
                  <a:pt x="1057287" y="1994693"/>
                </a:cubicBezTo>
                <a:cubicBezTo>
                  <a:pt x="1051306" y="1994693"/>
                  <a:pt x="1046457" y="1989844"/>
                  <a:pt x="1046457" y="1983862"/>
                </a:cubicBezTo>
                <a:cubicBezTo>
                  <a:pt x="1046457" y="1977881"/>
                  <a:pt x="1051306" y="1973032"/>
                  <a:pt x="1057287" y="1973032"/>
                </a:cubicBezTo>
                <a:close/>
                <a:moveTo>
                  <a:pt x="882667" y="1973032"/>
                </a:moveTo>
                <a:cubicBezTo>
                  <a:pt x="888649" y="1973032"/>
                  <a:pt x="893498" y="1977881"/>
                  <a:pt x="893498" y="1983862"/>
                </a:cubicBezTo>
                <a:cubicBezTo>
                  <a:pt x="893498" y="1989844"/>
                  <a:pt x="888649" y="1994693"/>
                  <a:pt x="882667" y="1994693"/>
                </a:cubicBezTo>
                <a:cubicBezTo>
                  <a:pt x="876686" y="1994693"/>
                  <a:pt x="871837" y="1989844"/>
                  <a:pt x="871837" y="1983862"/>
                </a:cubicBezTo>
                <a:cubicBezTo>
                  <a:pt x="871837" y="1977881"/>
                  <a:pt x="876686" y="1973032"/>
                  <a:pt x="882667" y="1973032"/>
                </a:cubicBezTo>
                <a:close/>
                <a:moveTo>
                  <a:pt x="708142" y="1973032"/>
                </a:moveTo>
                <a:cubicBezTo>
                  <a:pt x="714124" y="1973032"/>
                  <a:pt x="718973" y="1977881"/>
                  <a:pt x="718973" y="1983862"/>
                </a:cubicBezTo>
                <a:cubicBezTo>
                  <a:pt x="718973" y="1989844"/>
                  <a:pt x="714124" y="1994693"/>
                  <a:pt x="708142" y="1994693"/>
                </a:cubicBezTo>
                <a:cubicBezTo>
                  <a:pt x="702161" y="1994693"/>
                  <a:pt x="697312" y="1989844"/>
                  <a:pt x="697312" y="1983862"/>
                </a:cubicBezTo>
                <a:cubicBezTo>
                  <a:pt x="697312" y="1977881"/>
                  <a:pt x="702161" y="1973032"/>
                  <a:pt x="708142" y="1973032"/>
                </a:cubicBezTo>
                <a:close/>
                <a:moveTo>
                  <a:pt x="2629755" y="1793702"/>
                </a:moveTo>
                <a:cubicBezTo>
                  <a:pt x="2635740" y="1793702"/>
                  <a:pt x="2640586" y="1798548"/>
                  <a:pt x="2640586" y="1804533"/>
                </a:cubicBezTo>
                <a:cubicBezTo>
                  <a:pt x="2640586" y="1810518"/>
                  <a:pt x="2635740" y="1815364"/>
                  <a:pt x="2629755" y="1815364"/>
                </a:cubicBezTo>
                <a:cubicBezTo>
                  <a:pt x="2623808" y="1815316"/>
                  <a:pt x="2619019" y="1810480"/>
                  <a:pt x="2619019" y="1804533"/>
                </a:cubicBezTo>
                <a:cubicBezTo>
                  <a:pt x="2619019" y="1798586"/>
                  <a:pt x="2623808" y="1793750"/>
                  <a:pt x="2629755" y="1793702"/>
                </a:cubicBezTo>
                <a:close/>
                <a:moveTo>
                  <a:pt x="1931275" y="1793702"/>
                </a:moveTo>
                <a:cubicBezTo>
                  <a:pt x="1931304" y="1793702"/>
                  <a:pt x="1931342" y="1793702"/>
                  <a:pt x="1931371" y="1793702"/>
                </a:cubicBezTo>
                <a:cubicBezTo>
                  <a:pt x="1937356" y="1793702"/>
                  <a:pt x="1942201" y="1798548"/>
                  <a:pt x="1942201" y="1804533"/>
                </a:cubicBezTo>
                <a:cubicBezTo>
                  <a:pt x="1942201" y="1810518"/>
                  <a:pt x="1937356" y="1815364"/>
                  <a:pt x="1931371" y="1815364"/>
                </a:cubicBezTo>
                <a:cubicBezTo>
                  <a:pt x="1925442" y="1815364"/>
                  <a:pt x="1920635" y="1810556"/>
                  <a:pt x="1920635" y="1804628"/>
                </a:cubicBezTo>
                <a:cubicBezTo>
                  <a:pt x="1920635" y="1804600"/>
                  <a:pt x="1920635" y="1804562"/>
                  <a:pt x="1920635" y="1804533"/>
                </a:cubicBezTo>
                <a:cubicBezTo>
                  <a:pt x="1920578" y="1798605"/>
                  <a:pt x="1925347" y="1793759"/>
                  <a:pt x="1931275" y="1793702"/>
                </a:cubicBezTo>
                <a:close/>
                <a:moveTo>
                  <a:pt x="1756846" y="1793702"/>
                </a:moveTo>
                <a:cubicBezTo>
                  <a:pt x="1762793" y="1793750"/>
                  <a:pt x="1767582" y="1798586"/>
                  <a:pt x="1767582" y="1804533"/>
                </a:cubicBezTo>
                <a:cubicBezTo>
                  <a:pt x="1767582" y="1810480"/>
                  <a:pt x="1762793" y="1815316"/>
                  <a:pt x="1756846" y="1815364"/>
                </a:cubicBezTo>
                <a:cubicBezTo>
                  <a:pt x="1750861" y="1815364"/>
                  <a:pt x="1746015" y="1810518"/>
                  <a:pt x="1746015" y="1804533"/>
                </a:cubicBezTo>
                <a:cubicBezTo>
                  <a:pt x="1746015" y="1798548"/>
                  <a:pt x="1750861" y="1793702"/>
                  <a:pt x="1756846" y="1793702"/>
                </a:cubicBezTo>
                <a:close/>
                <a:moveTo>
                  <a:pt x="1582226" y="1793702"/>
                </a:moveTo>
                <a:cubicBezTo>
                  <a:pt x="1588155" y="1793702"/>
                  <a:pt x="1592962" y="1798510"/>
                  <a:pt x="1592962" y="1804438"/>
                </a:cubicBezTo>
                <a:cubicBezTo>
                  <a:pt x="1592962" y="1804466"/>
                  <a:pt x="1592962" y="1804505"/>
                  <a:pt x="1592962" y="1804533"/>
                </a:cubicBezTo>
                <a:cubicBezTo>
                  <a:pt x="1593009" y="1810461"/>
                  <a:pt x="1588250" y="1815307"/>
                  <a:pt x="1582321" y="1815364"/>
                </a:cubicBezTo>
                <a:cubicBezTo>
                  <a:pt x="1582293" y="1815364"/>
                  <a:pt x="1582255" y="1815364"/>
                  <a:pt x="1582226" y="1815364"/>
                </a:cubicBezTo>
                <a:cubicBezTo>
                  <a:pt x="1576241" y="1815364"/>
                  <a:pt x="1571395" y="1810518"/>
                  <a:pt x="1571395" y="1804533"/>
                </a:cubicBezTo>
                <a:cubicBezTo>
                  <a:pt x="1571395" y="1798548"/>
                  <a:pt x="1576241" y="1793702"/>
                  <a:pt x="1582226" y="1793702"/>
                </a:cubicBezTo>
                <a:close/>
                <a:moveTo>
                  <a:pt x="1407701" y="1793702"/>
                </a:moveTo>
                <a:cubicBezTo>
                  <a:pt x="1413648" y="1793750"/>
                  <a:pt x="1418437" y="1798586"/>
                  <a:pt x="1418437" y="1804533"/>
                </a:cubicBezTo>
                <a:cubicBezTo>
                  <a:pt x="1418437" y="1810480"/>
                  <a:pt x="1413648" y="1815316"/>
                  <a:pt x="1407701" y="1815364"/>
                </a:cubicBezTo>
                <a:cubicBezTo>
                  <a:pt x="1401716" y="1815364"/>
                  <a:pt x="1396870" y="1810518"/>
                  <a:pt x="1396870" y="1804533"/>
                </a:cubicBezTo>
                <a:cubicBezTo>
                  <a:pt x="1396870" y="1798548"/>
                  <a:pt x="1401716" y="1793702"/>
                  <a:pt x="1407701" y="1793702"/>
                </a:cubicBezTo>
                <a:close/>
                <a:moveTo>
                  <a:pt x="1232986" y="1793702"/>
                </a:moveTo>
                <a:cubicBezTo>
                  <a:pt x="1238972" y="1793702"/>
                  <a:pt x="1243817" y="1798548"/>
                  <a:pt x="1243817" y="1804533"/>
                </a:cubicBezTo>
                <a:cubicBezTo>
                  <a:pt x="1243817" y="1810518"/>
                  <a:pt x="1238972" y="1815364"/>
                  <a:pt x="1232986" y="1815364"/>
                </a:cubicBezTo>
                <a:cubicBezTo>
                  <a:pt x="1227001" y="1815364"/>
                  <a:pt x="1222155" y="1810518"/>
                  <a:pt x="1222155" y="1804533"/>
                </a:cubicBezTo>
                <a:cubicBezTo>
                  <a:pt x="1222155" y="1798548"/>
                  <a:pt x="1227001" y="1793702"/>
                  <a:pt x="1232986" y="1793702"/>
                </a:cubicBezTo>
                <a:close/>
                <a:moveTo>
                  <a:pt x="534602" y="1793702"/>
                </a:moveTo>
                <a:cubicBezTo>
                  <a:pt x="540587" y="1793702"/>
                  <a:pt x="545432" y="1798548"/>
                  <a:pt x="545432" y="1804533"/>
                </a:cubicBezTo>
                <a:cubicBezTo>
                  <a:pt x="545432" y="1810518"/>
                  <a:pt x="540587" y="1815364"/>
                  <a:pt x="534602" y="1815364"/>
                </a:cubicBezTo>
                <a:cubicBezTo>
                  <a:pt x="528616" y="1815364"/>
                  <a:pt x="523771" y="1810518"/>
                  <a:pt x="523771" y="1804533"/>
                </a:cubicBezTo>
                <a:cubicBezTo>
                  <a:pt x="523771" y="1798548"/>
                  <a:pt x="528616" y="1793702"/>
                  <a:pt x="534602" y="1793702"/>
                </a:cubicBezTo>
                <a:close/>
                <a:moveTo>
                  <a:pt x="359982" y="1793702"/>
                </a:moveTo>
                <a:cubicBezTo>
                  <a:pt x="365967" y="1793702"/>
                  <a:pt x="370812" y="1798548"/>
                  <a:pt x="370812" y="1804533"/>
                </a:cubicBezTo>
                <a:cubicBezTo>
                  <a:pt x="370812" y="1810518"/>
                  <a:pt x="365967" y="1815364"/>
                  <a:pt x="359982" y="1815364"/>
                </a:cubicBezTo>
                <a:cubicBezTo>
                  <a:pt x="353997" y="1815364"/>
                  <a:pt x="349151" y="1810518"/>
                  <a:pt x="349151" y="1804533"/>
                </a:cubicBezTo>
                <a:cubicBezTo>
                  <a:pt x="349151" y="1798548"/>
                  <a:pt x="353997" y="1793702"/>
                  <a:pt x="359982" y="1793702"/>
                </a:cubicBezTo>
                <a:close/>
                <a:moveTo>
                  <a:pt x="185362" y="1793702"/>
                </a:moveTo>
                <a:cubicBezTo>
                  <a:pt x="191347" y="1793702"/>
                  <a:pt x="196192" y="1798548"/>
                  <a:pt x="196192" y="1804533"/>
                </a:cubicBezTo>
                <a:cubicBezTo>
                  <a:pt x="196192" y="1810518"/>
                  <a:pt x="191347" y="1815364"/>
                  <a:pt x="185362" y="1815364"/>
                </a:cubicBezTo>
                <a:cubicBezTo>
                  <a:pt x="179414" y="1815316"/>
                  <a:pt x="174626" y="1810480"/>
                  <a:pt x="174626" y="1804533"/>
                </a:cubicBezTo>
                <a:cubicBezTo>
                  <a:pt x="174626" y="1798586"/>
                  <a:pt x="179414" y="1793750"/>
                  <a:pt x="185362" y="1793702"/>
                </a:cubicBezTo>
                <a:close/>
                <a:moveTo>
                  <a:pt x="11122" y="1793702"/>
                </a:moveTo>
                <a:cubicBezTo>
                  <a:pt x="16956" y="1793911"/>
                  <a:pt x="21572" y="1798700"/>
                  <a:pt x="21572" y="1804533"/>
                </a:cubicBezTo>
                <a:cubicBezTo>
                  <a:pt x="21572" y="1810366"/>
                  <a:pt x="16956" y="1815155"/>
                  <a:pt x="11122" y="1815364"/>
                </a:cubicBezTo>
                <a:cubicBezTo>
                  <a:pt x="5137" y="1815364"/>
                  <a:pt x="291" y="1810518"/>
                  <a:pt x="291" y="1804533"/>
                </a:cubicBezTo>
                <a:cubicBezTo>
                  <a:pt x="291" y="1798548"/>
                  <a:pt x="5137" y="1793702"/>
                  <a:pt x="11122" y="1793702"/>
                </a:cubicBezTo>
                <a:close/>
                <a:moveTo>
                  <a:pt x="2454057" y="1793662"/>
                </a:moveTo>
                <a:cubicBezTo>
                  <a:pt x="2460038" y="1793662"/>
                  <a:pt x="2464887" y="1798511"/>
                  <a:pt x="2464887" y="1804493"/>
                </a:cubicBezTo>
                <a:cubicBezTo>
                  <a:pt x="2464887" y="1810474"/>
                  <a:pt x="2460038" y="1815323"/>
                  <a:pt x="2454057" y="1815323"/>
                </a:cubicBezTo>
                <a:cubicBezTo>
                  <a:pt x="2448075" y="1815323"/>
                  <a:pt x="2443226" y="1810474"/>
                  <a:pt x="2443226" y="1804493"/>
                </a:cubicBezTo>
                <a:cubicBezTo>
                  <a:pt x="2443226" y="1798511"/>
                  <a:pt x="2448075" y="1793662"/>
                  <a:pt x="2454057" y="1793662"/>
                </a:cubicBezTo>
                <a:close/>
                <a:moveTo>
                  <a:pt x="2279532" y="1793662"/>
                </a:moveTo>
                <a:cubicBezTo>
                  <a:pt x="2285513" y="1793662"/>
                  <a:pt x="2290362" y="1798511"/>
                  <a:pt x="2290362" y="1804493"/>
                </a:cubicBezTo>
                <a:cubicBezTo>
                  <a:pt x="2290362" y="1810474"/>
                  <a:pt x="2285513" y="1815323"/>
                  <a:pt x="2279532" y="1815323"/>
                </a:cubicBezTo>
                <a:cubicBezTo>
                  <a:pt x="2273550" y="1815323"/>
                  <a:pt x="2268701" y="1810474"/>
                  <a:pt x="2268701" y="1804493"/>
                </a:cubicBezTo>
                <a:cubicBezTo>
                  <a:pt x="2268701" y="1798511"/>
                  <a:pt x="2273550" y="1793662"/>
                  <a:pt x="2279532" y="1793662"/>
                </a:cubicBezTo>
                <a:close/>
                <a:moveTo>
                  <a:pt x="2104913" y="1793662"/>
                </a:moveTo>
                <a:cubicBezTo>
                  <a:pt x="2110894" y="1793662"/>
                  <a:pt x="2115743" y="1798511"/>
                  <a:pt x="2115743" y="1804493"/>
                </a:cubicBezTo>
                <a:cubicBezTo>
                  <a:pt x="2115743" y="1810474"/>
                  <a:pt x="2110894" y="1815323"/>
                  <a:pt x="2104913" y="1815323"/>
                </a:cubicBezTo>
                <a:cubicBezTo>
                  <a:pt x="2098931" y="1815323"/>
                  <a:pt x="2094082" y="1810474"/>
                  <a:pt x="2094082" y="1804493"/>
                </a:cubicBezTo>
                <a:cubicBezTo>
                  <a:pt x="2094082" y="1798511"/>
                  <a:pt x="2098931" y="1793662"/>
                  <a:pt x="2104913" y="1793662"/>
                </a:cubicBezTo>
                <a:close/>
                <a:moveTo>
                  <a:pt x="1057287" y="1793662"/>
                </a:moveTo>
                <a:cubicBezTo>
                  <a:pt x="1063269" y="1793662"/>
                  <a:pt x="1068118" y="1798511"/>
                  <a:pt x="1068118" y="1804493"/>
                </a:cubicBezTo>
                <a:cubicBezTo>
                  <a:pt x="1068118" y="1810474"/>
                  <a:pt x="1063269" y="1815323"/>
                  <a:pt x="1057287" y="1815323"/>
                </a:cubicBezTo>
                <a:cubicBezTo>
                  <a:pt x="1051306" y="1815323"/>
                  <a:pt x="1046457" y="1810474"/>
                  <a:pt x="1046457" y="1804493"/>
                </a:cubicBezTo>
                <a:cubicBezTo>
                  <a:pt x="1046457" y="1798511"/>
                  <a:pt x="1051306" y="1793662"/>
                  <a:pt x="1057287" y="1793662"/>
                </a:cubicBezTo>
                <a:close/>
                <a:moveTo>
                  <a:pt x="882667" y="1793662"/>
                </a:moveTo>
                <a:cubicBezTo>
                  <a:pt x="888649" y="1793662"/>
                  <a:pt x="893498" y="1798511"/>
                  <a:pt x="893498" y="1804493"/>
                </a:cubicBezTo>
                <a:cubicBezTo>
                  <a:pt x="893498" y="1810474"/>
                  <a:pt x="888649" y="1815323"/>
                  <a:pt x="882667" y="1815323"/>
                </a:cubicBezTo>
                <a:cubicBezTo>
                  <a:pt x="876686" y="1815323"/>
                  <a:pt x="871837" y="1810474"/>
                  <a:pt x="871837" y="1804493"/>
                </a:cubicBezTo>
                <a:cubicBezTo>
                  <a:pt x="871837" y="1798511"/>
                  <a:pt x="876686" y="1793662"/>
                  <a:pt x="882667" y="1793662"/>
                </a:cubicBezTo>
                <a:close/>
                <a:moveTo>
                  <a:pt x="708142" y="1793662"/>
                </a:moveTo>
                <a:cubicBezTo>
                  <a:pt x="714124" y="1793662"/>
                  <a:pt x="718973" y="1798511"/>
                  <a:pt x="718973" y="1804493"/>
                </a:cubicBezTo>
                <a:cubicBezTo>
                  <a:pt x="718973" y="1810474"/>
                  <a:pt x="714124" y="1815323"/>
                  <a:pt x="708142" y="1815323"/>
                </a:cubicBezTo>
                <a:cubicBezTo>
                  <a:pt x="702161" y="1815323"/>
                  <a:pt x="697312" y="1810474"/>
                  <a:pt x="697312" y="1804493"/>
                </a:cubicBezTo>
                <a:cubicBezTo>
                  <a:pt x="697312" y="1798511"/>
                  <a:pt x="702161" y="1793662"/>
                  <a:pt x="708142" y="1793662"/>
                </a:cubicBezTo>
                <a:close/>
                <a:moveTo>
                  <a:pt x="2629755" y="1614331"/>
                </a:moveTo>
                <a:cubicBezTo>
                  <a:pt x="2635740" y="1614331"/>
                  <a:pt x="2640586" y="1619177"/>
                  <a:pt x="2640586" y="1625162"/>
                </a:cubicBezTo>
                <a:cubicBezTo>
                  <a:pt x="2640586" y="1631147"/>
                  <a:pt x="2635740" y="1635993"/>
                  <a:pt x="2629755" y="1635993"/>
                </a:cubicBezTo>
                <a:cubicBezTo>
                  <a:pt x="2623808" y="1635936"/>
                  <a:pt x="2619019" y="1631109"/>
                  <a:pt x="2619019" y="1625162"/>
                </a:cubicBezTo>
                <a:cubicBezTo>
                  <a:pt x="2619019" y="1619215"/>
                  <a:pt x="2623808" y="1614379"/>
                  <a:pt x="2629755" y="1614331"/>
                </a:cubicBezTo>
                <a:close/>
                <a:moveTo>
                  <a:pt x="2455230" y="1614331"/>
                </a:moveTo>
                <a:cubicBezTo>
                  <a:pt x="2461177" y="1614379"/>
                  <a:pt x="2465966" y="1619215"/>
                  <a:pt x="2465966" y="1625162"/>
                </a:cubicBezTo>
                <a:cubicBezTo>
                  <a:pt x="2465966" y="1631109"/>
                  <a:pt x="2461177" y="1635936"/>
                  <a:pt x="2455230" y="1635993"/>
                </a:cubicBezTo>
                <a:cubicBezTo>
                  <a:pt x="2449245" y="1635993"/>
                  <a:pt x="2444399" y="1631147"/>
                  <a:pt x="2444399" y="1625162"/>
                </a:cubicBezTo>
                <a:cubicBezTo>
                  <a:pt x="2444399" y="1619177"/>
                  <a:pt x="2449245" y="1614331"/>
                  <a:pt x="2455230" y="1614331"/>
                </a:cubicBezTo>
                <a:close/>
                <a:moveTo>
                  <a:pt x="2280420" y="1614331"/>
                </a:moveTo>
                <a:cubicBezTo>
                  <a:pt x="2286406" y="1614331"/>
                  <a:pt x="2291251" y="1619177"/>
                  <a:pt x="2291251" y="1625162"/>
                </a:cubicBezTo>
                <a:cubicBezTo>
                  <a:pt x="2291251" y="1631147"/>
                  <a:pt x="2286406" y="1635993"/>
                  <a:pt x="2280420" y="1635993"/>
                </a:cubicBezTo>
                <a:cubicBezTo>
                  <a:pt x="2274435" y="1635993"/>
                  <a:pt x="2269589" y="1631147"/>
                  <a:pt x="2269589" y="1625162"/>
                </a:cubicBezTo>
                <a:cubicBezTo>
                  <a:pt x="2269589" y="1619177"/>
                  <a:pt x="2274435" y="1614331"/>
                  <a:pt x="2280420" y="1614331"/>
                </a:cubicBezTo>
                <a:close/>
                <a:moveTo>
                  <a:pt x="1931275" y="1614331"/>
                </a:moveTo>
                <a:cubicBezTo>
                  <a:pt x="1931304" y="1614331"/>
                  <a:pt x="1931342" y="1614331"/>
                  <a:pt x="1931371" y="1614331"/>
                </a:cubicBezTo>
                <a:cubicBezTo>
                  <a:pt x="1937356" y="1614331"/>
                  <a:pt x="1942201" y="1619177"/>
                  <a:pt x="1942201" y="1625162"/>
                </a:cubicBezTo>
                <a:cubicBezTo>
                  <a:pt x="1942201" y="1631147"/>
                  <a:pt x="1937356" y="1635993"/>
                  <a:pt x="1931371" y="1635993"/>
                </a:cubicBezTo>
                <a:cubicBezTo>
                  <a:pt x="1925442" y="1635993"/>
                  <a:pt x="1920635" y="1631185"/>
                  <a:pt x="1920635" y="1625257"/>
                </a:cubicBezTo>
                <a:cubicBezTo>
                  <a:pt x="1920635" y="1625229"/>
                  <a:pt x="1920635" y="1625191"/>
                  <a:pt x="1920635" y="1625162"/>
                </a:cubicBezTo>
                <a:cubicBezTo>
                  <a:pt x="1920578" y="1619234"/>
                  <a:pt x="1925347" y="1614389"/>
                  <a:pt x="1931275" y="1614331"/>
                </a:cubicBezTo>
                <a:close/>
                <a:moveTo>
                  <a:pt x="1756846" y="1614331"/>
                </a:moveTo>
                <a:cubicBezTo>
                  <a:pt x="1762793" y="1614379"/>
                  <a:pt x="1767582" y="1619215"/>
                  <a:pt x="1767582" y="1625162"/>
                </a:cubicBezTo>
                <a:cubicBezTo>
                  <a:pt x="1767582" y="1631109"/>
                  <a:pt x="1762793" y="1635936"/>
                  <a:pt x="1756846" y="1635993"/>
                </a:cubicBezTo>
                <a:cubicBezTo>
                  <a:pt x="1750861" y="1635993"/>
                  <a:pt x="1746015" y="1631147"/>
                  <a:pt x="1746015" y="1625162"/>
                </a:cubicBezTo>
                <a:cubicBezTo>
                  <a:pt x="1746015" y="1619177"/>
                  <a:pt x="1750861" y="1614331"/>
                  <a:pt x="1756846" y="1614331"/>
                </a:cubicBezTo>
                <a:close/>
                <a:moveTo>
                  <a:pt x="1582226" y="1614331"/>
                </a:moveTo>
                <a:cubicBezTo>
                  <a:pt x="1588155" y="1614331"/>
                  <a:pt x="1592962" y="1619139"/>
                  <a:pt x="1592962" y="1625067"/>
                </a:cubicBezTo>
                <a:cubicBezTo>
                  <a:pt x="1592962" y="1625096"/>
                  <a:pt x="1592962" y="1625134"/>
                  <a:pt x="1592962" y="1625162"/>
                </a:cubicBezTo>
                <a:cubicBezTo>
                  <a:pt x="1593009" y="1631090"/>
                  <a:pt x="1588250" y="1635936"/>
                  <a:pt x="1582321" y="1635993"/>
                </a:cubicBezTo>
                <a:cubicBezTo>
                  <a:pt x="1582293" y="1635993"/>
                  <a:pt x="1582255" y="1635993"/>
                  <a:pt x="1582226" y="1635993"/>
                </a:cubicBezTo>
                <a:cubicBezTo>
                  <a:pt x="1576241" y="1635993"/>
                  <a:pt x="1571395" y="1631147"/>
                  <a:pt x="1571395" y="1625162"/>
                </a:cubicBezTo>
                <a:cubicBezTo>
                  <a:pt x="1571395" y="1619177"/>
                  <a:pt x="1576241" y="1614331"/>
                  <a:pt x="1582226" y="1614331"/>
                </a:cubicBezTo>
                <a:close/>
                <a:moveTo>
                  <a:pt x="1232986" y="1614331"/>
                </a:moveTo>
                <a:cubicBezTo>
                  <a:pt x="1238972" y="1614331"/>
                  <a:pt x="1243817" y="1619177"/>
                  <a:pt x="1243817" y="1625162"/>
                </a:cubicBezTo>
                <a:cubicBezTo>
                  <a:pt x="1243817" y="1631147"/>
                  <a:pt x="1238972" y="1635993"/>
                  <a:pt x="1232986" y="1635993"/>
                </a:cubicBezTo>
                <a:cubicBezTo>
                  <a:pt x="1227001" y="1635993"/>
                  <a:pt x="1222155" y="1631147"/>
                  <a:pt x="1222155" y="1625162"/>
                </a:cubicBezTo>
                <a:cubicBezTo>
                  <a:pt x="1222155" y="1619177"/>
                  <a:pt x="1227001" y="1614331"/>
                  <a:pt x="1232986" y="1614331"/>
                </a:cubicBezTo>
                <a:close/>
                <a:moveTo>
                  <a:pt x="1058366" y="1614331"/>
                </a:moveTo>
                <a:cubicBezTo>
                  <a:pt x="1064351" y="1614331"/>
                  <a:pt x="1069197" y="1619177"/>
                  <a:pt x="1069197" y="1625162"/>
                </a:cubicBezTo>
                <a:cubicBezTo>
                  <a:pt x="1069197" y="1631147"/>
                  <a:pt x="1064351" y="1635993"/>
                  <a:pt x="1058366" y="1635993"/>
                </a:cubicBezTo>
                <a:cubicBezTo>
                  <a:pt x="1052419" y="1635936"/>
                  <a:pt x="1047630" y="1631109"/>
                  <a:pt x="1047630" y="1625162"/>
                </a:cubicBezTo>
                <a:cubicBezTo>
                  <a:pt x="1047630" y="1619215"/>
                  <a:pt x="1052419" y="1614379"/>
                  <a:pt x="1058366" y="1614331"/>
                </a:cubicBezTo>
                <a:close/>
                <a:moveTo>
                  <a:pt x="883936" y="1614331"/>
                </a:moveTo>
                <a:cubicBezTo>
                  <a:pt x="889883" y="1614379"/>
                  <a:pt x="894672" y="1619215"/>
                  <a:pt x="894672" y="1625162"/>
                </a:cubicBezTo>
                <a:cubicBezTo>
                  <a:pt x="894672" y="1631109"/>
                  <a:pt x="889883" y="1635936"/>
                  <a:pt x="883936" y="1635993"/>
                </a:cubicBezTo>
                <a:cubicBezTo>
                  <a:pt x="877951" y="1635993"/>
                  <a:pt x="873105" y="1631147"/>
                  <a:pt x="873105" y="1625162"/>
                </a:cubicBezTo>
                <a:cubicBezTo>
                  <a:pt x="873105" y="1619177"/>
                  <a:pt x="877951" y="1614331"/>
                  <a:pt x="883936" y="1614331"/>
                </a:cubicBezTo>
                <a:close/>
                <a:moveTo>
                  <a:pt x="709222" y="1614331"/>
                </a:moveTo>
                <a:cubicBezTo>
                  <a:pt x="715207" y="1614331"/>
                  <a:pt x="720052" y="1619177"/>
                  <a:pt x="720052" y="1625162"/>
                </a:cubicBezTo>
                <a:cubicBezTo>
                  <a:pt x="720052" y="1631147"/>
                  <a:pt x="715207" y="1635993"/>
                  <a:pt x="709222" y="1635993"/>
                </a:cubicBezTo>
                <a:cubicBezTo>
                  <a:pt x="703236" y="1635993"/>
                  <a:pt x="698391" y="1631147"/>
                  <a:pt x="698391" y="1625162"/>
                </a:cubicBezTo>
                <a:cubicBezTo>
                  <a:pt x="698391" y="1619177"/>
                  <a:pt x="703236" y="1614331"/>
                  <a:pt x="709222" y="1614331"/>
                </a:cubicBezTo>
                <a:close/>
                <a:moveTo>
                  <a:pt x="359982" y="1614331"/>
                </a:moveTo>
                <a:cubicBezTo>
                  <a:pt x="365967" y="1614331"/>
                  <a:pt x="370812" y="1619177"/>
                  <a:pt x="370812" y="1625162"/>
                </a:cubicBezTo>
                <a:cubicBezTo>
                  <a:pt x="370812" y="1631147"/>
                  <a:pt x="365967" y="1635993"/>
                  <a:pt x="359982" y="1635993"/>
                </a:cubicBezTo>
                <a:cubicBezTo>
                  <a:pt x="353997" y="1635993"/>
                  <a:pt x="349151" y="1631147"/>
                  <a:pt x="349151" y="1625162"/>
                </a:cubicBezTo>
                <a:cubicBezTo>
                  <a:pt x="349151" y="1619177"/>
                  <a:pt x="353997" y="1614331"/>
                  <a:pt x="359982" y="1614331"/>
                </a:cubicBezTo>
                <a:close/>
                <a:moveTo>
                  <a:pt x="185362" y="1614331"/>
                </a:moveTo>
                <a:cubicBezTo>
                  <a:pt x="191347" y="1614331"/>
                  <a:pt x="196192" y="1619177"/>
                  <a:pt x="196192" y="1625162"/>
                </a:cubicBezTo>
                <a:cubicBezTo>
                  <a:pt x="196192" y="1631147"/>
                  <a:pt x="191347" y="1635993"/>
                  <a:pt x="185362" y="1635993"/>
                </a:cubicBezTo>
                <a:cubicBezTo>
                  <a:pt x="179414" y="1635936"/>
                  <a:pt x="174626" y="1631109"/>
                  <a:pt x="174626" y="1625162"/>
                </a:cubicBezTo>
                <a:cubicBezTo>
                  <a:pt x="174626" y="1619215"/>
                  <a:pt x="179414" y="1614379"/>
                  <a:pt x="185362" y="1614331"/>
                </a:cubicBezTo>
                <a:close/>
                <a:moveTo>
                  <a:pt x="10447" y="1613952"/>
                </a:moveTo>
                <a:cubicBezTo>
                  <a:pt x="10675" y="1613942"/>
                  <a:pt x="10894" y="1613942"/>
                  <a:pt x="11122" y="1613952"/>
                </a:cubicBezTo>
                <a:cubicBezTo>
                  <a:pt x="17098" y="1614161"/>
                  <a:pt x="21781" y="1619167"/>
                  <a:pt x="21572" y="1625153"/>
                </a:cubicBezTo>
                <a:cubicBezTo>
                  <a:pt x="21572" y="1625153"/>
                  <a:pt x="21572" y="1625162"/>
                  <a:pt x="21572" y="1625162"/>
                </a:cubicBezTo>
                <a:cubicBezTo>
                  <a:pt x="21572" y="1631110"/>
                  <a:pt x="16784" y="1635936"/>
                  <a:pt x="10836" y="1635993"/>
                </a:cubicBezTo>
                <a:cubicBezTo>
                  <a:pt x="4852" y="1635993"/>
                  <a:pt x="6" y="1631148"/>
                  <a:pt x="6" y="1625162"/>
                </a:cubicBezTo>
                <a:cubicBezTo>
                  <a:pt x="-203" y="1619186"/>
                  <a:pt x="4471" y="1614170"/>
                  <a:pt x="10447" y="1613952"/>
                </a:cubicBezTo>
                <a:close/>
                <a:moveTo>
                  <a:pt x="2105991" y="1613951"/>
                </a:moveTo>
                <a:cubicBezTo>
                  <a:pt x="2111976" y="1613951"/>
                  <a:pt x="2116822" y="1618797"/>
                  <a:pt x="2116831" y="1624773"/>
                </a:cubicBezTo>
                <a:cubicBezTo>
                  <a:pt x="2116831" y="1624906"/>
                  <a:pt x="2116822" y="1625029"/>
                  <a:pt x="2116822" y="1625162"/>
                </a:cubicBezTo>
                <a:cubicBezTo>
                  <a:pt x="2116822" y="1631147"/>
                  <a:pt x="2111976" y="1635993"/>
                  <a:pt x="2105991" y="1635993"/>
                </a:cubicBezTo>
                <a:cubicBezTo>
                  <a:pt x="2100005" y="1635993"/>
                  <a:pt x="2095160" y="1631147"/>
                  <a:pt x="2095160" y="1625162"/>
                </a:cubicBezTo>
                <a:cubicBezTo>
                  <a:pt x="2094951" y="1619186"/>
                  <a:pt x="2099626" y="1614170"/>
                  <a:pt x="2105601" y="1613961"/>
                </a:cubicBezTo>
                <a:cubicBezTo>
                  <a:pt x="2105735" y="1613951"/>
                  <a:pt x="2105858" y="1613951"/>
                  <a:pt x="2105991" y="1613951"/>
                </a:cubicBezTo>
                <a:close/>
                <a:moveTo>
                  <a:pt x="1407701" y="1613951"/>
                </a:moveTo>
                <a:cubicBezTo>
                  <a:pt x="1413686" y="1613999"/>
                  <a:pt x="1418493" y="1618892"/>
                  <a:pt x="1418446" y="1624868"/>
                </a:cubicBezTo>
                <a:cubicBezTo>
                  <a:pt x="1418446" y="1624972"/>
                  <a:pt x="1418437" y="1625067"/>
                  <a:pt x="1418437" y="1625162"/>
                </a:cubicBezTo>
                <a:cubicBezTo>
                  <a:pt x="1418437" y="1631147"/>
                  <a:pt x="1413591" y="1635993"/>
                  <a:pt x="1407606" y="1635993"/>
                </a:cubicBezTo>
                <a:cubicBezTo>
                  <a:pt x="1401620" y="1635993"/>
                  <a:pt x="1396775" y="1631147"/>
                  <a:pt x="1396775" y="1625162"/>
                </a:cubicBezTo>
                <a:cubicBezTo>
                  <a:pt x="1396566" y="1619186"/>
                  <a:pt x="1401241" y="1614170"/>
                  <a:pt x="1407216" y="1613961"/>
                </a:cubicBezTo>
                <a:cubicBezTo>
                  <a:pt x="1407378" y="1613951"/>
                  <a:pt x="1407539" y="1613951"/>
                  <a:pt x="1407701" y="1613951"/>
                </a:cubicBezTo>
                <a:close/>
                <a:moveTo>
                  <a:pt x="534601" y="1613951"/>
                </a:moveTo>
                <a:cubicBezTo>
                  <a:pt x="540587" y="1613951"/>
                  <a:pt x="545432" y="1618797"/>
                  <a:pt x="545442" y="1624773"/>
                </a:cubicBezTo>
                <a:cubicBezTo>
                  <a:pt x="545442" y="1624906"/>
                  <a:pt x="545432" y="1625029"/>
                  <a:pt x="545432" y="1625162"/>
                </a:cubicBezTo>
                <a:cubicBezTo>
                  <a:pt x="545432" y="1631147"/>
                  <a:pt x="540587" y="1635993"/>
                  <a:pt x="534601" y="1635993"/>
                </a:cubicBezTo>
                <a:cubicBezTo>
                  <a:pt x="528616" y="1635993"/>
                  <a:pt x="523771" y="1631147"/>
                  <a:pt x="523771" y="1625162"/>
                </a:cubicBezTo>
                <a:cubicBezTo>
                  <a:pt x="523562" y="1619186"/>
                  <a:pt x="528236" y="1614170"/>
                  <a:pt x="534212" y="1613961"/>
                </a:cubicBezTo>
                <a:cubicBezTo>
                  <a:pt x="534345" y="1613951"/>
                  <a:pt x="534469" y="1613951"/>
                  <a:pt x="534601" y="1613951"/>
                </a:cubicBezTo>
                <a:close/>
                <a:moveTo>
                  <a:pt x="2629755" y="1434961"/>
                </a:moveTo>
                <a:cubicBezTo>
                  <a:pt x="2635740" y="1434961"/>
                  <a:pt x="2640586" y="1439807"/>
                  <a:pt x="2640586" y="1445792"/>
                </a:cubicBezTo>
                <a:cubicBezTo>
                  <a:pt x="2640586" y="1451777"/>
                  <a:pt x="2635740" y="1456623"/>
                  <a:pt x="2629755" y="1456623"/>
                </a:cubicBezTo>
                <a:cubicBezTo>
                  <a:pt x="2623808" y="1456575"/>
                  <a:pt x="2619019" y="1451739"/>
                  <a:pt x="2619019" y="1445792"/>
                </a:cubicBezTo>
                <a:cubicBezTo>
                  <a:pt x="2619019" y="1439845"/>
                  <a:pt x="2623808" y="1435009"/>
                  <a:pt x="2629755" y="1434961"/>
                </a:cubicBezTo>
                <a:close/>
                <a:moveTo>
                  <a:pt x="2455230" y="1434961"/>
                </a:moveTo>
                <a:cubicBezTo>
                  <a:pt x="2461177" y="1435009"/>
                  <a:pt x="2465966" y="1439845"/>
                  <a:pt x="2465966" y="1445792"/>
                </a:cubicBezTo>
                <a:cubicBezTo>
                  <a:pt x="2465966" y="1451739"/>
                  <a:pt x="2461177" y="1456575"/>
                  <a:pt x="2455230" y="1456623"/>
                </a:cubicBezTo>
                <a:cubicBezTo>
                  <a:pt x="2449245" y="1456623"/>
                  <a:pt x="2444399" y="1451777"/>
                  <a:pt x="2444399" y="1445792"/>
                </a:cubicBezTo>
                <a:cubicBezTo>
                  <a:pt x="2444399" y="1439807"/>
                  <a:pt x="2449245" y="1434961"/>
                  <a:pt x="2455230" y="1434961"/>
                </a:cubicBezTo>
                <a:close/>
                <a:moveTo>
                  <a:pt x="2280420" y="1434961"/>
                </a:moveTo>
                <a:cubicBezTo>
                  <a:pt x="2286406" y="1434961"/>
                  <a:pt x="2291251" y="1439807"/>
                  <a:pt x="2291251" y="1445792"/>
                </a:cubicBezTo>
                <a:cubicBezTo>
                  <a:pt x="2291251" y="1451777"/>
                  <a:pt x="2286406" y="1456623"/>
                  <a:pt x="2280420" y="1456623"/>
                </a:cubicBezTo>
                <a:cubicBezTo>
                  <a:pt x="2274435" y="1456623"/>
                  <a:pt x="2269589" y="1451777"/>
                  <a:pt x="2269589" y="1445792"/>
                </a:cubicBezTo>
                <a:cubicBezTo>
                  <a:pt x="2269589" y="1439807"/>
                  <a:pt x="2274435" y="1434961"/>
                  <a:pt x="2280420" y="1434961"/>
                </a:cubicBezTo>
                <a:close/>
                <a:moveTo>
                  <a:pt x="2105990" y="1434961"/>
                </a:moveTo>
                <a:cubicBezTo>
                  <a:pt x="2111976" y="1434961"/>
                  <a:pt x="2116821" y="1439807"/>
                  <a:pt x="2116821" y="1445792"/>
                </a:cubicBezTo>
                <a:cubicBezTo>
                  <a:pt x="2116821" y="1451777"/>
                  <a:pt x="2111976" y="1456623"/>
                  <a:pt x="2105990" y="1456623"/>
                </a:cubicBezTo>
                <a:cubicBezTo>
                  <a:pt x="2100005" y="1456623"/>
                  <a:pt x="2095159" y="1451777"/>
                  <a:pt x="2095159" y="1445792"/>
                </a:cubicBezTo>
                <a:cubicBezTo>
                  <a:pt x="2095159" y="1439807"/>
                  <a:pt x="2100005" y="1434961"/>
                  <a:pt x="2105990" y="1434961"/>
                </a:cubicBezTo>
                <a:close/>
                <a:moveTo>
                  <a:pt x="1931370" y="1434961"/>
                </a:moveTo>
                <a:cubicBezTo>
                  <a:pt x="1931399" y="1434961"/>
                  <a:pt x="1931437" y="1434961"/>
                  <a:pt x="1931465" y="1434961"/>
                </a:cubicBezTo>
                <a:cubicBezTo>
                  <a:pt x="1937412" y="1435009"/>
                  <a:pt x="1942201" y="1439845"/>
                  <a:pt x="1942201" y="1445792"/>
                </a:cubicBezTo>
                <a:cubicBezTo>
                  <a:pt x="1942201" y="1451777"/>
                  <a:pt x="1937356" y="1456623"/>
                  <a:pt x="1931370" y="1456623"/>
                </a:cubicBezTo>
                <a:cubicBezTo>
                  <a:pt x="1925442" y="1456575"/>
                  <a:pt x="1920682" y="1451720"/>
                  <a:pt x="1920730" y="1445792"/>
                </a:cubicBezTo>
                <a:cubicBezTo>
                  <a:pt x="1920682" y="1439864"/>
                  <a:pt x="1925442" y="1435018"/>
                  <a:pt x="1931370" y="1434961"/>
                </a:cubicBezTo>
                <a:close/>
                <a:moveTo>
                  <a:pt x="1756846" y="1434961"/>
                </a:moveTo>
                <a:cubicBezTo>
                  <a:pt x="1762793" y="1435009"/>
                  <a:pt x="1767582" y="1439845"/>
                  <a:pt x="1767582" y="1445792"/>
                </a:cubicBezTo>
                <a:cubicBezTo>
                  <a:pt x="1767582" y="1451739"/>
                  <a:pt x="1762793" y="1456575"/>
                  <a:pt x="1756846" y="1456623"/>
                </a:cubicBezTo>
                <a:cubicBezTo>
                  <a:pt x="1750861" y="1456623"/>
                  <a:pt x="1746015" y="1451777"/>
                  <a:pt x="1746015" y="1445792"/>
                </a:cubicBezTo>
                <a:cubicBezTo>
                  <a:pt x="1746015" y="1439807"/>
                  <a:pt x="1750861" y="1434961"/>
                  <a:pt x="1756846" y="1434961"/>
                </a:cubicBezTo>
                <a:close/>
                <a:moveTo>
                  <a:pt x="1582226" y="1434961"/>
                </a:moveTo>
                <a:cubicBezTo>
                  <a:pt x="1588155" y="1434961"/>
                  <a:pt x="1592962" y="1439769"/>
                  <a:pt x="1592962" y="1445697"/>
                </a:cubicBezTo>
                <a:cubicBezTo>
                  <a:pt x="1592962" y="1445725"/>
                  <a:pt x="1592962" y="1445763"/>
                  <a:pt x="1592962" y="1445792"/>
                </a:cubicBezTo>
                <a:cubicBezTo>
                  <a:pt x="1593009" y="1451720"/>
                  <a:pt x="1588250" y="1456566"/>
                  <a:pt x="1582321" y="1456623"/>
                </a:cubicBezTo>
                <a:cubicBezTo>
                  <a:pt x="1582293" y="1456623"/>
                  <a:pt x="1582255" y="1456623"/>
                  <a:pt x="1582226" y="1456623"/>
                </a:cubicBezTo>
                <a:cubicBezTo>
                  <a:pt x="1576241" y="1456623"/>
                  <a:pt x="1571395" y="1451777"/>
                  <a:pt x="1571395" y="1445792"/>
                </a:cubicBezTo>
                <a:cubicBezTo>
                  <a:pt x="1571395" y="1439807"/>
                  <a:pt x="1576241" y="1434961"/>
                  <a:pt x="1582226" y="1434961"/>
                </a:cubicBezTo>
                <a:close/>
                <a:moveTo>
                  <a:pt x="1407606" y="1434961"/>
                </a:moveTo>
                <a:cubicBezTo>
                  <a:pt x="1413592" y="1434961"/>
                  <a:pt x="1418437" y="1439807"/>
                  <a:pt x="1418437" y="1445792"/>
                </a:cubicBezTo>
                <a:cubicBezTo>
                  <a:pt x="1418437" y="1451777"/>
                  <a:pt x="1413592" y="1456623"/>
                  <a:pt x="1407606" y="1456623"/>
                </a:cubicBezTo>
                <a:cubicBezTo>
                  <a:pt x="1401621" y="1456623"/>
                  <a:pt x="1396775" y="1451777"/>
                  <a:pt x="1396775" y="1445792"/>
                </a:cubicBezTo>
                <a:cubicBezTo>
                  <a:pt x="1396775" y="1439807"/>
                  <a:pt x="1401621" y="1434961"/>
                  <a:pt x="1407606" y="1434961"/>
                </a:cubicBezTo>
                <a:close/>
                <a:moveTo>
                  <a:pt x="1232986" y="1434961"/>
                </a:moveTo>
                <a:cubicBezTo>
                  <a:pt x="1238972" y="1434961"/>
                  <a:pt x="1243817" y="1439807"/>
                  <a:pt x="1243817" y="1445792"/>
                </a:cubicBezTo>
                <a:cubicBezTo>
                  <a:pt x="1243817" y="1451777"/>
                  <a:pt x="1238972" y="1456623"/>
                  <a:pt x="1232986" y="1456623"/>
                </a:cubicBezTo>
                <a:cubicBezTo>
                  <a:pt x="1227001" y="1456623"/>
                  <a:pt x="1222155" y="1451777"/>
                  <a:pt x="1222155" y="1445792"/>
                </a:cubicBezTo>
                <a:cubicBezTo>
                  <a:pt x="1222155" y="1439807"/>
                  <a:pt x="1227001" y="1434961"/>
                  <a:pt x="1232986" y="1434961"/>
                </a:cubicBezTo>
                <a:close/>
                <a:moveTo>
                  <a:pt x="1058366" y="1434961"/>
                </a:moveTo>
                <a:cubicBezTo>
                  <a:pt x="1064351" y="1434961"/>
                  <a:pt x="1069197" y="1439807"/>
                  <a:pt x="1069197" y="1445792"/>
                </a:cubicBezTo>
                <a:cubicBezTo>
                  <a:pt x="1069197" y="1451777"/>
                  <a:pt x="1064351" y="1456623"/>
                  <a:pt x="1058366" y="1456623"/>
                </a:cubicBezTo>
                <a:cubicBezTo>
                  <a:pt x="1052419" y="1456575"/>
                  <a:pt x="1047630" y="1451739"/>
                  <a:pt x="1047630" y="1445792"/>
                </a:cubicBezTo>
                <a:cubicBezTo>
                  <a:pt x="1047630" y="1439845"/>
                  <a:pt x="1052419" y="1435009"/>
                  <a:pt x="1058366" y="1434961"/>
                </a:cubicBezTo>
                <a:close/>
                <a:moveTo>
                  <a:pt x="883936" y="1434961"/>
                </a:moveTo>
                <a:cubicBezTo>
                  <a:pt x="889883" y="1435009"/>
                  <a:pt x="894672" y="1439845"/>
                  <a:pt x="894672" y="1445792"/>
                </a:cubicBezTo>
                <a:cubicBezTo>
                  <a:pt x="894672" y="1451739"/>
                  <a:pt x="889883" y="1456575"/>
                  <a:pt x="883936" y="1456623"/>
                </a:cubicBezTo>
                <a:cubicBezTo>
                  <a:pt x="877951" y="1456623"/>
                  <a:pt x="873105" y="1451777"/>
                  <a:pt x="873105" y="1445792"/>
                </a:cubicBezTo>
                <a:cubicBezTo>
                  <a:pt x="873105" y="1439807"/>
                  <a:pt x="877951" y="1434961"/>
                  <a:pt x="883936" y="1434961"/>
                </a:cubicBezTo>
                <a:close/>
                <a:moveTo>
                  <a:pt x="709222" y="1434961"/>
                </a:moveTo>
                <a:cubicBezTo>
                  <a:pt x="715207" y="1434961"/>
                  <a:pt x="720052" y="1439807"/>
                  <a:pt x="720052" y="1445792"/>
                </a:cubicBezTo>
                <a:cubicBezTo>
                  <a:pt x="720052" y="1451777"/>
                  <a:pt x="715207" y="1456623"/>
                  <a:pt x="709222" y="1456623"/>
                </a:cubicBezTo>
                <a:cubicBezTo>
                  <a:pt x="703236" y="1456623"/>
                  <a:pt x="698391" y="1451777"/>
                  <a:pt x="698391" y="1445792"/>
                </a:cubicBezTo>
                <a:cubicBezTo>
                  <a:pt x="698391" y="1439807"/>
                  <a:pt x="703236" y="1434961"/>
                  <a:pt x="709222" y="1434961"/>
                </a:cubicBezTo>
                <a:close/>
                <a:moveTo>
                  <a:pt x="534981" y="1434961"/>
                </a:moveTo>
                <a:cubicBezTo>
                  <a:pt x="540815" y="1435170"/>
                  <a:pt x="545431" y="1439959"/>
                  <a:pt x="545431" y="1445792"/>
                </a:cubicBezTo>
                <a:cubicBezTo>
                  <a:pt x="545431" y="1451777"/>
                  <a:pt x="540586" y="1456623"/>
                  <a:pt x="534601" y="1456623"/>
                </a:cubicBezTo>
                <a:cubicBezTo>
                  <a:pt x="528768" y="1456414"/>
                  <a:pt x="524150" y="1451625"/>
                  <a:pt x="524150" y="1445792"/>
                </a:cubicBezTo>
                <a:cubicBezTo>
                  <a:pt x="524150" y="1439807"/>
                  <a:pt x="528996" y="1434961"/>
                  <a:pt x="534981" y="1434961"/>
                </a:cubicBezTo>
                <a:close/>
                <a:moveTo>
                  <a:pt x="359982" y="1434961"/>
                </a:moveTo>
                <a:cubicBezTo>
                  <a:pt x="365967" y="1434961"/>
                  <a:pt x="370812" y="1439807"/>
                  <a:pt x="370812" y="1445792"/>
                </a:cubicBezTo>
                <a:cubicBezTo>
                  <a:pt x="370812" y="1451777"/>
                  <a:pt x="365967" y="1456623"/>
                  <a:pt x="359982" y="1456623"/>
                </a:cubicBezTo>
                <a:cubicBezTo>
                  <a:pt x="353997" y="1456623"/>
                  <a:pt x="349151" y="1451777"/>
                  <a:pt x="349151" y="1445792"/>
                </a:cubicBezTo>
                <a:cubicBezTo>
                  <a:pt x="349151" y="1439807"/>
                  <a:pt x="353997" y="1434961"/>
                  <a:pt x="359982" y="1434961"/>
                </a:cubicBezTo>
                <a:close/>
                <a:moveTo>
                  <a:pt x="185362" y="1434961"/>
                </a:moveTo>
                <a:cubicBezTo>
                  <a:pt x="191347" y="1434961"/>
                  <a:pt x="196192" y="1439807"/>
                  <a:pt x="196192" y="1445792"/>
                </a:cubicBezTo>
                <a:cubicBezTo>
                  <a:pt x="196192" y="1451777"/>
                  <a:pt x="191347" y="1456623"/>
                  <a:pt x="185362" y="1456623"/>
                </a:cubicBezTo>
                <a:cubicBezTo>
                  <a:pt x="179414" y="1456575"/>
                  <a:pt x="174626" y="1451739"/>
                  <a:pt x="174626" y="1445792"/>
                </a:cubicBezTo>
                <a:cubicBezTo>
                  <a:pt x="174626" y="1439845"/>
                  <a:pt x="179414" y="1435009"/>
                  <a:pt x="185362" y="1434961"/>
                </a:cubicBezTo>
                <a:close/>
                <a:moveTo>
                  <a:pt x="10837" y="1434961"/>
                </a:moveTo>
                <a:cubicBezTo>
                  <a:pt x="16784" y="1435009"/>
                  <a:pt x="21572" y="1439845"/>
                  <a:pt x="21572" y="1445792"/>
                </a:cubicBezTo>
                <a:cubicBezTo>
                  <a:pt x="21572" y="1451739"/>
                  <a:pt x="16784" y="1456575"/>
                  <a:pt x="10837" y="1456623"/>
                </a:cubicBezTo>
                <a:cubicBezTo>
                  <a:pt x="4852" y="1456623"/>
                  <a:pt x="6" y="1451777"/>
                  <a:pt x="6" y="1445792"/>
                </a:cubicBezTo>
                <a:cubicBezTo>
                  <a:pt x="6" y="1439807"/>
                  <a:pt x="4852" y="1434961"/>
                  <a:pt x="10837" y="1434961"/>
                </a:cubicBezTo>
                <a:close/>
                <a:moveTo>
                  <a:pt x="2629755" y="1255591"/>
                </a:moveTo>
                <a:cubicBezTo>
                  <a:pt x="2635740" y="1255591"/>
                  <a:pt x="2640586" y="1260437"/>
                  <a:pt x="2640586" y="1266422"/>
                </a:cubicBezTo>
                <a:cubicBezTo>
                  <a:pt x="2640586" y="1272407"/>
                  <a:pt x="2635740" y="1277253"/>
                  <a:pt x="2629755" y="1277253"/>
                </a:cubicBezTo>
                <a:cubicBezTo>
                  <a:pt x="2623808" y="1277205"/>
                  <a:pt x="2619019" y="1272369"/>
                  <a:pt x="2619019" y="1266422"/>
                </a:cubicBezTo>
                <a:cubicBezTo>
                  <a:pt x="2619019" y="1260475"/>
                  <a:pt x="2623808" y="1255639"/>
                  <a:pt x="2629755" y="1255591"/>
                </a:cubicBezTo>
                <a:close/>
                <a:moveTo>
                  <a:pt x="2455230" y="1255591"/>
                </a:moveTo>
                <a:cubicBezTo>
                  <a:pt x="2461177" y="1255639"/>
                  <a:pt x="2465966" y="1260475"/>
                  <a:pt x="2465966" y="1266422"/>
                </a:cubicBezTo>
                <a:cubicBezTo>
                  <a:pt x="2465966" y="1272369"/>
                  <a:pt x="2461177" y="1277205"/>
                  <a:pt x="2455230" y="1277253"/>
                </a:cubicBezTo>
                <a:cubicBezTo>
                  <a:pt x="2449245" y="1277253"/>
                  <a:pt x="2444399" y="1272407"/>
                  <a:pt x="2444399" y="1266422"/>
                </a:cubicBezTo>
                <a:cubicBezTo>
                  <a:pt x="2444399" y="1260437"/>
                  <a:pt x="2449245" y="1255591"/>
                  <a:pt x="2455230" y="1255591"/>
                </a:cubicBezTo>
                <a:close/>
                <a:moveTo>
                  <a:pt x="2280420" y="1255591"/>
                </a:moveTo>
                <a:cubicBezTo>
                  <a:pt x="2286406" y="1255591"/>
                  <a:pt x="2291251" y="1260437"/>
                  <a:pt x="2291251" y="1266422"/>
                </a:cubicBezTo>
                <a:cubicBezTo>
                  <a:pt x="2291251" y="1272407"/>
                  <a:pt x="2286406" y="1277253"/>
                  <a:pt x="2280420" y="1277253"/>
                </a:cubicBezTo>
                <a:cubicBezTo>
                  <a:pt x="2274435" y="1277253"/>
                  <a:pt x="2269589" y="1272407"/>
                  <a:pt x="2269589" y="1266422"/>
                </a:cubicBezTo>
                <a:cubicBezTo>
                  <a:pt x="2269589" y="1260437"/>
                  <a:pt x="2274435" y="1255591"/>
                  <a:pt x="2280420" y="1255591"/>
                </a:cubicBezTo>
                <a:close/>
                <a:moveTo>
                  <a:pt x="2105990" y="1255591"/>
                </a:moveTo>
                <a:cubicBezTo>
                  <a:pt x="2111976" y="1255591"/>
                  <a:pt x="2116821" y="1260437"/>
                  <a:pt x="2116821" y="1266422"/>
                </a:cubicBezTo>
                <a:cubicBezTo>
                  <a:pt x="2116821" y="1272407"/>
                  <a:pt x="2111976" y="1277253"/>
                  <a:pt x="2105990" y="1277253"/>
                </a:cubicBezTo>
                <a:cubicBezTo>
                  <a:pt x="2100005" y="1277253"/>
                  <a:pt x="2095159" y="1272407"/>
                  <a:pt x="2095159" y="1266422"/>
                </a:cubicBezTo>
                <a:cubicBezTo>
                  <a:pt x="2095159" y="1260437"/>
                  <a:pt x="2100005" y="1255591"/>
                  <a:pt x="2105990" y="1255591"/>
                </a:cubicBezTo>
                <a:close/>
                <a:moveTo>
                  <a:pt x="1931275" y="1255591"/>
                </a:moveTo>
                <a:cubicBezTo>
                  <a:pt x="1931304" y="1255591"/>
                  <a:pt x="1931342" y="1255591"/>
                  <a:pt x="1931371" y="1255591"/>
                </a:cubicBezTo>
                <a:cubicBezTo>
                  <a:pt x="1937356" y="1255591"/>
                  <a:pt x="1942201" y="1260437"/>
                  <a:pt x="1942201" y="1266422"/>
                </a:cubicBezTo>
                <a:cubicBezTo>
                  <a:pt x="1942201" y="1272407"/>
                  <a:pt x="1937356" y="1277253"/>
                  <a:pt x="1931371" y="1277253"/>
                </a:cubicBezTo>
                <a:cubicBezTo>
                  <a:pt x="1925442" y="1277253"/>
                  <a:pt x="1920635" y="1272445"/>
                  <a:pt x="1920635" y="1266517"/>
                </a:cubicBezTo>
                <a:cubicBezTo>
                  <a:pt x="1920635" y="1266489"/>
                  <a:pt x="1920635" y="1266451"/>
                  <a:pt x="1920635" y="1266422"/>
                </a:cubicBezTo>
                <a:cubicBezTo>
                  <a:pt x="1920578" y="1260494"/>
                  <a:pt x="1925347" y="1255648"/>
                  <a:pt x="1931275" y="1255591"/>
                </a:cubicBezTo>
                <a:close/>
                <a:moveTo>
                  <a:pt x="1756846" y="1255591"/>
                </a:moveTo>
                <a:cubicBezTo>
                  <a:pt x="1762793" y="1255639"/>
                  <a:pt x="1767582" y="1260475"/>
                  <a:pt x="1767582" y="1266422"/>
                </a:cubicBezTo>
                <a:cubicBezTo>
                  <a:pt x="1767582" y="1272369"/>
                  <a:pt x="1762793" y="1277205"/>
                  <a:pt x="1756846" y="1277253"/>
                </a:cubicBezTo>
                <a:cubicBezTo>
                  <a:pt x="1750861" y="1277253"/>
                  <a:pt x="1746015" y="1272407"/>
                  <a:pt x="1746015" y="1266422"/>
                </a:cubicBezTo>
                <a:cubicBezTo>
                  <a:pt x="1746015" y="1260437"/>
                  <a:pt x="1750861" y="1255591"/>
                  <a:pt x="1756846" y="1255591"/>
                </a:cubicBezTo>
                <a:close/>
                <a:moveTo>
                  <a:pt x="1582226" y="1255591"/>
                </a:moveTo>
                <a:cubicBezTo>
                  <a:pt x="1588155" y="1255591"/>
                  <a:pt x="1592962" y="1260399"/>
                  <a:pt x="1592962" y="1266327"/>
                </a:cubicBezTo>
                <a:cubicBezTo>
                  <a:pt x="1592962" y="1266355"/>
                  <a:pt x="1592962" y="1266394"/>
                  <a:pt x="1592962" y="1266422"/>
                </a:cubicBezTo>
                <a:cubicBezTo>
                  <a:pt x="1593009" y="1272350"/>
                  <a:pt x="1588250" y="1277196"/>
                  <a:pt x="1582321" y="1277253"/>
                </a:cubicBezTo>
                <a:cubicBezTo>
                  <a:pt x="1582293" y="1277253"/>
                  <a:pt x="1582255" y="1277253"/>
                  <a:pt x="1582226" y="1277253"/>
                </a:cubicBezTo>
                <a:cubicBezTo>
                  <a:pt x="1576241" y="1277253"/>
                  <a:pt x="1571395" y="1272407"/>
                  <a:pt x="1571395" y="1266422"/>
                </a:cubicBezTo>
                <a:cubicBezTo>
                  <a:pt x="1571395" y="1260437"/>
                  <a:pt x="1576241" y="1255591"/>
                  <a:pt x="1582226" y="1255591"/>
                </a:cubicBezTo>
                <a:close/>
                <a:moveTo>
                  <a:pt x="1407606" y="1255591"/>
                </a:moveTo>
                <a:cubicBezTo>
                  <a:pt x="1413592" y="1255591"/>
                  <a:pt x="1418437" y="1260437"/>
                  <a:pt x="1418437" y="1266422"/>
                </a:cubicBezTo>
                <a:cubicBezTo>
                  <a:pt x="1418437" y="1272407"/>
                  <a:pt x="1413592" y="1277253"/>
                  <a:pt x="1407606" y="1277253"/>
                </a:cubicBezTo>
                <a:cubicBezTo>
                  <a:pt x="1401621" y="1277253"/>
                  <a:pt x="1396775" y="1272407"/>
                  <a:pt x="1396775" y="1266422"/>
                </a:cubicBezTo>
                <a:cubicBezTo>
                  <a:pt x="1396775" y="1260437"/>
                  <a:pt x="1401621" y="1255591"/>
                  <a:pt x="1407606" y="1255591"/>
                </a:cubicBezTo>
                <a:close/>
                <a:moveTo>
                  <a:pt x="1232986" y="1255591"/>
                </a:moveTo>
                <a:cubicBezTo>
                  <a:pt x="1238972" y="1255591"/>
                  <a:pt x="1243817" y="1260437"/>
                  <a:pt x="1243817" y="1266422"/>
                </a:cubicBezTo>
                <a:cubicBezTo>
                  <a:pt x="1243817" y="1272407"/>
                  <a:pt x="1238972" y="1277253"/>
                  <a:pt x="1232986" y="1277253"/>
                </a:cubicBezTo>
                <a:cubicBezTo>
                  <a:pt x="1227001" y="1277253"/>
                  <a:pt x="1222155" y="1272407"/>
                  <a:pt x="1222155" y="1266422"/>
                </a:cubicBezTo>
                <a:cubicBezTo>
                  <a:pt x="1222155" y="1260437"/>
                  <a:pt x="1227001" y="1255591"/>
                  <a:pt x="1232986" y="1255591"/>
                </a:cubicBezTo>
                <a:close/>
                <a:moveTo>
                  <a:pt x="1058366" y="1255591"/>
                </a:moveTo>
                <a:cubicBezTo>
                  <a:pt x="1064351" y="1255591"/>
                  <a:pt x="1069197" y="1260437"/>
                  <a:pt x="1069197" y="1266422"/>
                </a:cubicBezTo>
                <a:cubicBezTo>
                  <a:pt x="1069197" y="1272407"/>
                  <a:pt x="1064351" y="1277253"/>
                  <a:pt x="1058366" y="1277253"/>
                </a:cubicBezTo>
                <a:cubicBezTo>
                  <a:pt x="1052419" y="1277205"/>
                  <a:pt x="1047630" y="1272369"/>
                  <a:pt x="1047630" y="1266422"/>
                </a:cubicBezTo>
                <a:cubicBezTo>
                  <a:pt x="1047630" y="1260475"/>
                  <a:pt x="1052419" y="1255639"/>
                  <a:pt x="1058366" y="1255591"/>
                </a:cubicBezTo>
                <a:close/>
                <a:moveTo>
                  <a:pt x="883936" y="1255591"/>
                </a:moveTo>
                <a:cubicBezTo>
                  <a:pt x="889883" y="1255639"/>
                  <a:pt x="894672" y="1260475"/>
                  <a:pt x="894672" y="1266422"/>
                </a:cubicBezTo>
                <a:cubicBezTo>
                  <a:pt x="894672" y="1272369"/>
                  <a:pt x="889883" y="1277205"/>
                  <a:pt x="883936" y="1277253"/>
                </a:cubicBezTo>
                <a:cubicBezTo>
                  <a:pt x="877951" y="1277253"/>
                  <a:pt x="873105" y="1272407"/>
                  <a:pt x="873105" y="1266422"/>
                </a:cubicBezTo>
                <a:cubicBezTo>
                  <a:pt x="873105" y="1260437"/>
                  <a:pt x="877951" y="1255591"/>
                  <a:pt x="883936" y="1255591"/>
                </a:cubicBezTo>
                <a:close/>
                <a:moveTo>
                  <a:pt x="709222" y="1255591"/>
                </a:moveTo>
                <a:cubicBezTo>
                  <a:pt x="715207" y="1255591"/>
                  <a:pt x="720052" y="1260437"/>
                  <a:pt x="720052" y="1266422"/>
                </a:cubicBezTo>
                <a:cubicBezTo>
                  <a:pt x="720052" y="1272407"/>
                  <a:pt x="715207" y="1277253"/>
                  <a:pt x="709222" y="1277253"/>
                </a:cubicBezTo>
                <a:cubicBezTo>
                  <a:pt x="703236" y="1277253"/>
                  <a:pt x="698391" y="1272407"/>
                  <a:pt x="698391" y="1266422"/>
                </a:cubicBezTo>
                <a:cubicBezTo>
                  <a:pt x="698391" y="1260437"/>
                  <a:pt x="703236" y="1255591"/>
                  <a:pt x="709222" y="1255591"/>
                </a:cubicBezTo>
                <a:close/>
                <a:moveTo>
                  <a:pt x="534602" y="1255591"/>
                </a:moveTo>
                <a:cubicBezTo>
                  <a:pt x="540587" y="1255591"/>
                  <a:pt x="545432" y="1260437"/>
                  <a:pt x="545432" y="1266422"/>
                </a:cubicBezTo>
                <a:cubicBezTo>
                  <a:pt x="545432" y="1272407"/>
                  <a:pt x="540587" y="1277253"/>
                  <a:pt x="534602" y="1277253"/>
                </a:cubicBezTo>
                <a:cubicBezTo>
                  <a:pt x="528616" y="1277253"/>
                  <a:pt x="523771" y="1272407"/>
                  <a:pt x="523771" y="1266422"/>
                </a:cubicBezTo>
                <a:cubicBezTo>
                  <a:pt x="523771" y="1260437"/>
                  <a:pt x="528616" y="1255591"/>
                  <a:pt x="534602" y="1255591"/>
                </a:cubicBezTo>
                <a:close/>
                <a:moveTo>
                  <a:pt x="359982" y="1255591"/>
                </a:moveTo>
                <a:cubicBezTo>
                  <a:pt x="365967" y="1255591"/>
                  <a:pt x="370812" y="1260437"/>
                  <a:pt x="370812" y="1266422"/>
                </a:cubicBezTo>
                <a:cubicBezTo>
                  <a:pt x="370812" y="1272407"/>
                  <a:pt x="365967" y="1277253"/>
                  <a:pt x="359982" y="1277253"/>
                </a:cubicBezTo>
                <a:cubicBezTo>
                  <a:pt x="353997" y="1277253"/>
                  <a:pt x="349151" y="1272407"/>
                  <a:pt x="349151" y="1266422"/>
                </a:cubicBezTo>
                <a:cubicBezTo>
                  <a:pt x="349151" y="1260437"/>
                  <a:pt x="353997" y="1255591"/>
                  <a:pt x="359982" y="1255591"/>
                </a:cubicBezTo>
                <a:close/>
                <a:moveTo>
                  <a:pt x="185362" y="1255591"/>
                </a:moveTo>
                <a:cubicBezTo>
                  <a:pt x="191347" y="1255591"/>
                  <a:pt x="196192" y="1260437"/>
                  <a:pt x="196192" y="1266422"/>
                </a:cubicBezTo>
                <a:cubicBezTo>
                  <a:pt x="196192" y="1272407"/>
                  <a:pt x="191347" y="1277253"/>
                  <a:pt x="185362" y="1277253"/>
                </a:cubicBezTo>
                <a:cubicBezTo>
                  <a:pt x="179414" y="1277205"/>
                  <a:pt x="174626" y="1272369"/>
                  <a:pt x="174626" y="1266422"/>
                </a:cubicBezTo>
                <a:cubicBezTo>
                  <a:pt x="174626" y="1260475"/>
                  <a:pt x="179414" y="1255639"/>
                  <a:pt x="185362" y="1255591"/>
                </a:cubicBezTo>
                <a:close/>
                <a:moveTo>
                  <a:pt x="10837" y="1255591"/>
                </a:moveTo>
                <a:cubicBezTo>
                  <a:pt x="16784" y="1255639"/>
                  <a:pt x="21572" y="1260475"/>
                  <a:pt x="21572" y="1266422"/>
                </a:cubicBezTo>
                <a:cubicBezTo>
                  <a:pt x="21572" y="1272369"/>
                  <a:pt x="16784" y="1277205"/>
                  <a:pt x="10837" y="1277253"/>
                </a:cubicBezTo>
                <a:cubicBezTo>
                  <a:pt x="4852" y="1277253"/>
                  <a:pt x="6" y="1272407"/>
                  <a:pt x="6" y="1266422"/>
                </a:cubicBezTo>
                <a:cubicBezTo>
                  <a:pt x="6" y="1260437"/>
                  <a:pt x="4852" y="1255591"/>
                  <a:pt x="10837" y="1255591"/>
                </a:cubicBezTo>
                <a:close/>
                <a:moveTo>
                  <a:pt x="2629755" y="1076221"/>
                </a:moveTo>
                <a:cubicBezTo>
                  <a:pt x="2635740" y="1076221"/>
                  <a:pt x="2640586" y="1081067"/>
                  <a:pt x="2640586" y="1087052"/>
                </a:cubicBezTo>
                <a:cubicBezTo>
                  <a:pt x="2640586" y="1093037"/>
                  <a:pt x="2635740" y="1097883"/>
                  <a:pt x="2629755" y="1097883"/>
                </a:cubicBezTo>
                <a:cubicBezTo>
                  <a:pt x="2623808" y="1097826"/>
                  <a:pt x="2619019" y="1092999"/>
                  <a:pt x="2619019" y="1087052"/>
                </a:cubicBezTo>
                <a:cubicBezTo>
                  <a:pt x="2619019" y="1081105"/>
                  <a:pt x="2623808" y="1076269"/>
                  <a:pt x="2629755" y="1076221"/>
                </a:cubicBezTo>
                <a:close/>
                <a:moveTo>
                  <a:pt x="1931275" y="1076221"/>
                </a:moveTo>
                <a:cubicBezTo>
                  <a:pt x="1931304" y="1076221"/>
                  <a:pt x="1931342" y="1076221"/>
                  <a:pt x="1931371" y="1076221"/>
                </a:cubicBezTo>
                <a:cubicBezTo>
                  <a:pt x="1937356" y="1076221"/>
                  <a:pt x="1942201" y="1081067"/>
                  <a:pt x="1942201" y="1087052"/>
                </a:cubicBezTo>
                <a:cubicBezTo>
                  <a:pt x="1942201" y="1093037"/>
                  <a:pt x="1937356" y="1097883"/>
                  <a:pt x="1931371" y="1097883"/>
                </a:cubicBezTo>
                <a:cubicBezTo>
                  <a:pt x="1925442" y="1097883"/>
                  <a:pt x="1920635" y="1093075"/>
                  <a:pt x="1920635" y="1087147"/>
                </a:cubicBezTo>
                <a:cubicBezTo>
                  <a:pt x="1920635" y="1087119"/>
                  <a:pt x="1920635" y="1087081"/>
                  <a:pt x="1920635" y="1087052"/>
                </a:cubicBezTo>
                <a:cubicBezTo>
                  <a:pt x="1920578" y="1081124"/>
                  <a:pt x="1925347" y="1076279"/>
                  <a:pt x="1931275" y="1076221"/>
                </a:cubicBezTo>
                <a:close/>
                <a:moveTo>
                  <a:pt x="1756846" y="1076221"/>
                </a:moveTo>
                <a:cubicBezTo>
                  <a:pt x="1762793" y="1076269"/>
                  <a:pt x="1767582" y="1081105"/>
                  <a:pt x="1767582" y="1087052"/>
                </a:cubicBezTo>
                <a:cubicBezTo>
                  <a:pt x="1767582" y="1092999"/>
                  <a:pt x="1762793" y="1097826"/>
                  <a:pt x="1756846" y="1097883"/>
                </a:cubicBezTo>
                <a:cubicBezTo>
                  <a:pt x="1750861" y="1097883"/>
                  <a:pt x="1746015" y="1093037"/>
                  <a:pt x="1746015" y="1087052"/>
                </a:cubicBezTo>
                <a:cubicBezTo>
                  <a:pt x="1746015" y="1081067"/>
                  <a:pt x="1750861" y="1076221"/>
                  <a:pt x="1756846" y="1076221"/>
                </a:cubicBezTo>
                <a:close/>
                <a:moveTo>
                  <a:pt x="1582226" y="1076221"/>
                </a:moveTo>
                <a:cubicBezTo>
                  <a:pt x="1588155" y="1076221"/>
                  <a:pt x="1592962" y="1081029"/>
                  <a:pt x="1592962" y="1086957"/>
                </a:cubicBezTo>
                <a:cubicBezTo>
                  <a:pt x="1592962" y="1086986"/>
                  <a:pt x="1592962" y="1087024"/>
                  <a:pt x="1592962" y="1087052"/>
                </a:cubicBezTo>
                <a:cubicBezTo>
                  <a:pt x="1593009" y="1092980"/>
                  <a:pt x="1588250" y="1097826"/>
                  <a:pt x="1582321" y="1097883"/>
                </a:cubicBezTo>
                <a:cubicBezTo>
                  <a:pt x="1582293" y="1097883"/>
                  <a:pt x="1582255" y="1097883"/>
                  <a:pt x="1582226" y="1097883"/>
                </a:cubicBezTo>
                <a:cubicBezTo>
                  <a:pt x="1576241" y="1097883"/>
                  <a:pt x="1571395" y="1093037"/>
                  <a:pt x="1571395" y="1087052"/>
                </a:cubicBezTo>
                <a:cubicBezTo>
                  <a:pt x="1571395" y="1081067"/>
                  <a:pt x="1576241" y="1076221"/>
                  <a:pt x="1582226" y="1076221"/>
                </a:cubicBezTo>
                <a:close/>
                <a:moveTo>
                  <a:pt x="1407606" y="1076221"/>
                </a:moveTo>
                <a:cubicBezTo>
                  <a:pt x="1407635" y="1076221"/>
                  <a:pt x="1407673" y="1076221"/>
                  <a:pt x="1407701" y="1076221"/>
                </a:cubicBezTo>
                <a:cubicBezTo>
                  <a:pt x="1413648" y="1076269"/>
                  <a:pt x="1418437" y="1081105"/>
                  <a:pt x="1418437" y="1087052"/>
                </a:cubicBezTo>
                <a:cubicBezTo>
                  <a:pt x="1418437" y="1093037"/>
                  <a:pt x="1413592" y="1097883"/>
                  <a:pt x="1407606" y="1097883"/>
                </a:cubicBezTo>
                <a:cubicBezTo>
                  <a:pt x="1401621" y="1097883"/>
                  <a:pt x="1396775" y="1093037"/>
                  <a:pt x="1396775" y="1087052"/>
                </a:cubicBezTo>
                <a:cubicBezTo>
                  <a:pt x="1396775" y="1081067"/>
                  <a:pt x="1401621" y="1076221"/>
                  <a:pt x="1407606" y="1076221"/>
                </a:cubicBezTo>
                <a:close/>
                <a:moveTo>
                  <a:pt x="1232986" y="1076221"/>
                </a:moveTo>
                <a:cubicBezTo>
                  <a:pt x="1238972" y="1076221"/>
                  <a:pt x="1243817" y="1081067"/>
                  <a:pt x="1243817" y="1087052"/>
                </a:cubicBezTo>
                <a:cubicBezTo>
                  <a:pt x="1243817" y="1093037"/>
                  <a:pt x="1238972" y="1097883"/>
                  <a:pt x="1232986" y="1097883"/>
                </a:cubicBezTo>
                <a:cubicBezTo>
                  <a:pt x="1227001" y="1097883"/>
                  <a:pt x="1222155" y="1093037"/>
                  <a:pt x="1222155" y="1087052"/>
                </a:cubicBezTo>
                <a:cubicBezTo>
                  <a:pt x="1222155" y="1081067"/>
                  <a:pt x="1227001" y="1076221"/>
                  <a:pt x="1232986" y="1076221"/>
                </a:cubicBezTo>
                <a:close/>
                <a:moveTo>
                  <a:pt x="534602" y="1076221"/>
                </a:moveTo>
                <a:cubicBezTo>
                  <a:pt x="540587" y="1076221"/>
                  <a:pt x="545432" y="1081067"/>
                  <a:pt x="545432" y="1087052"/>
                </a:cubicBezTo>
                <a:cubicBezTo>
                  <a:pt x="545432" y="1093037"/>
                  <a:pt x="540587" y="1097883"/>
                  <a:pt x="534602" y="1097883"/>
                </a:cubicBezTo>
                <a:cubicBezTo>
                  <a:pt x="528616" y="1097883"/>
                  <a:pt x="523771" y="1093037"/>
                  <a:pt x="523771" y="1087052"/>
                </a:cubicBezTo>
                <a:cubicBezTo>
                  <a:pt x="523771" y="1081067"/>
                  <a:pt x="528616" y="1076221"/>
                  <a:pt x="534602" y="1076221"/>
                </a:cubicBezTo>
                <a:close/>
                <a:moveTo>
                  <a:pt x="359982" y="1076221"/>
                </a:moveTo>
                <a:cubicBezTo>
                  <a:pt x="365967" y="1076221"/>
                  <a:pt x="370812" y="1081067"/>
                  <a:pt x="370812" y="1087052"/>
                </a:cubicBezTo>
                <a:cubicBezTo>
                  <a:pt x="370812" y="1093037"/>
                  <a:pt x="365967" y="1097883"/>
                  <a:pt x="359982" y="1097883"/>
                </a:cubicBezTo>
                <a:cubicBezTo>
                  <a:pt x="353997" y="1097883"/>
                  <a:pt x="349151" y="1093037"/>
                  <a:pt x="349151" y="1087052"/>
                </a:cubicBezTo>
                <a:cubicBezTo>
                  <a:pt x="349151" y="1081067"/>
                  <a:pt x="353997" y="1076221"/>
                  <a:pt x="359982" y="1076221"/>
                </a:cubicBezTo>
                <a:close/>
                <a:moveTo>
                  <a:pt x="185362" y="1076221"/>
                </a:moveTo>
                <a:cubicBezTo>
                  <a:pt x="191347" y="1076221"/>
                  <a:pt x="196192" y="1081067"/>
                  <a:pt x="196192" y="1087052"/>
                </a:cubicBezTo>
                <a:cubicBezTo>
                  <a:pt x="196192" y="1093037"/>
                  <a:pt x="191347" y="1097883"/>
                  <a:pt x="185362" y="1097883"/>
                </a:cubicBezTo>
                <a:cubicBezTo>
                  <a:pt x="179414" y="1097826"/>
                  <a:pt x="174626" y="1092999"/>
                  <a:pt x="174626" y="1087052"/>
                </a:cubicBezTo>
                <a:cubicBezTo>
                  <a:pt x="174626" y="1081105"/>
                  <a:pt x="179414" y="1076269"/>
                  <a:pt x="185362" y="1076221"/>
                </a:cubicBezTo>
                <a:close/>
                <a:moveTo>
                  <a:pt x="10837" y="1076221"/>
                </a:moveTo>
                <a:cubicBezTo>
                  <a:pt x="10932" y="1076221"/>
                  <a:pt x="11027" y="1076221"/>
                  <a:pt x="11122" y="1076221"/>
                </a:cubicBezTo>
                <a:cubicBezTo>
                  <a:pt x="16955" y="1076430"/>
                  <a:pt x="21572" y="1081219"/>
                  <a:pt x="21572" y="1087052"/>
                </a:cubicBezTo>
                <a:cubicBezTo>
                  <a:pt x="21572" y="1092999"/>
                  <a:pt x="16784" y="1097826"/>
                  <a:pt x="10837" y="1097883"/>
                </a:cubicBezTo>
                <a:cubicBezTo>
                  <a:pt x="4852" y="1097883"/>
                  <a:pt x="6" y="1093037"/>
                  <a:pt x="6" y="1087052"/>
                </a:cubicBezTo>
                <a:cubicBezTo>
                  <a:pt x="6" y="1081067"/>
                  <a:pt x="4852" y="1076221"/>
                  <a:pt x="10837" y="1076221"/>
                </a:cubicBezTo>
                <a:close/>
                <a:moveTo>
                  <a:pt x="2454057" y="1076181"/>
                </a:moveTo>
                <a:cubicBezTo>
                  <a:pt x="2460038" y="1076181"/>
                  <a:pt x="2464887" y="1081030"/>
                  <a:pt x="2464887" y="1087012"/>
                </a:cubicBezTo>
                <a:cubicBezTo>
                  <a:pt x="2464887" y="1092993"/>
                  <a:pt x="2460038" y="1097842"/>
                  <a:pt x="2454057" y="1097842"/>
                </a:cubicBezTo>
                <a:cubicBezTo>
                  <a:pt x="2448075" y="1097842"/>
                  <a:pt x="2443226" y="1092993"/>
                  <a:pt x="2443226" y="1087012"/>
                </a:cubicBezTo>
                <a:cubicBezTo>
                  <a:pt x="2443226" y="1081030"/>
                  <a:pt x="2448075" y="1076181"/>
                  <a:pt x="2454057" y="1076181"/>
                </a:cubicBezTo>
                <a:close/>
                <a:moveTo>
                  <a:pt x="2279532" y="1076181"/>
                </a:moveTo>
                <a:cubicBezTo>
                  <a:pt x="2285513" y="1076181"/>
                  <a:pt x="2290362" y="1081030"/>
                  <a:pt x="2290362" y="1087012"/>
                </a:cubicBezTo>
                <a:cubicBezTo>
                  <a:pt x="2290362" y="1092993"/>
                  <a:pt x="2285513" y="1097842"/>
                  <a:pt x="2279532" y="1097842"/>
                </a:cubicBezTo>
                <a:cubicBezTo>
                  <a:pt x="2273550" y="1097842"/>
                  <a:pt x="2268701" y="1092993"/>
                  <a:pt x="2268701" y="1087012"/>
                </a:cubicBezTo>
                <a:cubicBezTo>
                  <a:pt x="2268701" y="1081030"/>
                  <a:pt x="2273550" y="1076181"/>
                  <a:pt x="2279532" y="1076181"/>
                </a:cubicBezTo>
                <a:close/>
                <a:moveTo>
                  <a:pt x="2104913" y="1076181"/>
                </a:moveTo>
                <a:cubicBezTo>
                  <a:pt x="2110894" y="1076181"/>
                  <a:pt x="2115743" y="1081030"/>
                  <a:pt x="2115743" y="1087012"/>
                </a:cubicBezTo>
                <a:cubicBezTo>
                  <a:pt x="2115743" y="1092993"/>
                  <a:pt x="2110894" y="1097842"/>
                  <a:pt x="2104913" y="1097842"/>
                </a:cubicBezTo>
                <a:cubicBezTo>
                  <a:pt x="2098931" y="1097842"/>
                  <a:pt x="2094082" y="1092993"/>
                  <a:pt x="2094082" y="1087012"/>
                </a:cubicBezTo>
                <a:cubicBezTo>
                  <a:pt x="2094082" y="1081030"/>
                  <a:pt x="2098931" y="1076181"/>
                  <a:pt x="2104913" y="1076181"/>
                </a:cubicBezTo>
                <a:close/>
                <a:moveTo>
                  <a:pt x="1057287" y="1076181"/>
                </a:moveTo>
                <a:cubicBezTo>
                  <a:pt x="1063269" y="1076181"/>
                  <a:pt x="1068118" y="1081030"/>
                  <a:pt x="1068118" y="1087012"/>
                </a:cubicBezTo>
                <a:cubicBezTo>
                  <a:pt x="1068118" y="1092993"/>
                  <a:pt x="1063269" y="1097842"/>
                  <a:pt x="1057287" y="1097842"/>
                </a:cubicBezTo>
                <a:cubicBezTo>
                  <a:pt x="1051306" y="1097842"/>
                  <a:pt x="1046457" y="1092993"/>
                  <a:pt x="1046457" y="1087012"/>
                </a:cubicBezTo>
                <a:cubicBezTo>
                  <a:pt x="1046457" y="1081030"/>
                  <a:pt x="1051306" y="1076181"/>
                  <a:pt x="1057287" y="1076181"/>
                </a:cubicBezTo>
                <a:close/>
                <a:moveTo>
                  <a:pt x="882667" y="1076181"/>
                </a:moveTo>
                <a:cubicBezTo>
                  <a:pt x="888649" y="1076181"/>
                  <a:pt x="893498" y="1081030"/>
                  <a:pt x="893498" y="1087012"/>
                </a:cubicBezTo>
                <a:cubicBezTo>
                  <a:pt x="893498" y="1092993"/>
                  <a:pt x="888649" y="1097842"/>
                  <a:pt x="882667" y="1097842"/>
                </a:cubicBezTo>
                <a:cubicBezTo>
                  <a:pt x="876686" y="1097842"/>
                  <a:pt x="871837" y="1092993"/>
                  <a:pt x="871837" y="1087012"/>
                </a:cubicBezTo>
                <a:cubicBezTo>
                  <a:pt x="871837" y="1081030"/>
                  <a:pt x="876686" y="1076181"/>
                  <a:pt x="882667" y="1076181"/>
                </a:cubicBezTo>
                <a:close/>
                <a:moveTo>
                  <a:pt x="708142" y="1076181"/>
                </a:moveTo>
                <a:cubicBezTo>
                  <a:pt x="714124" y="1076181"/>
                  <a:pt x="718973" y="1081030"/>
                  <a:pt x="718973" y="1087012"/>
                </a:cubicBezTo>
                <a:cubicBezTo>
                  <a:pt x="718973" y="1092993"/>
                  <a:pt x="714124" y="1097842"/>
                  <a:pt x="708142" y="1097842"/>
                </a:cubicBezTo>
                <a:cubicBezTo>
                  <a:pt x="702161" y="1097842"/>
                  <a:pt x="697312" y="1092993"/>
                  <a:pt x="697312" y="1087012"/>
                </a:cubicBezTo>
                <a:cubicBezTo>
                  <a:pt x="697312" y="1081030"/>
                  <a:pt x="702161" y="1076181"/>
                  <a:pt x="708142" y="1076181"/>
                </a:cubicBezTo>
                <a:close/>
                <a:moveTo>
                  <a:pt x="2629755" y="896851"/>
                </a:moveTo>
                <a:cubicBezTo>
                  <a:pt x="2635740" y="896851"/>
                  <a:pt x="2640586" y="901697"/>
                  <a:pt x="2640586" y="907682"/>
                </a:cubicBezTo>
                <a:cubicBezTo>
                  <a:pt x="2640586" y="913667"/>
                  <a:pt x="2635740" y="918513"/>
                  <a:pt x="2629755" y="918513"/>
                </a:cubicBezTo>
                <a:cubicBezTo>
                  <a:pt x="2623808" y="918465"/>
                  <a:pt x="2619019" y="913629"/>
                  <a:pt x="2619019" y="907682"/>
                </a:cubicBezTo>
                <a:cubicBezTo>
                  <a:pt x="2619019" y="901735"/>
                  <a:pt x="2623808" y="896899"/>
                  <a:pt x="2629755" y="896851"/>
                </a:cubicBezTo>
                <a:close/>
                <a:moveTo>
                  <a:pt x="1931275" y="896851"/>
                </a:moveTo>
                <a:cubicBezTo>
                  <a:pt x="1931304" y="896851"/>
                  <a:pt x="1931342" y="896851"/>
                  <a:pt x="1931371" y="896851"/>
                </a:cubicBezTo>
                <a:cubicBezTo>
                  <a:pt x="1937356" y="896851"/>
                  <a:pt x="1942201" y="901697"/>
                  <a:pt x="1942201" y="907682"/>
                </a:cubicBezTo>
                <a:cubicBezTo>
                  <a:pt x="1942201" y="913667"/>
                  <a:pt x="1937356" y="918513"/>
                  <a:pt x="1931371" y="918513"/>
                </a:cubicBezTo>
                <a:cubicBezTo>
                  <a:pt x="1925442" y="918513"/>
                  <a:pt x="1920635" y="913705"/>
                  <a:pt x="1920635" y="907777"/>
                </a:cubicBezTo>
                <a:cubicBezTo>
                  <a:pt x="1920635" y="907749"/>
                  <a:pt x="1920635" y="907710"/>
                  <a:pt x="1920635" y="907682"/>
                </a:cubicBezTo>
                <a:cubicBezTo>
                  <a:pt x="1920578" y="901754"/>
                  <a:pt x="1925347" y="896908"/>
                  <a:pt x="1931275" y="896851"/>
                </a:cubicBezTo>
                <a:close/>
                <a:moveTo>
                  <a:pt x="1756846" y="896851"/>
                </a:moveTo>
                <a:cubicBezTo>
                  <a:pt x="1762793" y="896899"/>
                  <a:pt x="1767582" y="901735"/>
                  <a:pt x="1767582" y="907682"/>
                </a:cubicBezTo>
                <a:cubicBezTo>
                  <a:pt x="1767582" y="913629"/>
                  <a:pt x="1762793" y="918465"/>
                  <a:pt x="1756846" y="918513"/>
                </a:cubicBezTo>
                <a:cubicBezTo>
                  <a:pt x="1750861" y="918513"/>
                  <a:pt x="1746015" y="913667"/>
                  <a:pt x="1746015" y="907682"/>
                </a:cubicBezTo>
                <a:cubicBezTo>
                  <a:pt x="1746015" y="901697"/>
                  <a:pt x="1750861" y="896851"/>
                  <a:pt x="1756846" y="896851"/>
                </a:cubicBezTo>
                <a:close/>
                <a:moveTo>
                  <a:pt x="1582226" y="896851"/>
                </a:moveTo>
                <a:cubicBezTo>
                  <a:pt x="1588155" y="896851"/>
                  <a:pt x="1592962" y="901659"/>
                  <a:pt x="1592962" y="907587"/>
                </a:cubicBezTo>
                <a:cubicBezTo>
                  <a:pt x="1592962" y="907615"/>
                  <a:pt x="1592962" y="907653"/>
                  <a:pt x="1592962" y="907682"/>
                </a:cubicBezTo>
                <a:cubicBezTo>
                  <a:pt x="1593009" y="913610"/>
                  <a:pt x="1588250" y="918456"/>
                  <a:pt x="1582321" y="918513"/>
                </a:cubicBezTo>
                <a:cubicBezTo>
                  <a:pt x="1582293" y="918513"/>
                  <a:pt x="1582255" y="918513"/>
                  <a:pt x="1582226" y="918513"/>
                </a:cubicBezTo>
                <a:cubicBezTo>
                  <a:pt x="1576241" y="918513"/>
                  <a:pt x="1571395" y="913667"/>
                  <a:pt x="1571395" y="907682"/>
                </a:cubicBezTo>
                <a:cubicBezTo>
                  <a:pt x="1571395" y="901697"/>
                  <a:pt x="1576241" y="896851"/>
                  <a:pt x="1582226" y="896851"/>
                </a:cubicBezTo>
                <a:close/>
                <a:moveTo>
                  <a:pt x="1407701" y="896851"/>
                </a:moveTo>
                <a:cubicBezTo>
                  <a:pt x="1413648" y="896899"/>
                  <a:pt x="1418437" y="901735"/>
                  <a:pt x="1418437" y="907682"/>
                </a:cubicBezTo>
                <a:cubicBezTo>
                  <a:pt x="1418437" y="913629"/>
                  <a:pt x="1413648" y="918465"/>
                  <a:pt x="1407701" y="918513"/>
                </a:cubicBezTo>
                <a:cubicBezTo>
                  <a:pt x="1401716" y="918513"/>
                  <a:pt x="1396870" y="913667"/>
                  <a:pt x="1396870" y="907682"/>
                </a:cubicBezTo>
                <a:cubicBezTo>
                  <a:pt x="1396870" y="901697"/>
                  <a:pt x="1401716" y="896851"/>
                  <a:pt x="1407701" y="896851"/>
                </a:cubicBezTo>
                <a:close/>
                <a:moveTo>
                  <a:pt x="1232986" y="896851"/>
                </a:moveTo>
                <a:cubicBezTo>
                  <a:pt x="1238972" y="896851"/>
                  <a:pt x="1243817" y="901697"/>
                  <a:pt x="1243817" y="907682"/>
                </a:cubicBezTo>
                <a:cubicBezTo>
                  <a:pt x="1243817" y="913667"/>
                  <a:pt x="1238972" y="918513"/>
                  <a:pt x="1232986" y="918513"/>
                </a:cubicBezTo>
                <a:cubicBezTo>
                  <a:pt x="1227001" y="918513"/>
                  <a:pt x="1222155" y="913667"/>
                  <a:pt x="1222155" y="907682"/>
                </a:cubicBezTo>
                <a:cubicBezTo>
                  <a:pt x="1222155" y="901697"/>
                  <a:pt x="1227001" y="896851"/>
                  <a:pt x="1232986" y="896851"/>
                </a:cubicBezTo>
                <a:close/>
                <a:moveTo>
                  <a:pt x="534602" y="896851"/>
                </a:moveTo>
                <a:cubicBezTo>
                  <a:pt x="540587" y="896851"/>
                  <a:pt x="545432" y="901697"/>
                  <a:pt x="545432" y="907682"/>
                </a:cubicBezTo>
                <a:cubicBezTo>
                  <a:pt x="545432" y="913667"/>
                  <a:pt x="540587" y="918513"/>
                  <a:pt x="534602" y="918513"/>
                </a:cubicBezTo>
                <a:cubicBezTo>
                  <a:pt x="528616" y="918513"/>
                  <a:pt x="523771" y="913667"/>
                  <a:pt x="523771" y="907682"/>
                </a:cubicBezTo>
                <a:cubicBezTo>
                  <a:pt x="523771" y="901697"/>
                  <a:pt x="528616" y="896851"/>
                  <a:pt x="534602" y="896851"/>
                </a:cubicBezTo>
                <a:close/>
                <a:moveTo>
                  <a:pt x="359982" y="896851"/>
                </a:moveTo>
                <a:cubicBezTo>
                  <a:pt x="365967" y="896851"/>
                  <a:pt x="370812" y="901697"/>
                  <a:pt x="370812" y="907682"/>
                </a:cubicBezTo>
                <a:cubicBezTo>
                  <a:pt x="370812" y="913667"/>
                  <a:pt x="365967" y="918513"/>
                  <a:pt x="359982" y="918513"/>
                </a:cubicBezTo>
                <a:cubicBezTo>
                  <a:pt x="353997" y="918513"/>
                  <a:pt x="349151" y="913667"/>
                  <a:pt x="349151" y="907682"/>
                </a:cubicBezTo>
                <a:cubicBezTo>
                  <a:pt x="349151" y="901697"/>
                  <a:pt x="353997" y="896851"/>
                  <a:pt x="359982" y="896851"/>
                </a:cubicBezTo>
                <a:close/>
                <a:moveTo>
                  <a:pt x="185362" y="896851"/>
                </a:moveTo>
                <a:cubicBezTo>
                  <a:pt x="191347" y="896851"/>
                  <a:pt x="196192" y="901697"/>
                  <a:pt x="196192" y="907682"/>
                </a:cubicBezTo>
                <a:cubicBezTo>
                  <a:pt x="196192" y="913667"/>
                  <a:pt x="191347" y="918513"/>
                  <a:pt x="185362" y="918513"/>
                </a:cubicBezTo>
                <a:cubicBezTo>
                  <a:pt x="179414" y="918465"/>
                  <a:pt x="174626" y="913629"/>
                  <a:pt x="174626" y="907682"/>
                </a:cubicBezTo>
                <a:cubicBezTo>
                  <a:pt x="174626" y="901735"/>
                  <a:pt x="179414" y="896899"/>
                  <a:pt x="185362" y="896851"/>
                </a:cubicBezTo>
                <a:close/>
                <a:moveTo>
                  <a:pt x="11122" y="896851"/>
                </a:moveTo>
                <a:cubicBezTo>
                  <a:pt x="16956" y="897060"/>
                  <a:pt x="21572" y="901849"/>
                  <a:pt x="21572" y="907682"/>
                </a:cubicBezTo>
                <a:cubicBezTo>
                  <a:pt x="21572" y="913515"/>
                  <a:pt x="16956" y="918304"/>
                  <a:pt x="11122" y="918513"/>
                </a:cubicBezTo>
                <a:cubicBezTo>
                  <a:pt x="5137" y="918513"/>
                  <a:pt x="291" y="913667"/>
                  <a:pt x="291" y="907682"/>
                </a:cubicBezTo>
                <a:cubicBezTo>
                  <a:pt x="291" y="901697"/>
                  <a:pt x="5137" y="896851"/>
                  <a:pt x="11122" y="896851"/>
                </a:cubicBezTo>
                <a:close/>
                <a:moveTo>
                  <a:pt x="2454057" y="896811"/>
                </a:moveTo>
                <a:cubicBezTo>
                  <a:pt x="2460038" y="896811"/>
                  <a:pt x="2464887" y="901660"/>
                  <a:pt x="2464887" y="907642"/>
                </a:cubicBezTo>
                <a:cubicBezTo>
                  <a:pt x="2464887" y="913623"/>
                  <a:pt x="2460038" y="918472"/>
                  <a:pt x="2454057" y="918472"/>
                </a:cubicBezTo>
                <a:cubicBezTo>
                  <a:pt x="2448075" y="918472"/>
                  <a:pt x="2443226" y="913623"/>
                  <a:pt x="2443226" y="907642"/>
                </a:cubicBezTo>
                <a:cubicBezTo>
                  <a:pt x="2443226" y="901660"/>
                  <a:pt x="2448075" y="896811"/>
                  <a:pt x="2454057" y="896811"/>
                </a:cubicBezTo>
                <a:close/>
                <a:moveTo>
                  <a:pt x="2279532" y="896811"/>
                </a:moveTo>
                <a:cubicBezTo>
                  <a:pt x="2285513" y="896811"/>
                  <a:pt x="2290362" y="901660"/>
                  <a:pt x="2290362" y="907642"/>
                </a:cubicBezTo>
                <a:cubicBezTo>
                  <a:pt x="2290362" y="913623"/>
                  <a:pt x="2285513" y="918472"/>
                  <a:pt x="2279532" y="918472"/>
                </a:cubicBezTo>
                <a:cubicBezTo>
                  <a:pt x="2273550" y="918472"/>
                  <a:pt x="2268701" y="913623"/>
                  <a:pt x="2268701" y="907642"/>
                </a:cubicBezTo>
                <a:cubicBezTo>
                  <a:pt x="2268701" y="901660"/>
                  <a:pt x="2273550" y="896811"/>
                  <a:pt x="2279532" y="896811"/>
                </a:cubicBezTo>
                <a:close/>
                <a:moveTo>
                  <a:pt x="2104913" y="896811"/>
                </a:moveTo>
                <a:cubicBezTo>
                  <a:pt x="2110894" y="896811"/>
                  <a:pt x="2115743" y="901660"/>
                  <a:pt x="2115743" y="907642"/>
                </a:cubicBezTo>
                <a:cubicBezTo>
                  <a:pt x="2115743" y="913623"/>
                  <a:pt x="2110894" y="918472"/>
                  <a:pt x="2104913" y="918472"/>
                </a:cubicBezTo>
                <a:cubicBezTo>
                  <a:pt x="2098931" y="918472"/>
                  <a:pt x="2094082" y="913623"/>
                  <a:pt x="2094082" y="907642"/>
                </a:cubicBezTo>
                <a:cubicBezTo>
                  <a:pt x="2094082" y="901660"/>
                  <a:pt x="2098931" y="896811"/>
                  <a:pt x="2104913" y="896811"/>
                </a:cubicBezTo>
                <a:close/>
                <a:moveTo>
                  <a:pt x="1057287" y="896811"/>
                </a:moveTo>
                <a:cubicBezTo>
                  <a:pt x="1063269" y="896811"/>
                  <a:pt x="1068118" y="901660"/>
                  <a:pt x="1068118" y="907642"/>
                </a:cubicBezTo>
                <a:cubicBezTo>
                  <a:pt x="1068118" y="913623"/>
                  <a:pt x="1063269" y="918472"/>
                  <a:pt x="1057287" y="918472"/>
                </a:cubicBezTo>
                <a:cubicBezTo>
                  <a:pt x="1051306" y="918472"/>
                  <a:pt x="1046457" y="913623"/>
                  <a:pt x="1046457" y="907642"/>
                </a:cubicBezTo>
                <a:cubicBezTo>
                  <a:pt x="1046457" y="901660"/>
                  <a:pt x="1051306" y="896811"/>
                  <a:pt x="1057287" y="896811"/>
                </a:cubicBezTo>
                <a:close/>
                <a:moveTo>
                  <a:pt x="882667" y="896811"/>
                </a:moveTo>
                <a:cubicBezTo>
                  <a:pt x="888649" y="896811"/>
                  <a:pt x="893498" y="901660"/>
                  <a:pt x="893498" y="907642"/>
                </a:cubicBezTo>
                <a:cubicBezTo>
                  <a:pt x="893498" y="913623"/>
                  <a:pt x="888649" y="918472"/>
                  <a:pt x="882667" y="918472"/>
                </a:cubicBezTo>
                <a:cubicBezTo>
                  <a:pt x="876686" y="918472"/>
                  <a:pt x="871837" y="913623"/>
                  <a:pt x="871837" y="907642"/>
                </a:cubicBezTo>
                <a:cubicBezTo>
                  <a:pt x="871837" y="901660"/>
                  <a:pt x="876686" y="896811"/>
                  <a:pt x="882667" y="896811"/>
                </a:cubicBezTo>
                <a:close/>
                <a:moveTo>
                  <a:pt x="708142" y="896811"/>
                </a:moveTo>
                <a:cubicBezTo>
                  <a:pt x="714124" y="896811"/>
                  <a:pt x="718973" y="901660"/>
                  <a:pt x="718973" y="907642"/>
                </a:cubicBezTo>
                <a:cubicBezTo>
                  <a:pt x="718973" y="913623"/>
                  <a:pt x="714124" y="918472"/>
                  <a:pt x="708142" y="918472"/>
                </a:cubicBezTo>
                <a:cubicBezTo>
                  <a:pt x="702161" y="918472"/>
                  <a:pt x="697312" y="913623"/>
                  <a:pt x="697312" y="907642"/>
                </a:cubicBezTo>
                <a:cubicBezTo>
                  <a:pt x="697312" y="901660"/>
                  <a:pt x="702161" y="896811"/>
                  <a:pt x="708142" y="896811"/>
                </a:cubicBezTo>
                <a:close/>
                <a:moveTo>
                  <a:pt x="2629755" y="717480"/>
                </a:moveTo>
                <a:cubicBezTo>
                  <a:pt x="2635740" y="717480"/>
                  <a:pt x="2640586" y="722326"/>
                  <a:pt x="2640586" y="728311"/>
                </a:cubicBezTo>
                <a:cubicBezTo>
                  <a:pt x="2640586" y="734296"/>
                  <a:pt x="2635740" y="739142"/>
                  <a:pt x="2629755" y="739142"/>
                </a:cubicBezTo>
                <a:cubicBezTo>
                  <a:pt x="2623808" y="739094"/>
                  <a:pt x="2619019" y="734258"/>
                  <a:pt x="2619019" y="728311"/>
                </a:cubicBezTo>
                <a:cubicBezTo>
                  <a:pt x="2619019" y="722364"/>
                  <a:pt x="2623808" y="717528"/>
                  <a:pt x="2629755" y="717480"/>
                </a:cubicBezTo>
                <a:close/>
                <a:moveTo>
                  <a:pt x="2455230" y="717480"/>
                </a:moveTo>
                <a:cubicBezTo>
                  <a:pt x="2461177" y="717528"/>
                  <a:pt x="2465966" y="722364"/>
                  <a:pt x="2465966" y="728311"/>
                </a:cubicBezTo>
                <a:cubicBezTo>
                  <a:pt x="2465966" y="734258"/>
                  <a:pt x="2461177" y="739094"/>
                  <a:pt x="2455230" y="739142"/>
                </a:cubicBezTo>
                <a:cubicBezTo>
                  <a:pt x="2449245" y="739142"/>
                  <a:pt x="2444399" y="734296"/>
                  <a:pt x="2444399" y="728311"/>
                </a:cubicBezTo>
                <a:cubicBezTo>
                  <a:pt x="2444399" y="722326"/>
                  <a:pt x="2449245" y="717480"/>
                  <a:pt x="2455230" y="717480"/>
                </a:cubicBezTo>
                <a:close/>
                <a:moveTo>
                  <a:pt x="2280420" y="717480"/>
                </a:moveTo>
                <a:cubicBezTo>
                  <a:pt x="2286406" y="717480"/>
                  <a:pt x="2291251" y="722326"/>
                  <a:pt x="2291251" y="728311"/>
                </a:cubicBezTo>
                <a:cubicBezTo>
                  <a:pt x="2291251" y="734296"/>
                  <a:pt x="2286406" y="739142"/>
                  <a:pt x="2280420" y="739142"/>
                </a:cubicBezTo>
                <a:cubicBezTo>
                  <a:pt x="2274435" y="739142"/>
                  <a:pt x="2269589" y="734296"/>
                  <a:pt x="2269589" y="728311"/>
                </a:cubicBezTo>
                <a:cubicBezTo>
                  <a:pt x="2269589" y="722326"/>
                  <a:pt x="2274435" y="717480"/>
                  <a:pt x="2280420" y="717480"/>
                </a:cubicBezTo>
                <a:close/>
                <a:moveTo>
                  <a:pt x="2105990" y="717480"/>
                </a:moveTo>
                <a:cubicBezTo>
                  <a:pt x="2111976" y="717480"/>
                  <a:pt x="2116821" y="722326"/>
                  <a:pt x="2116821" y="728311"/>
                </a:cubicBezTo>
                <a:cubicBezTo>
                  <a:pt x="2116821" y="734296"/>
                  <a:pt x="2111976" y="739142"/>
                  <a:pt x="2105990" y="739142"/>
                </a:cubicBezTo>
                <a:cubicBezTo>
                  <a:pt x="2100005" y="739142"/>
                  <a:pt x="2095159" y="734296"/>
                  <a:pt x="2095159" y="728311"/>
                </a:cubicBezTo>
                <a:cubicBezTo>
                  <a:pt x="2095159" y="722326"/>
                  <a:pt x="2100005" y="717480"/>
                  <a:pt x="2105990" y="717480"/>
                </a:cubicBezTo>
                <a:close/>
                <a:moveTo>
                  <a:pt x="1931275" y="717480"/>
                </a:moveTo>
                <a:cubicBezTo>
                  <a:pt x="1931304" y="717480"/>
                  <a:pt x="1931342" y="717480"/>
                  <a:pt x="1931371" y="717480"/>
                </a:cubicBezTo>
                <a:cubicBezTo>
                  <a:pt x="1937356" y="717480"/>
                  <a:pt x="1942201" y="722326"/>
                  <a:pt x="1942201" y="728311"/>
                </a:cubicBezTo>
                <a:cubicBezTo>
                  <a:pt x="1942201" y="734296"/>
                  <a:pt x="1937356" y="739142"/>
                  <a:pt x="1931371" y="739142"/>
                </a:cubicBezTo>
                <a:cubicBezTo>
                  <a:pt x="1925442" y="739142"/>
                  <a:pt x="1920635" y="734334"/>
                  <a:pt x="1920635" y="728406"/>
                </a:cubicBezTo>
                <a:cubicBezTo>
                  <a:pt x="1920635" y="728378"/>
                  <a:pt x="1920635" y="728339"/>
                  <a:pt x="1920635" y="728311"/>
                </a:cubicBezTo>
                <a:cubicBezTo>
                  <a:pt x="1920578" y="722383"/>
                  <a:pt x="1925347" y="717537"/>
                  <a:pt x="1931275" y="717480"/>
                </a:cubicBezTo>
                <a:close/>
                <a:moveTo>
                  <a:pt x="1756846" y="717480"/>
                </a:moveTo>
                <a:cubicBezTo>
                  <a:pt x="1762793" y="717528"/>
                  <a:pt x="1767582" y="722364"/>
                  <a:pt x="1767582" y="728311"/>
                </a:cubicBezTo>
                <a:cubicBezTo>
                  <a:pt x="1767582" y="734258"/>
                  <a:pt x="1762793" y="739094"/>
                  <a:pt x="1756846" y="739142"/>
                </a:cubicBezTo>
                <a:cubicBezTo>
                  <a:pt x="1750861" y="739142"/>
                  <a:pt x="1746015" y="734296"/>
                  <a:pt x="1746015" y="728311"/>
                </a:cubicBezTo>
                <a:cubicBezTo>
                  <a:pt x="1746015" y="722326"/>
                  <a:pt x="1750861" y="717480"/>
                  <a:pt x="1756846" y="717480"/>
                </a:cubicBezTo>
                <a:close/>
                <a:moveTo>
                  <a:pt x="1582226" y="717480"/>
                </a:moveTo>
                <a:cubicBezTo>
                  <a:pt x="1588155" y="717480"/>
                  <a:pt x="1592962" y="722288"/>
                  <a:pt x="1592962" y="728216"/>
                </a:cubicBezTo>
                <a:cubicBezTo>
                  <a:pt x="1592962" y="728245"/>
                  <a:pt x="1592962" y="728283"/>
                  <a:pt x="1592962" y="728311"/>
                </a:cubicBezTo>
                <a:cubicBezTo>
                  <a:pt x="1593009" y="734239"/>
                  <a:pt x="1588250" y="739085"/>
                  <a:pt x="1582321" y="739142"/>
                </a:cubicBezTo>
                <a:cubicBezTo>
                  <a:pt x="1582293" y="739142"/>
                  <a:pt x="1582255" y="739142"/>
                  <a:pt x="1582226" y="739142"/>
                </a:cubicBezTo>
                <a:cubicBezTo>
                  <a:pt x="1576241" y="739142"/>
                  <a:pt x="1571395" y="734296"/>
                  <a:pt x="1571395" y="728311"/>
                </a:cubicBezTo>
                <a:cubicBezTo>
                  <a:pt x="1571395" y="722326"/>
                  <a:pt x="1576241" y="717480"/>
                  <a:pt x="1582226" y="717480"/>
                </a:cubicBezTo>
                <a:close/>
                <a:moveTo>
                  <a:pt x="1407606" y="717480"/>
                </a:moveTo>
                <a:cubicBezTo>
                  <a:pt x="1413592" y="717480"/>
                  <a:pt x="1418437" y="722326"/>
                  <a:pt x="1418437" y="728311"/>
                </a:cubicBezTo>
                <a:cubicBezTo>
                  <a:pt x="1418437" y="734296"/>
                  <a:pt x="1413592" y="739142"/>
                  <a:pt x="1407606" y="739142"/>
                </a:cubicBezTo>
                <a:cubicBezTo>
                  <a:pt x="1401621" y="739142"/>
                  <a:pt x="1396775" y="734296"/>
                  <a:pt x="1396775" y="728311"/>
                </a:cubicBezTo>
                <a:cubicBezTo>
                  <a:pt x="1396775" y="722326"/>
                  <a:pt x="1401621" y="717480"/>
                  <a:pt x="1407606" y="717480"/>
                </a:cubicBezTo>
                <a:close/>
                <a:moveTo>
                  <a:pt x="1232986" y="717480"/>
                </a:moveTo>
                <a:cubicBezTo>
                  <a:pt x="1238972" y="717480"/>
                  <a:pt x="1243817" y="722326"/>
                  <a:pt x="1243817" y="728311"/>
                </a:cubicBezTo>
                <a:cubicBezTo>
                  <a:pt x="1243817" y="734296"/>
                  <a:pt x="1238972" y="739142"/>
                  <a:pt x="1232986" y="739142"/>
                </a:cubicBezTo>
                <a:cubicBezTo>
                  <a:pt x="1227001" y="739142"/>
                  <a:pt x="1222155" y="734296"/>
                  <a:pt x="1222155" y="728311"/>
                </a:cubicBezTo>
                <a:cubicBezTo>
                  <a:pt x="1222155" y="722326"/>
                  <a:pt x="1227001" y="717480"/>
                  <a:pt x="1232986" y="717480"/>
                </a:cubicBezTo>
                <a:close/>
                <a:moveTo>
                  <a:pt x="1058366" y="717480"/>
                </a:moveTo>
                <a:cubicBezTo>
                  <a:pt x="1064351" y="717480"/>
                  <a:pt x="1069197" y="722326"/>
                  <a:pt x="1069197" y="728311"/>
                </a:cubicBezTo>
                <a:cubicBezTo>
                  <a:pt x="1069197" y="734296"/>
                  <a:pt x="1064351" y="739142"/>
                  <a:pt x="1058366" y="739142"/>
                </a:cubicBezTo>
                <a:cubicBezTo>
                  <a:pt x="1052419" y="739094"/>
                  <a:pt x="1047630" y="734258"/>
                  <a:pt x="1047630" y="728311"/>
                </a:cubicBezTo>
                <a:cubicBezTo>
                  <a:pt x="1047630" y="722364"/>
                  <a:pt x="1052419" y="717528"/>
                  <a:pt x="1058366" y="717480"/>
                </a:cubicBezTo>
                <a:close/>
                <a:moveTo>
                  <a:pt x="883936" y="717480"/>
                </a:moveTo>
                <a:cubicBezTo>
                  <a:pt x="889883" y="717528"/>
                  <a:pt x="894672" y="722364"/>
                  <a:pt x="894672" y="728311"/>
                </a:cubicBezTo>
                <a:cubicBezTo>
                  <a:pt x="894672" y="734258"/>
                  <a:pt x="889883" y="739094"/>
                  <a:pt x="883936" y="739142"/>
                </a:cubicBezTo>
                <a:cubicBezTo>
                  <a:pt x="877951" y="739142"/>
                  <a:pt x="873105" y="734296"/>
                  <a:pt x="873105" y="728311"/>
                </a:cubicBezTo>
                <a:cubicBezTo>
                  <a:pt x="873105" y="722326"/>
                  <a:pt x="877951" y="717480"/>
                  <a:pt x="883936" y="717480"/>
                </a:cubicBezTo>
                <a:close/>
                <a:moveTo>
                  <a:pt x="709222" y="717480"/>
                </a:moveTo>
                <a:cubicBezTo>
                  <a:pt x="715207" y="717480"/>
                  <a:pt x="720052" y="722326"/>
                  <a:pt x="720052" y="728311"/>
                </a:cubicBezTo>
                <a:cubicBezTo>
                  <a:pt x="720052" y="734296"/>
                  <a:pt x="715207" y="739142"/>
                  <a:pt x="709222" y="739142"/>
                </a:cubicBezTo>
                <a:cubicBezTo>
                  <a:pt x="703236" y="739142"/>
                  <a:pt x="698391" y="734296"/>
                  <a:pt x="698391" y="728311"/>
                </a:cubicBezTo>
                <a:cubicBezTo>
                  <a:pt x="698391" y="722326"/>
                  <a:pt x="703236" y="717480"/>
                  <a:pt x="709222" y="717480"/>
                </a:cubicBezTo>
                <a:close/>
                <a:moveTo>
                  <a:pt x="534602" y="717480"/>
                </a:moveTo>
                <a:cubicBezTo>
                  <a:pt x="540587" y="717480"/>
                  <a:pt x="545432" y="722326"/>
                  <a:pt x="545432" y="728311"/>
                </a:cubicBezTo>
                <a:cubicBezTo>
                  <a:pt x="545432" y="734296"/>
                  <a:pt x="540587" y="739142"/>
                  <a:pt x="534602" y="739142"/>
                </a:cubicBezTo>
                <a:cubicBezTo>
                  <a:pt x="528616" y="739142"/>
                  <a:pt x="523771" y="734296"/>
                  <a:pt x="523771" y="728311"/>
                </a:cubicBezTo>
                <a:cubicBezTo>
                  <a:pt x="523771" y="722326"/>
                  <a:pt x="528616" y="717480"/>
                  <a:pt x="534602" y="717480"/>
                </a:cubicBezTo>
                <a:close/>
                <a:moveTo>
                  <a:pt x="359982" y="717480"/>
                </a:moveTo>
                <a:cubicBezTo>
                  <a:pt x="365967" y="717480"/>
                  <a:pt x="370812" y="722326"/>
                  <a:pt x="370812" y="728311"/>
                </a:cubicBezTo>
                <a:cubicBezTo>
                  <a:pt x="370812" y="734296"/>
                  <a:pt x="365967" y="739142"/>
                  <a:pt x="359982" y="739142"/>
                </a:cubicBezTo>
                <a:cubicBezTo>
                  <a:pt x="353997" y="739142"/>
                  <a:pt x="349151" y="734296"/>
                  <a:pt x="349151" y="728311"/>
                </a:cubicBezTo>
                <a:cubicBezTo>
                  <a:pt x="349151" y="722326"/>
                  <a:pt x="353997" y="717480"/>
                  <a:pt x="359982" y="717480"/>
                </a:cubicBezTo>
                <a:close/>
                <a:moveTo>
                  <a:pt x="185362" y="717480"/>
                </a:moveTo>
                <a:cubicBezTo>
                  <a:pt x="191347" y="717480"/>
                  <a:pt x="196192" y="722326"/>
                  <a:pt x="196192" y="728311"/>
                </a:cubicBezTo>
                <a:cubicBezTo>
                  <a:pt x="196192" y="734296"/>
                  <a:pt x="191347" y="739142"/>
                  <a:pt x="185362" y="739142"/>
                </a:cubicBezTo>
                <a:cubicBezTo>
                  <a:pt x="179414" y="739094"/>
                  <a:pt x="174626" y="734258"/>
                  <a:pt x="174626" y="728311"/>
                </a:cubicBezTo>
                <a:cubicBezTo>
                  <a:pt x="174626" y="722364"/>
                  <a:pt x="179414" y="717528"/>
                  <a:pt x="185362" y="717480"/>
                </a:cubicBezTo>
                <a:close/>
                <a:moveTo>
                  <a:pt x="10837" y="717480"/>
                </a:moveTo>
                <a:cubicBezTo>
                  <a:pt x="16784" y="717528"/>
                  <a:pt x="21572" y="722364"/>
                  <a:pt x="21572" y="728311"/>
                </a:cubicBezTo>
                <a:cubicBezTo>
                  <a:pt x="21572" y="734258"/>
                  <a:pt x="16784" y="739094"/>
                  <a:pt x="10837" y="739142"/>
                </a:cubicBezTo>
                <a:cubicBezTo>
                  <a:pt x="4852" y="739142"/>
                  <a:pt x="6" y="734296"/>
                  <a:pt x="6" y="728311"/>
                </a:cubicBezTo>
                <a:cubicBezTo>
                  <a:pt x="6" y="722326"/>
                  <a:pt x="4852" y="717480"/>
                  <a:pt x="10837" y="717480"/>
                </a:cubicBezTo>
                <a:close/>
                <a:moveTo>
                  <a:pt x="1931370" y="538110"/>
                </a:moveTo>
                <a:cubicBezTo>
                  <a:pt x="1931399" y="538110"/>
                  <a:pt x="1931437" y="538110"/>
                  <a:pt x="1931465" y="538110"/>
                </a:cubicBezTo>
                <a:cubicBezTo>
                  <a:pt x="1937412" y="538163"/>
                  <a:pt x="1942201" y="542996"/>
                  <a:pt x="1942201" y="548941"/>
                </a:cubicBezTo>
                <a:cubicBezTo>
                  <a:pt x="1941992" y="554773"/>
                  <a:pt x="1937204" y="559395"/>
                  <a:pt x="1931370" y="559392"/>
                </a:cubicBezTo>
                <a:cubicBezTo>
                  <a:pt x="1925584" y="559342"/>
                  <a:pt x="1920882" y="554722"/>
                  <a:pt x="1920730" y="548941"/>
                </a:cubicBezTo>
                <a:cubicBezTo>
                  <a:pt x="1920682" y="543012"/>
                  <a:pt x="1925442" y="538164"/>
                  <a:pt x="1931370" y="538110"/>
                </a:cubicBezTo>
                <a:close/>
                <a:moveTo>
                  <a:pt x="1407701" y="538110"/>
                </a:moveTo>
                <a:cubicBezTo>
                  <a:pt x="1413648" y="538163"/>
                  <a:pt x="1418437" y="542996"/>
                  <a:pt x="1418437" y="548941"/>
                </a:cubicBezTo>
                <a:cubicBezTo>
                  <a:pt x="1418237" y="554737"/>
                  <a:pt x="1413496" y="559344"/>
                  <a:pt x="1407701" y="559392"/>
                </a:cubicBezTo>
                <a:cubicBezTo>
                  <a:pt x="1401716" y="559392"/>
                  <a:pt x="1396870" y="554543"/>
                  <a:pt x="1396870" y="548561"/>
                </a:cubicBezTo>
                <a:cubicBezTo>
                  <a:pt x="1397080" y="542729"/>
                  <a:pt x="1401868" y="538107"/>
                  <a:pt x="1407701" y="538110"/>
                </a:cubicBezTo>
                <a:close/>
                <a:moveTo>
                  <a:pt x="534981" y="538110"/>
                </a:moveTo>
                <a:cubicBezTo>
                  <a:pt x="540815" y="538316"/>
                  <a:pt x="545431" y="543105"/>
                  <a:pt x="545431" y="548941"/>
                </a:cubicBezTo>
                <a:cubicBezTo>
                  <a:pt x="545223" y="554773"/>
                  <a:pt x="540434" y="559395"/>
                  <a:pt x="534601" y="559392"/>
                </a:cubicBezTo>
                <a:cubicBezTo>
                  <a:pt x="528910" y="559195"/>
                  <a:pt x="524350" y="554629"/>
                  <a:pt x="524150" y="548941"/>
                </a:cubicBezTo>
                <a:cubicBezTo>
                  <a:pt x="524150" y="542959"/>
                  <a:pt x="528996" y="538110"/>
                  <a:pt x="534981" y="538110"/>
                </a:cubicBezTo>
                <a:close/>
                <a:moveTo>
                  <a:pt x="11122" y="538110"/>
                </a:moveTo>
                <a:cubicBezTo>
                  <a:pt x="16956" y="538316"/>
                  <a:pt x="21572" y="543105"/>
                  <a:pt x="21572" y="548941"/>
                </a:cubicBezTo>
                <a:cubicBezTo>
                  <a:pt x="21373" y="554629"/>
                  <a:pt x="16813" y="559195"/>
                  <a:pt x="11122" y="559392"/>
                </a:cubicBezTo>
                <a:cubicBezTo>
                  <a:pt x="5137" y="559392"/>
                  <a:pt x="291" y="554543"/>
                  <a:pt x="291" y="548561"/>
                </a:cubicBezTo>
                <a:cubicBezTo>
                  <a:pt x="501" y="542729"/>
                  <a:pt x="5289" y="538107"/>
                  <a:pt x="11122" y="538110"/>
                </a:cubicBezTo>
                <a:close/>
                <a:moveTo>
                  <a:pt x="2629755" y="537730"/>
                </a:moveTo>
                <a:cubicBezTo>
                  <a:pt x="2635740" y="537727"/>
                  <a:pt x="2640586" y="542573"/>
                  <a:pt x="2640595" y="548554"/>
                </a:cubicBezTo>
                <a:cubicBezTo>
                  <a:pt x="2640595" y="548684"/>
                  <a:pt x="2640586" y="548812"/>
                  <a:pt x="2640586" y="548941"/>
                </a:cubicBezTo>
                <a:cubicBezTo>
                  <a:pt x="2640376" y="554773"/>
                  <a:pt x="2635588" y="559395"/>
                  <a:pt x="2629755" y="559392"/>
                </a:cubicBezTo>
                <a:cubicBezTo>
                  <a:pt x="2623808" y="559339"/>
                  <a:pt x="2619019" y="554506"/>
                  <a:pt x="2619019" y="548561"/>
                </a:cubicBezTo>
                <a:cubicBezTo>
                  <a:pt x="2619019" y="542616"/>
                  <a:pt x="2623808" y="537783"/>
                  <a:pt x="2629755" y="537730"/>
                </a:cubicBezTo>
                <a:close/>
                <a:moveTo>
                  <a:pt x="2455230" y="537730"/>
                </a:moveTo>
                <a:cubicBezTo>
                  <a:pt x="2461216" y="537779"/>
                  <a:pt x="2466023" y="542668"/>
                  <a:pt x="2465975" y="548649"/>
                </a:cubicBezTo>
                <a:cubicBezTo>
                  <a:pt x="2465975" y="548746"/>
                  <a:pt x="2465966" y="548844"/>
                  <a:pt x="2465966" y="548941"/>
                </a:cubicBezTo>
                <a:cubicBezTo>
                  <a:pt x="2465766" y="554737"/>
                  <a:pt x="2461025" y="559344"/>
                  <a:pt x="2455230" y="559392"/>
                </a:cubicBezTo>
                <a:cubicBezTo>
                  <a:pt x="2449245" y="559392"/>
                  <a:pt x="2444399" y="554543"/>
                  <a:pt x="2444399" y="548561"/>
                </a:cubicBezTo>
                <a:cubicBezTo>
                  <a:pt x="2444399" y="542579"/>
                  <a:pt x="2449245" y="537730"/>
                  <a:pt x="2455230" y="537730"/>
                </a:cubicBezTo>
                <a:close/>
                <a:moveTo>
                  <a:pt x="2280610" y="537730"/>
                </a:moveTo>
                <a:cubicBezTo>
                  <a:pt x="2286596" y="537832"/>
                  <a:pt x="2291355" y="542762"/>
                  <a:pt x="2291260" y="548742"/>
                </a:cubicBezTo>
                <a:cubicBezTo>
                  <a:pt x="2291251" y="548809"/>
                  <a:pt x="2291251" y="548874"/>
                  <a:pt x="2291251" y="548941"/>
                </a:cubicBezTo>
                <a:cubicBezTo>
                  <a:pt x="2291051" y="554701"/>
                  <a:pt x="2286377" y="559294"/>
                  <a:pt x="2280610" y="559392"/>
                </a:cubicBezTo>
                <a:cubicBezTo>
                  <a:pt x="2274625" y="559392"/>
                  <a:pt x="2269779" y="554543"/>
                  <a:pt x="2269779" y="548561"/>
                </a:cubicBezTo>
                <a:cubicBezTo>
                  <a:pt x="2269779" y="542579"/>
                  <a:pt x="2274625" y="537730"/>
                  <a:pt x="2280610" y="537730"/>
                </a:cubicBezTo>
                <a:close/>
                <a:moveTo>
                  <a:pt x="2105990" y="537730"/>
                </a:moveTo>
                <a:cubicBezTo>
                  <a:pt x="2111976" y="537727"/>
                  <a:pt x="2116821" y="542573"/>
                  <a:pt x="2116830" y="548554"/>
                </a:cubicBezTo>
                <a:cubicBezTo>
                  <a:pt x="2116830" y="548684"/>
                  <a:pt x="2116821" y="548812"/>
                  <a:pt x="2116821" y="548941"/>
                </a:cubicBezTo>
                <a:cubicBezTo>
                  <a:pt x="2116612" y="554773"/>
                  <a:pt x="2111824" y="559395"/>
                  <a:pt x="2105990" y="559392"/>
                </a:cubicBezTo>
                <a:cubicBezTo>
                  <a:pt x="2100005" y="559392"/>
                  <a:pt x="2095159" y="554543"/>
                  <a:pt x="2095159" y="548561"/>
                </a:cubicBezTo>
                <a:cubicBezTo>
                  <a:pt x="2095159" y="542579"/>
                  <a:pt x="2100005" y="537730"/>
                  <a:pt x="2105990" y="537730"/>
                </a:cubicBezTo>
                <a:close/>
                <a:moveTo>
                  <a:pt x="1756846" y="537730"/>
                </a:moveTo>
                <a:cubicBezTo>
                  <a:pt x="1762832" y="537779"/>
                  <a:pt x="1767639" y="542668"/>
                  <a:pt x="1767591" y="548649"/>
                </a:cubicBezTo>
                <a:cubicBezTo>
                  <a:pt x="1767591" y="548746"/>
                  <a:pt x="1767582" y="548844"/>
                  <a:pt x="1767582" y="548941"/>
                </a:cubicBezTo>
                <a:cubicBezTo>
                  <a:pt x="1767382" y="554737"/>
                  <a:pt x="1762641" y="559344"/>
                  <a:pt x="1756846" y="559392"/>
                </a:cubicBezTo>
                <a:cubicBezTo>
                  <a:pt x="1750861" y="559392"/>
                  <a:pt x="1746015" y="554543"/>
                  <a:pt x="1746015" y="548561"/>
                </a:cubicBezTo>
                <a:cubicBezTo>
                  <a:pt x="1746015" y="542579"/>
                  <a:pt x="1750861" y="537730"/>
                  <a:pt x="1756846" y="537730"/>
                </a:cubicBezTo>
                <a:close/>
                <a:moveTo>
                  <a:pt x="1582226" y="537730"/>
                </a:moveTo>
                <a:cubicBezTo>
                  <a:pt x="1588155" y="537725"/>
                  <a:pt x="1592962" y="542526"/>
                  <a:pt x="1592971" y="548456"/>
                </a:cubicBezTo>
                <a:cubicBezTo>
                  <a:pt x="1592971" y="548617"/>
                  <a:pt x="1592971" y="548780"/>
                  <a:pt x="1592962" y="548941"/>
                </a:cubicBezTo>
                <a:cubicBezTo>
                  <a:pt x="1592810" y="554758"/>
                  <a:pt x="1588050" y="559393"/>
                  <a:pt x="1582226" y="559392"/>
                </a:cubicBezTo>
                <a:cubicBezTo>
                  <a:pt x="1576241" y="559392"/>
                  <a:pt x="1571395" y="554543"/>
                  <a:pt x="1571395" y="548561"/>
                </a:cubicBezTo>
                <a:cubicBezTo>
                  <a:pt x="1571395" y="542579"/>
                  <a:pt x="1576241" y="537730"/>
                  <a:pt x="1582226" y="537730"/>
                </a:cubicBezTo>
                <a:close/>
                <a:moveTo>
                  <a:pt x="1232986" y="537730"/>
                </a:moveTo>
                <a:cubicBezTo>
                  <a:pt x="1238972" y="537727"/>
                  <a:pt x="1243817" y="542573"/>
                  <a:pt x="1243826" y="548554"/>
                </a:cubicBezTo>
                <a:cubicBezTo>
                  <a:pt x="1243826" y="548684"/>
                  <a:pt x="1243817" y="548812"/>
                  <a:pt x="1243817" y="548941"/>
                </a:cubicBezTo>
                <a:cubicBezTo>
                  <a:pt x="1243608" y="554773"/>
                  <a:pt x="1238820" y="559395"/>
                  <a:pt x="1232986" y="559392"/>
                </a:cubicBezTo>
                <a:cubicBezTo>
                  <a:pt x="1227001" y="559392"/>
                  <a:pt x="1222155" y="554543"/>
                  <a:pt x="1222155" y="548561"/>
                </a:cubicBezTo>
                <a:cubicBezTo>
                  <a:pt x="1222155" y="542579"/>
                  <a:pt x="1227001" y="537730"/>
                  <a:pt x="1232986" y="537730"/>
                </a:cubicBezTo>
                <a:close/>
                <a:moveTo>
                  <a:pt x="1058366" y="537730"/>
                </a:moveTo>
                <a:cubicBezTo>
                  <a:pt x="1064351" y="537727"/>
                  <a:pt x="1069197" y="542573"/>
                  <a:pt x="1069206" y="548554"/>
                </a:cubicBezTo>
                <a:cubicBezTo>
                  <a:pt x="1069206" y="548684"/>
                  <a:pt x="1069197" y="548812"/>
                  <a:pt x="1069197" y="548941"/>
                </a:cubicBezTo>
                <a:cubicBezTo>
                  <a:pt x="1068988" y="554773"/>
                  <a:pt x="1064199" y="559395"/>
                  <a:pt x="1058366" y="559392"/>
                </a:cubicBezTo>
                <a:cubicBezTo>
                  <a:pt x="1052419" y="559339"/>
                  <a:pt x="1047630" y="554506"/>
                  <a:pt x="1047630" y="548561"/>
                </a:cubicBezTo>
                <a:cubicBezTo>
                  <a:pt x="1047630" y="542616"/>
                  <a:pt x="1052419" y="537783"/>
                  <a:pt x="1058366" y="537730"/>
                </a:cubicBezTo>
                <a:close/>
                <a:moveTo>
                  <a:pt x="883841" y="537730"/>
                </a:moveTo>
                <a:cubicBezTo>
                  <a:pt x="889827" y="537727"/>
                  <a:pt x="894672" y="542573"/>
                  <a:pt x="894681" y="548554"/>
                </a:cubicBezTo>
                <a:cubicBezTo>
                  <a:pt x="894681" y="548684"/>
                  <a:pt x="894672" y="548812"/>
                  <a:pt x="894672" y="548941"/>
                </a:cubicBezTo>
                <a:cubicBezTo>
                  <a:pt x="894463" y="554773"/>
                  <a:pt x="889675" y="559395"/>
                  <a:pt x="883841" y="559392"/>
                </a:cubicBezTo>
                <a:cubicBezTo>
                  <a:pt x="877856" y="559392"/>
                  <a:pt x="873010" y="554543"/>
                  <a:pt x="873010" y="548561"/>
                </a:cubicBezTo>
                <a:cubicBezTo>
                  <a:pt x="873010" y="542579"/>
                  <a:pt x="877856" y="537730"/>
                  <a:pt x="883841" y="537730"/>
                </a:cubicBezTo>
                <a:close/>
                <a:moveTo>
                  <a:pt x="709222" y="537730"/>
                </a:moveTo>
                <a:cubicBezTo>
                  <a:pt x="715207" y="537727"/>
                  <a:pt x="720052" y="542573"/>
                  <a:pt x="720062" y="548554"/>
                </a:cubicBezTo>
                <a:cubicBezTo>
                  <a:pt x="720062" y="548684"/>
                  <a:pt x="720052" y="548812"/>
                  <a:pt x="720052" y="548941"/>
                </a:cubicBezTo>
                <a:cubicBezTo>
                  <a:pt x="719844" y="554773"/>
                  <a:pt x="715055" y="559395"/>
                  <a:pt x="709222" y="559392"/>
                </a:cubicBezTo>
                <a:cubicBezTo>
                  <a:pt x="703236" y="559392"/>
                  <a:pt x="698391" y="554543"/>
                  <a:pt x="698391" y="548561"/>
                </a:cubicBezTo>
                <a:cubicBezTo>
                  <a:pt x="698391" y="542579"/>
                  <a:pt x="703236" y="537730"/>
                  <a:pt x="709222" y="537730"/>
                </a:cubicBezTo>
                <a:close/>
                <a:moveTo>
                  <a:pt x="359982" y="537730"/>
                </a:moveTo>
                <a:cubicBezTo>
                  <a:pt x="365967" y="537727"/>
                  <a:pt x="370812" y="542573"/>
                  <a:pt x="370822" y="548554"/>
                </a:cubicBezTo>
                <a:cubicBezTo>
                  <a:pt x="370822" y="548684"/>
                  <a:pt x="370812" y="548812"/>
                  <a:pt x="370812" y="548941"/>
                </a:cubicBezTo>
                <a:cubicBezTo>
                  <a:pt x="370604" y="554773"/>
                  <a:pt x="365815" y="559395"/>
                  <a:pt x="359982" y="559392"/>
                </a:cubicBezTo>
                <a:cubicBezTo>
                  <a:pt x="353997" y="559392"/>
                  <a:pt x="349151" y="554543"/>
                  <a:pt x="349151" y="548561"/>
                </a:cubicBezTo>
                <a:cubicBezTo>
                  <a:pt x="349151" y="542579"/>
                  <a:pt x="353997" y="537730"/>
                  <a:pt x="359982" y="537730"/>
                </a:cubicBezTo>
                <a:close/>
                <a:moveTo>
                  <a:pt x="185362" y="537730"/>
                </a:moveTo>
                <a:cubicBezTo>
                  <a:pt x="191347" y="537727"/>
                  <a:pt x="196192" y="542573"/>
                  <a:pt x="196202" y="548554"/>
                </a:cubicBezTo>
                <a:cubicBezTo>
                  <a:pt x="196202" y="548684"/>
                  <a:pt x="196192" y="548812"/>
                  <a:pt x="196192" y="548941"/>
                </a:cubicBezTo>
                <a:cubicBezTo>
                  <a:pt x="195983" y="554773"/>
                  <a:pt x="191195" y="559395"/>
                  <a:pt x="185362" y="559392"/>
                </a:cubicBezTo>
                <a:cubicBezTo>
                  <a:pt x="179414" y="559339"/>
                  <a:pt x="174626" y="554506"/>
                  <a:pt x="174626" y="548561"/>
                </a:cubicBezTo>
                <a:cubicBezTo>
                  <a:pt x="174626" y="542616"/>
                  <a:pt x="179414" y="537783"/>
                  <a:pt x="185362" y="537730"/>
                </a:cubicBezTo>
                <a:close/>
                <a:moveTo>
                  <a:pt x="1407701" y="358741"/>
                </a:moveTo>
                <a:cubicBezTo>
                  <a:pt x="1413572" y="358791"/>
                  <a:pt x="1418333" y="363511"/>
                  <a:pt x="1418437" y="369381"/>
                </a:cubicBezTo>
                <a:cubicBezTo>
                  <a:pt x="1418541" y="375362"/>
                  <a:pt x="1413782" y="380296"/>
                  <a:pt x="1407796" y="380401"/>
                </a:cubicBezTo>
                <a:cubicBezTo>
                  <a:pt x="1407768" y="380401"/>
                  <a:pt x="1407730" y="380402"/>
                  <a:pt x="1407701" y="380402"/>
                </a:cubicBezTo>
                <a:cubicBezTo>
                  <a:pt x="1401716" y="380455"/>
                  <a:pt x="1396833" y="375650"/>
                  <a:pt x="1396775" y="369668"/>
                </a:cubicBezTo>
                <a:cubicBezTo>
                  <a:pt x="1396775" y="369573"/>
                  <a:pt x="1396775" y="369477"/>
                  <a:pt x="1396775" y="369381"/>
                </a:cubicBezTo>
                <a:cubicBezTo>
                  <a:pt x="1396880" y="363437"/>
                  <a:pt x="1401754" y="358688"/>
                  <a:pt x="1407701" y="358741"/>
                </a:cubicBezTo>
                <a:close/>
                <a:moveTo>
                  <a:pt x="11017" y="358739"/>
                </a:moveTo>
                <a:cubicBezTo>
                  <a:pt x="11055" y="358739"/>
                  <a:pt x="11084" y="358740"/>
                  <a:pt x="11122" y="358741"/>
                </a:cubicBezTo>
                <a:cubicBezTo>
                  <a:pt x="16879" y="358942"/>
                  <a:pt x="21478" y="363619"/>
                  <a:pt x="21572" y="369382"/>
                </a:cubicBezTo>
                <a:cubicBezTo>
                  <a:pt x="21677" y="375291"/>
                  <a:pt x="17031" y="380196"/>
                  <a:pt x="11122" y="380402"/>
                </a:cubicBezTo>
                <a:cubicBezTo>
                  <a:pt x="5146" y="380561"/>
                  <a:pt x="168" y="375842"/>
                  <a:pt x="6" y="369862"/>
                </a:cubicBezTo>
                <a:cubicBezTo>
                  <a:pt x="6" y="369702"/>
                  <a:pt x="6" y="369542"/>
                  <a:pt x="6" y="369382"/>
                </a:cubicBezTo>
                <a:cubicBezTo>
                  <a:pt x="111" y="363401"/>
                  <a:pt x="5041" y="358635"/>
                  <a:pt x="11017" y="358739"/>
                </a:cubicBezTo>
                <a:close/>
                <a:moveTo>
                  <a:pt x="2629755" y="358550"/>
                </a:moveTo>
                <a:cubicBezTo>
                  <a:pt x="2635740" y="358550"/>
                  <a:pt x="2640586" y="363399"/>
                  <a:pt x="2640586" y="369381"/>
                </a:cubicBezTo>
                <a:cubicBezTo>
                  <a:pt x="2640586" y="375363"/>
                  <a:pt x="2635740" y="380212"/>
                  <a:pt x="2629755" y="380212"/>
                </a:cubicBezTo>
                <a:cubicBezTo>
                  <a:pt x="2623808" y="380159"/>
                  <a:pt x="2619019" y="375326"/>
                  <a:pt x="2619019" y="369381"/>
                </a:cubicBezTo>
                <a:cubicBezTo>
                  <a:pt x="2619019" y="363436"/>
                  <a:pt x="2623808" y="358603"/>
                  <a:pt x="2629755" y="358550"/>
                </a:cubicBezTo>
                <a:close/>
                <a:moveTo>
                  <a:pt x="2455230" y="358550"/>
                </a:moveTo>
                <a:cubicBezTo>
                  <a:pt x="2461177" y="358603"/>
                  <a:pt x="2465966" y="363436"/>
                  <a:pt x="2465966" y="369381"/>
                </a:cubicBezTo>
                <a:cubicBezTo>
                  <a:pt x="2465966" y="375326"/>
                  <a:pt x="2461177" y="380159"/>
                  <a:pt x="2455230" y="380212"/>
                </a:cubicBezTo>
                <a:cubicBezTo>
                  <a:pt x="2449245" y="380212"/>
                  <a:pt x="2444399" y="375363"/>
                  <a:pt x="2444399" y="369381"/>
                </a:cubicBezTo>
                <a:cubicBezTo>
                  <a:pt x="2444399" y="363399"/>
                  <a:pt x="2449245" y="358550"/>
                  <a:pt x="2455230" y="358550"/>
                </a:cubicBezTo>
                <a:close/>
                <a:moveTo>
                  <a:pt x="2280610" y="358550"/>
                </a:moveTo>
                <a:cubicBezTo>
                  <a:pt x="2286520" y="358654"/>
                  <a:pt x="2291251" y="363473"/>
                  <a:pt x="2291251" y="369381"/>
                </a:cubicBezTo>
                <a:cubicBezTo>
                  <a:pt x="2291251" y="375363"/>
                  <a:pt x="2286405" y="380212"/>
                  <a:pt x="2280420" y="380212"/>
                </a:cubicBezTo>
                <a:cubicBezTo>
                  <a:pt x="2274511" y="380108"/>
                  <a:pt x="2269779" y="375289"/>
                  <a:pt x="2269779" y="369381"/>
                </a:cubicBezTo>
                <a:cubicBezTo>
                  <a:pt x="2269779" y="363399"/>
                  <a:pt x="2274625" y="358550"/>
                  <a:pt x="2280610" y="358550"/>
                </a:cubicBezTo>
                <a:close/>
                <a:moveTo>
                  <a:pt x="2105990" y="358550"/>
                </a:moveTo>
                <a:cubicBezTo>
                  <a:pt x="2111976" y="358550"/>
                  <a:pt x="2116821" y="363399"/>
                  <a:pt x="2116821" y="369381"/>
                </a:cubicBezTo>
                <a:cubicBezTo>
                  <a:pt x="2116821" y="375363"/>
                  <a:pt x="2111976" y="380212"/>
                  <a:pt x="2105990" y="380212"/>
                </a:cubicBezTo>
                <a:cubicBezTo>
                  <a:pt x="2100005" y="380212"/>
                  <a:pt x="2095159" y="375363"/>
                  <a:pt x="2095159" y="369381"/>
                </a:cubicBezTo>
                <a:cubicBezTo>
                  <a:pt x="2095159" y="363399"/>
                  <a:pt x="2100005" y="358550"/>
                  <a:pt x="2105990" y="358550"/>
                </a:cubicBezTo>
                <a:close/>
                <a:moveTo>
                  <a:pt x="1931370" y="358550"/>
                </a:moveTo>
                <a:cubicBezTo>
                  <a:pt x="1931399" y="358550"/>
                  <a:pt x="1931437" y="358550"/>
                  <a:pt x="1931465" y="358550"/>
                </a:cubicBezTo>
                <a:cubicBezTo>
                  <a:pt x="1937412" y="358603"/>
                  <a:pt x="1942201" y="363436"/>
                  <a:pt x="1942201" y="369381"/>
                </a:cubicBezTo>
                <a:cubicBezTo>
                  <a:pt x="1942201" y="375363"/>
                  <a:pt x="1937356" y="380212"/>
                  <a:pt x="1931370" y="380212"/>
                </a:cubicBezTo>
                <a:cubicBezTo>
                  <a:pt x="1925442" y="380159"/>
                  <a:pt x="1920682" y="375310"/>
                  <a:pt x="1920730" y="369382"/>
                </a:cubicBezTo>
                <a:cubicBezTo>
                  <a:pt x="1920730" y="369382"/>
                  <a:pt x="1920730" y="369381"/>
                  <a:pt x="1920730" y="369381"/>
                </a:cubicBezTo>
                <a:cubicBezTo>
                  <a:pt x="1920682" y="363452"/>
                  <a:pt x="1925442" y="358604"/>
                  <a:pt x="1931370" y="358550"/>
                </a:cubicBezTo>
                <a:close/>
                <a:moveTo>
                  <a:pt x="1756846" y="358550"/>
                </a:moveTo>
                <a:cubicBezTo>
                  <a:pt x="1762793" y="358603"/>
                  <a:pt x="1767582" y="363436"/>
                  <a:pt x="1767582" y="369381"/>
                </a:cubicBezTo>
                <a:cubicBezTo>
                  <a:pt x="1767582" y="375326"/>
                  <a:pt x="1762793" y="380159"/>
                  <a:pt x="1756846" y="380212"/>
                </a:cubicBezTo>
                <a:cubicBezTo>
                  <a:pt x="1750861" y="380212"/>
                  <a:pt x="1746015" y="375363"/>
                  <a:pt x="1746015" y="369381"/>
                </a:cubicBezTo>
                <a:cubicBezTo>
                  <a:pt x="1746015" y="363399"/>
                  <a:pt x="1750861" y="358550"/>
                  <a:pt x="1756846" y="358550"/>
                </a:cubicBezTo>
                <a:close/>
                <a:moveTo>
                  <a:pt x="1582226" y="358550"/>
                </a:moveTo>
                <a:cubicBezTo>
                  <a:pt x="1588155" y="358550"/>
                  <a:pt x="1592962" y="363357"/>
                  <a:pt x="1592962" y="369286"/>
                </a:cubicBezTo>
                <a:cubicBezTo>
                  <a:pt x="1592962" y="369317"/>
                  <a:pt x="1592962" y="369350"/>
                  <a:pt x="1592962" y="369381"/>
                </a:cubicBezTo>
                <a:cubicBezTo>
                  <a:pt x="1593009" y="375310"/>
                  <a:pt x="1588250" y="380158"/>
                  <a:pt x="1582321" y="380212"/>
                </a:cubicBezTo>
                <a:cubicBezTo>
                  <a:pt x="1582293" y="380212"/>
                  <a:pt x="1582255" y="380212"/>
                  <a:pt x="1582226" y="380212"/>
                </a:cubicBezTo>
                <a:cubicBezTo>
                  <a:pt x="1576241" y="380212"/>
                  <a:pt x="1571395" y="375363"/>
                  <a:pt x="1571395" y="369381"/>
                </a:cubicBezTo>
                <a:cubicBezTo>
                  <a:pt x="1571395" y="363399"/>
                  <a:pt x="1576241" y="358550"/>
                  <a:pt x="1582226" y="358550"/>
                </a:cubicBezTo>
                <a:close/>
                <a:moveTo>
                  <a:pt x="1232986" y="358550"/>
                </a:moveTo>
                <a:cubicBezTo>
                  <a:pt x="1238972" y="358550"/>
                  <a:pt x="1243817" y="363399"/>
                  <a:pt x="1243817" y="369381"/>
                </a:cubicBezTo>
                <a:cubicBezTo>
                  <a:pt x="1243817" y="375363"/>
                  <a:pt x="1238972" y="380212"/>
                  <a:pt x="1232986" y="380212"/>
                </a:cubicBezTo>
                <a:cubicBezTo>
                  <a:pt x="1227001" y="380212"/>
                  <a:pt x="1222155" y="375363"/>
                  <a:pt x="1222155" y="369381"/>
                </a:cubicBezTo>
                <a:cubicBezTo>
                  <a:pt x="1222155" y="363399"/>
                  <a:pt x="1227001" y="358550"/>
                  <a:pt x="1232986" y="358550"/>
                </a:cubicBezTo>
                <a:close/>
                <a:moveTo>
                  <a:pt x="1058366" y="358550"/>
                </a:moveTo>
                <a:cubicBezTo>
                  <a:pt x="1064351" y="358550"/>
                  <a:pt x="1069197" y="363399"/>
                  <a:pt x="1069197" y="369381"/>
                </a:cubicBezTo>
                <a:cubicBezTo>
                  <a:pt x="1069197" y="375363"/>
                  <a:pt x="1064351" y="380212"/>
                  <a:pt x="1058366" y="380212"/>
                </a:cubicBezTo>
                <a:cubicBezTo>
                  <a:pt x="1052419" y="380159"/>
                  <a:pt x="1047630" y="375326"/>
                  <a:pt x="1047630" y="369381"/>
                </a:cubicBezTo>
                <a:cubicBezTo>
                  <a:pt x="1047630" y="363436"/>
                  <a:pt x="1052419" y="358603"/>
                  <a:pt x="1058366" y="358550"/>
                </a:cubicBezTo>
                <a:close/>
                <a:moveTo>
                  <a:pt x="883841" y="358550"/>
                </a:moveTo>
                <a:cubicBezTo>
                  <a:pt x="889827" y="358550"/>
                  <a:pt x="894672" y="363399"/>
                  <a:pt x="894672" y="369381"/>
                </a:cubicBezTo>
                <a:cubicBezTo>
                  <a:pt x="894672" y="375326"/>
                  <a:pt x="889883" y="380159"/>
                  <a:pt x="883936" y="380212"/>
                </a:cubicBezTo>
                <a:cubicBezTo>
                  <a:pt x="877951" y="380264"/>
                  <a:pt x="873068" y="375458"/>
                  <a:pt x="873010" y="369476"/>
                </a:cubicBezTo>
                <a:cubicBezTo>
                  <a:pt x="873010" y="369445"/>
                  <a:pt x="873010" y="369412"/>
                  <a:pt x="873010" y="369381"/>
                </a:cubicBezTo>
                <a:cubicBezTo>
                  <a:pt x="873010" y="363399"/>
                  <a:pt x="877856" y="358550"/>
                  <a:pt x="883841" y="358550"/>
                </a:cubicBezTo>
                <a:close/>
                <a:moveTo>
                  <a:pt x="709222" y="358550"/>
                </a:moveTo>
                <a:cubicBezTo>
                  <a:pt x="715207" y="358550"/>
                  <a:pt x="720052" y="363399"/>
                  <a:pt x="720052" y="369381"/>
                </a:cubicBezTo>
                <a:cubicBezTo>
                  <a:pt x="720052" y="375363"/>
                  <a:pt x="715207" y="380212"/>
                  <a:pt x="709222" y="380212"/>
                </a:cubicBezTo>
                <a:cubicBezTo>
                  <a:pt x="703236" y="380212"/>
                  <a:pt x="698391" y="375363"/>
                  <a:pt x="698391" y="369381"/>
                </a:cubicBezTo>
                <a:cubicBezTo>
                  <a:pt x="698391" y="363399"/>
                  <a:pt x="703236" y="358550"/>
                  <a:pt x="709222" y="358550"/>
                </a:cubicBezTo>
                <a:close/>
                <a:moveTo>
                  <a:pt x="534981" y="358550"/>
                </a:moveTo>
                <a:cubicBezTo>
                  <a:pt x="540815" y="358756"/>
                  <a:pt x="545431" y="363545"/>
                  <a:pt x="545431" y="369381"/>
                </a:cubicBezTo>
                <a:cubicBezTo>
                  <a:pt x="545431" y="375363"/>
                  <a:pt x="540586" y="380212"/>
                  <a:pt x="534601" y="380212"/>
                </a:cubicBezTo>
                <a:cubicBezTo>
                  <a:pt x="528768" y="380006"/>
                  <a:pt x="524150" y="375217"/>
                  <a:pt x="524150" y="369381"/>
                </a:cubicBezTo>
                <a:cubicBezTo>
                  <a:pt x="524150" y="363399"/>
                  <a:pt x="528996" y="358550"/>
                  <a:pt x="534981" y="358550"/>
                </a:cubicBezTo>
                <a:close/>
                <a:moveTo>
                  <a:pt x="359982" y="358550"/>
                </a:moveTo>
                <a:cubicBezTo>
                  <a:pt x="365967" y="358550"/>
                  <a:pt x="370812" y="363399"/>
                  <a:pt x="370812" y="369381"/>
                </a:cubicBezTo>
                <a:cubicBezTo>
                  <a:pt x="370812" y="375363"/>
                  <a:pt x="365967" y="380212"/>
                  <a:pt x="359982" y="380212"/>
                </a:cubicBezTo>
                <a:cubicBezTo>
                  <a:pt x="353997" y="380212"/>
                  <a:pt x="349151" y="375363"/>
                  <a:pt x="349151" y="369381"/>
                </a:cubicBezTo>
                <a:cubicBezTo>
                  <a:pt x="349151" y="363399"/>
                  <a:pt x="353997" y="358550"/>
                  <a:pt x="359982" y="358550"/>
                </a:cubicBezTo>
                <a:close/>
                <a:moveTo>
                  <a:pt x="185362" y="358550"/>
                </a:moveTo>
                <a:cubicBezTo>
                  <a:pt x="191347" y="358550"/>
                  <a:pt x="196192" y="363399"/>
                  <a:pt x="196192" y="369381"/>
                </a:cubicBezTo>
                <a:cubicBezTo>
                  <a:pt x="196192" y="375363"/>
                  <a:pt x="191347" y="380212"/>
                  <a:pt x="185362" y="380212"/>
                </a:cubicBezTo>
                <a:cubicBezTo>
                  <a:pt x="179414" y="380159"/>
                  <a:pt x="174626" y="375326"/>
                  <a:pt x="174626" y="369381"/>
                </a:cubicBezTo>
                <a:cubicBezTo>
                  <a:pt x="174626" y="363436"/>
                  <a:pt x="179414" y="358603"/>
                  <a:pt x="185362" y="358550"/>
                </a:cubicBezTo>
                <a:close/>
                <a:moveTo>
                  <a:pt x="2629755" y="179370"/>
                </a:moveTo>
                <a:cubicBezTo>
                  <a:pt x="2635740" y="179370"/>
                  <a:pt x="2640586" y="184219"/>
                  <a:pt x="2640586" y="190201"/>
                </a:cubicBezTo>
                <a:cubicBezTo>
                  <a:pt x="2640586" y="196183"/>
                  <a:pt x="2635740" y="201032"/>
                  <a:pt x="2629755" y="201032"/>
                </a:cubicBezTo>
                <a:cubicBezTo>
                  <a:pt x="2623808" y="200979"/>
                  <a:pt x="2619019" y="196146"/>
                  <a:pt x="2619019" y="190201"/>
                </a:cubicBezTo>
                <a:cubicBezTo>
                  <a:pt x="2619019" y="184257"/>
                  <a:pt x="2623808" y="179423"/>
                  <a:pt x="2629755" y="179370"/>
                </a:cubicBezTo>
                <a:close/>
                <a:moveTo>
                  <a:pt x="1931370" y="179370"/>
                </a:moveTo>
                <a:cubicBezTo>
                  <a:pt x="1937356" y="179370"/>
                  <a:pt x="1942201" y="184219"/>
                  <a:pt x="1942201" y="190201"/>
                </a:cubicBezTo>
                <a:cubicBezTo>
                  <a:pt x="1942201" y="196183"/>
                  <a:pt x="1937356" y="201032"/>
                  <a:pt x="1931370" y="201032"/>
                </a:cubicBezTo>
                <a:cubicBezTo>
                  <a:pt x="1925442" y="200979"/>
                  <a:pt x="1920682" y="196130"/>
                  <a:pt x="1920730" y="190202"/>
                </a:cubicBezTo>
                <a:cubicBezTo>
                  <a:pt x="1920730" y="190202"/>
                  <a:pt x="1920730" y="190201"/>
                  <a:pt x="1920730" y="190201"/>
                </a:cubicBezTo>
                <a:cubicBezTo>
                  <a:pt x="1920673" y="184272"/>
                  <a:pt x="1925442" y="179423"/>
                  <a:pt x="1931370" y="179370"/>
                </a:cubicBezTo>
                <a:close/>
                <a:moveTo>
                  <a:pt x="1756846" y="179370"/>
                </a:moveTo>
                <a:cubicBezTo>
                  <a:pt x="1762793" y="179423"/>
                  <a:pt x="1767582" y="184257"/>
                  <a:pt x="1767582" y="190201"/>
                </a:cubicBezTo>
                <a:cubicBezTo>
                  <a:pt x="1767582" y="196146"/>
                  <a:pt x="1762793" y="200979"/>
                  <a:pt x="1756846" y="201032"/>
                </a:cubicBezTo>
                <a:cubicBezTo>
                  <a:pt x="1750861" y="201032"/>
                  <a:pt x="1746015" y="196183"/>
                  <a:pt x="1746015" y="190201"/>
                </a:cubicBezTo>
                <a:cubicBezTo>
                  <a:pt x="1746015" y="184219"/>
                  <a:pt x="1750861" y="179370"/>
                  <a:pt x="1756846" y="179370"/>
                </a:cubicBezTo>
                <a:close/>
                <a:moveTo>
                  <a:pt x="1582226" y="179370"/>
                </a:moveTo>
                <a:cubicBezTo>
                  <a:pt x="1588155" y="179370"/>
                  <a:pt x="1592962" y="184177"/>
                  <a:pt x="1592962" y="190106"/>
                </a:cubicBezTo>
                <a:cubicBezTo>
                  <a:pt x="1592962" y="190137"/>
                  <a:pt x="1592962" y="190170"/>
                  <a:pt x="1592962" y="190201"/>
                </a:cubicBezTo>
                <a:cubicBezTo>
                  <a:pt x="1593009" y="196130"/>
                  <a:pt x="1588250" y="200978"/>
                  <a:pt x="1582321" y="201032"/>
                </a:cubicBezTo>
                <a:cubicBezTo>
                  <a:pt x="1582293" y="201032"/>
                  <a:pt x="1582255" y="201032"/>
                  <a:pt x="1582226" y="201032"/>
                </a:cubicBezTo>
                <a:cubicBezTo>
                  <a:pt x="1576241" y="201032"/>
                  <a:pt x="1571395" y="196183"/>
                  <a:pt x="1571395" y="190201"/>
                </a:cubicBezTo>
                <a:cubicBezTo>
                  <a:pt x="1571395" y="184219"/>
                  <a:pt x="1576241" y="179370"/>
                  <a:pt x="1582226" y="179370"/>
                </a:cubicBezTo>
                <a:close/>
                <a:moveTo>
                  <a:pt x="1407701" y="179370"/>
                </a:moveTo>
                <a:cubicBezTo>
                  <a:pt x="1413648" y="179423"/>
                  <a:pt x="1418437" y="184257"/>
                  <a:pt x="1418437" y="190201"/>
                </a:cubicBezTo>
                <a:cubicBezTo>
                  <a:pt x="1418437" y="196146"/>
                  <a:pt x="1413648" y="200979"/>
                  <a:pt x="1407701" y="201032"/>
                </a:cubicBezTo>
                <a:cubicBezTo>
                  <a:pt x="1401716" y="201032"/>
                  <a:pt x="1396870" y="196183"/>
                  <a:pt x="1396870" y="190201"/>
                </a:cubicBezTo>
                <a:cubicBezTo>
                  <a:pt x="1396870" y="184219"/>
                  <a:pt x="1401716" y="179370"/>
                  <a:pt x="1407701" y="179370"/>
                </a:cubicBezTo>
                <a:close/>
                <a:moveTo>
                  <a:pt x="1232986" y="179370"/>
                </a:moveTo>
                <a:cubicBezTo>
                  <a:pt x="1238972" y="179370"/>
                  <a:pt x="1243817" y="184219"/>
                  <a:pt x="1243817" y="190201"/>
                </a:cubicBezTo>
                <a:cubicBezTo>
                  <a:pt x="1243817" y="196183"/>
                  <a:pt x="1238972" y="201032"/>
                  <a:pt x="1232986" y="201032"/>
                </a:cubicBezTo>
                <a:cubicBezTo>
                  <a:pt x="1227001" y="201032"/>
                  <a:pt x="1222155" y="196183"/>
                  <a:pt x="1222155" y="190201"/>
                </a:cubicBezTo>
                <a:cubicBezTo>
                  <a:pt x="1222155" y="184219"/>
                  <a:pt x="1227001" y="179370"/>
                  <a:pt x="1232986" y="179370"/>
                </a:cubicBezTo>
                <a:close/>
                <a:moveTo>
                  <a:pt x="534601" y="179370"/>
                </a:moveTo>
                <a:cubicBezTo>
                  <a:pt x="540586" y="179370"/>
                  <a:pt x="545431" y="184219"/>
                  <a:pt x="545431" y="190201"/>
                </a:cubicBezTo>
                <a:cubicBezTo>
                  <a:pt x="545431" y="196183"/>
                  <a:pt x="540586" y="201032"/>
                  <a:pt x="534601" y="201032"/>
                </a:cubicBezTo>
                <a:cubicBezTo>
                  <a:pt x="528768" y="200826"/>
                  <a:pt x="524150" y="196037"/>
                  <a:pt x="524150" y="190201"/>
                </a:cubicBezTo>
                <a:cubicBezTo>
                  <a:pt x="524150" y="184365"/>
                  <a:pt x="528768" y="179576"/>
                  <a:pt x="534601" y="179370"/>
                </a:cubicBezTo>
                <a:close/>
                <a:moveTo>
                  <a:pt x="359982" y="179370"/>
                </a:moveTo>
                <a:cubicBezTo>
                  <a:pt x="365967" y="179370"/>
                  <a:pt x="370812" y="184219"/>
                  <a:pt x="370812" y="190201"/>
                </a:cubicBezTo>
                <a:cubicBezTo>
                  <a:pt x="370812" y="196183"/>
                  <a:pt x="365967" y="201032"/>
                  <a:pt x="359982" y="201032"/>
                </a:cubicBezTo>
                <a:cubicBezTo>
                  <a:pt x="353997" y="201032"/>
                  <a:pt x="349151" y="196183"/>
                  <a:pt x="349151" y="190201"/>
                </a:cubicBezTo>
                <a:cubicBezTo>
                  <a:pt x="349151" y="184219"/>
                  <a:pt x="353997" y="179370"/>
                  <a:pt x="359982" y="179370"/>
                </a:cubicBezTo>
                <a:close/>
                <a:moveTo>
                  <a:pt x="185362" y="179370"/>
                </a:moveTo>
                <a:cubicBezTo>
                  <a:pt x="191347" y="179370"/>
                  <a:pt x="196192" y="184219"/>
                  <a:pt x="196192" y="190201"/>
                </a:cubicBezTo>
                <a:cubicBezTo>
                  <a:pt x="196192" y="196183"/>
                  <a:pt x="191347" y="201032"/>
                  <a:pt x="185362" y="201032"/>
                </a:cubicBezTo>
                <a:cubicBezTo>
                  <a:pt x="179414" y="200979"/>
                  <a:pt x="174626" y="196146"/>
                  <a:pt x="174626" y="190201"/>
                </a:cubicBezTo>
                <a:cubicBezTo>
                  <a:pt x="174626" y="184257"/>
                  <a:pt x="179414" y="179423"/>
                  <a:pt x="185362" y="179370"/>
                </a:cubicBezTo>
                <a:close/>
                <a:moveTo>
                  <a:pt x="11122" y="179370"/>
                </a:moveTo>
                <a:cubicBezTo>
                  <a:pt x="16956" y="179576"/>
                  <a:pt x="21572" y="184365"/>
                  <a:pt x="21572" y="190201"/>
                </a:cubicBezTo>
                <a:cubicBezTo>
                  <a:pt x="21572" y="196037"/>
                  <a:pt x="16956" y="200826"/>
                  <a:pt x="11122" y="201032"/>
                </a:cubicBezTo>
                <a:cubicBezTo>
                  <a:pt x="5137" y="201032"/>
                  <a:pt x="291" y="196183"/>
                  <a:pt x="291" y="190201"/>
                </a:cubicBezTo>
                <a:cubicBezTo>
                  <a:pt x="291" y="184219"/>
                  <a:pt x="5137" y="179370"/>
                  <a:pt x="11122" y="179370"/>
                </a:cubicBezTo>
                <a:close/>
                <a:moveTo>
                  <a:pt x="2454057" y="179330"/>
                </a:moveTo>
                <a:cubicBezTo>
                  <a:pt x="2460038" y="179330"/>
                  <a:pt x="2464887" y="184179"/>
                  <a:pt x="2464887" y="190161"/>
                </a:cubicBezTo>
                <a:cubicBezTo>
                  <a:pt x="2464887" y="196142"/>
                  <a:pt x="2460038" y="200991"/>
                  <a:pt x="2454057" y="200991"/>
                </a:cubicBezTo>
                <a:cubicBezTo>
                  <a:pt x="2448075" y="200991"/>
                  <a:pt x="2443226" y="196142"/>
                  <a:pt x="2443226" y="190161"/>
                </a:cubicBezTo>
                <a:cubicBezTo>
                  <a:pt x="2443226" y="184179"/>
                  <a:pt x="2448075" y="179330"/>
                  <a:pt x="2454057" y="179330"/>
                </a:cubicBezTo>
                <a:close/>
                <a:moveTo>
                  <a:pt x="2279532" y="179330"/>
                </a:moveTo>
                <a:cubicBezTo>
                  <a:pt x="2285513" y="179330"/>
                  <a:pt x="2290362" y="184179"/>
                  <a:pt x="2290362" y="190161"/>
                </a:cubicBezTo>
                <a:cubicBezTo>
                  <a:pt x="2290362" y="196142"/>
                  <a:pt x="2285513" y="200991"/>
                  <a:pt x="2279532" y="200991"/>
                </a:cubicBezTo>
                <a:cubicBezTo>
                  <a:pt x="2273550" y="200991"/>
                  <a:pt x="2268701" y="196142"/>
                  <a:pt x="2268701" y="190161"/>
                </a:cubicBezTo>
                <a:cubicBezTo>
                  <a:pt x="2268701" y="184179"/>
                  <a:pt x="2273550" y="179330"/>
                  <a:pt x="2279532" y="179330"/>
                </a:cubicBezTo>
                <a:close/>
                <a:moveTo>
                  <a:pt x="2104913" y="179330"/>
                </a:moveTo>
                <a:cubicBezTo>
                  <a:pt x="2110894" y="179330"/>
                  <a:pt x="2115743" y="184179"/>
                  <a:pt x="2115743" y="190161"/>
                </a:cubicBezTo>
                <a:cubicBezTo>
                  <a:pt x="2115743" y="196142"/>
                  <a:pt x="2110894" y="200991"/>
                  <a:pt x="2104913" y="200991"/>
                </a:cubicBezTo>
                <a:cubicBezTo>
                  <a:pt x="2098931" y="200991"/>
                  <a:pt x="2094082" y="196142"/>
                  <a:pt x="2094082" y="190161"/>
                </a:cubicBezTo>
                <a:cubicBezTo>
                  <a:pt x="2094082" y="184179"/>
                  <a:pt x="2098931" y="179330"/>
                  <a:pt x="2104913" y="179330"/>
                </a:cubicBezTo>
                <a:close/>
                <a:moveTo>
                  <a:pt x="1057287" y="179330"/>
                </a:moveTo>
                <a:cubicBezTo>
                  <a:pt x="1063269" y="179330"/>
                  <a:pt x="1068118" y="184179"/>
                  <a:pt x="1068118" y="190161"/>
                </a:cubicBezTo>
                <a:cubicBezTo>
                  <a:pt x="1068118" y="196142"/>
                  <a:pt x="1063269" y="200991"/>
                  <a:pt x="1057287" y="200991"/>
                </a:cubicBezTo>
                <a:cubicBezTo>
                  <a:pt x="1051306" y="200991"/>
                  <a:pt x="1046457" y="196142"/>
                  <a:pt x="1046457" y="190161"/>
                </a:cubicBezTo>
                <a:cubicBezTo>
                  <a:pt x="1046457" y="184179"/>
                  <a:pt x="1051306" y="179330"/>
                  <a:pt x="1057287" y="179330"/>
                </a:cubicBezTo>
                <a:close/>
                <a:moveTo>
                  <a:pt x="882667" y="179330"/>
                </a:moveTo>
                <a:cubicBezTo>
                  <a:pt x="888649" y="179330"/>
                  <a:pt x="893498" y="184179"/>
                  <a:pt x="893498" y="190161"/>
                </a:cubicBezTo>
                <a:cubicBezTo>
                  <a:pt x="893498" y="196142"/>
                  <a:pt x="888649" y="200991"/>
                  <a:pt x="882667" y="200991"/>
                </a:cubicBezTo>
                <a:cubicBezTo>
                  <a:pt x="876686" y="200991"/>
                  <a:pt x="871837" y="196142"/>
                  <a:pt x="871837" y="190161"/>
                </a:cubicBezTo>
                <a:cubicBezTo>
                  <a:pt x="871837" y="184179"/>
                  <a:pt x="876686" y="179330"/>
                  <a:pt x="882667" y="179330"/>
                </a:cubicBezTo>
                <a:close/>
                <a:moveTo>
                  <a:pt x="708142" y="179330"/>
                </a:moveTo>
                <a:cubicBezTo>
                  <a:pt x="714124" y="179330"/>
                  <a:pt x="718973" y="184179"/>
                  <a:pt x="718973" y="190161"/>
                </a:cubicBezTo>
                <a:cubicBezTo>
                  <a:pt x="718973" y="196142"/>
                  <a:pt x="714124" y="200991"/>
                  <a:pt x="708142" y="200991"/>
                </a:cubicBezTo>
                <a:cubicBezTo>
                  <a:pt x="702161" y="200991"/>
                  <a:pt x="697312" y="196142"/>
                  <a:pt x="697312" y="190161"/>
                </a:cubicBezTo>
                <a:cubicBezTo>
                  <a:pt x="697312" y="184179"/>
                  <a:pt x="702161" y="179330"/>
                  <a:pt x="708142" y="179330"/>
                </a:cubicBezTo>
                <a:close/>
                <a:moveTo>
                  <a:pt x="2629755" y="0"/>
                </a:moveTo>
                <a:cubicBezTo>
                  <a:pt x="2635740" y="0"/>
                  <a:pt x="2640586" y="4849"/>
                  <a:pt x="2640586" y="10831"/>
                </a:cubicBezTo>
                <a:cubicBezTo>
                  <a:pt x="2640586" y="16813"/>
                  <a:pt x="2635740" y="21662"/>
                  <a:pt x="2629755" y="21662"/>
                </a:cubicBezTo>
                <a:cubicBezTo>
                  <a:pt x="2623808" y="21609"/>
                  <a:pt x="2619019" y="16776"/>
                  <a:pt x="2619019" y="10831"/>
                </a:cubicBezTo>
                <a:cubicBezTo>
                  <a:pt x="2619019" y="4887"/>
                  <a:pt x="2623808" y="53"/>
                  <a:pt x="2629755" y="0"/>
                </a:cubicBezTo>
                <a:close/>
                <a:moveTo>
                  <a:pt x="2455230" y="0"/>
                </a:moveTo>
                <a:cubicBezTo>
                  <a:pt x="2461177" y="53"/>
                  <a:pt x="2465966" y="4887"/>
                  <a:pt x="2465966" y="10831"/>
                </a:cubicBezTo>
                <a:cubicBezTo>
                  <a:pt x="2465966" y="16776"/>
                  <a:pt x="2461177" y="21609"/>
                  <a:pt x="2455230" y="21662"/>
                </a:cubicBezTo>
                <a:cubicBezTo>
                  <a:pt x="2449245" y="21662"/>
                  <a:pt x="2444399" y="16813"/>
                  <a:pt x="2444399" y="10831"/>
                </a:cubicBezTo>
                <a:cubicBezTo>
                  <a:pt x="2444399" y="4849"/>
                  <a:pt x="2449245" y="0"/>
                  <a:pt x="2455230" y="0"/>
                </a:cubicBezTo>
                <a:close/>
                <a:moveTo>
                  <a:pt x="2280420" y="0"/>
                </a:moveTo>
                <a:cubicBezTo>
                  <a:pt x="2286406" y="0"/>
                  <a:pt x="2291251" y="4849"/>
                  <a:pt x="2291251" y="10831"/>
                </a:cubicBezTo>
                <a:cubicBezTo>
                  <a:pt x="2291251" y="16813"/>
                  <a:pt x="2286406" y="21662"/>
                  <a:pt x="2280420" y="21662"/>
                </a:cubicBezTo>
                <a:cubicBezTo>
                  <a:pt x="2274435" y="21662"/>
                  <a:pt x="2269589" y="16813"/>
                  <a:pt x="2269589" y="10831"/>
                </a:cubicBezTo>
                <a:cubicBezTo>
                  <a:pt x="2269589" y="4849"/>
                  <a:pt x="2274435" y="0"/>
                  <a:pt x="2280420" y="0"/>
                </a:cubicBezTo>
                <a:close/>
                <a:moveTo>
                  <a:pt x="2105990" y="0"/>
                </a:moveTo>
                <a:cubicBezTo>
                  <a:pt x="2111976" y="0"/>
                  <a:pt x="2116821" y="4849"/>
                  <a:pt x="2116821" y="10831"/>
                </a:cubicBezTo>
                <a:cubicBezTo>
                  <a:pt x="2116821" y="16813"/>
                  <a:pt x="2111976" y="21662"/>
                  <a:pt x="2105990" y="21662"/>
                </a:cubicBezTo>
                <a:cubicBezTo>
                  <a:pt x="2100005" y="21662"/>
                  <a:pt x="2095159" y="16813"/>
                  <a:pt x="2095159" y="10831"/>
                </a:cubicBezTo>
                <a:cubicBezTo>
                  <a:pt x="2095159" y="4849"/>
                  <a:pt x="2100005" y="0"/>
                  <a:pt x="2105990" y="0"/>
                </a:cubicBezTo>
                <a:close/>
                <a:moveTo>
                  <a:pt x="1931370" y="0"/>
                </a:moveTo>
                <a:cubicBezTo>
                  <a:pt x="1931399" y="0"/>
                  <a:pt x="1931437" y="0"/>
                  <a:pt x="1931465" y="0"/>
                </a:cubicBezTo>
                <a:cubicBezTo>
                  <a:pt x="1937412" y="53"/>
                  <a:pt x="1942201" y="4887"/>
                  <a:pt x="1942201" y="10831"/>
                </a:cubicBezTo>
                <a:cubicBezTo>
                  <a:pt x="1942201" y="16813"/>
                  <a:pt x="1937356" y="21662"/>
                  <a:pt x="1931370" y="21662"/>
                </a:cubicBezTo>
                <a:cubicBezTo>
                  <a:pt x="1925442" y="21609"/>
                  <a:pt x="1920682" y="16760"/>
                  <a:pt x="1920730" y="10832"/>
                </a:cubicBezTo>
                <a:cubicBezTo>
                  <a:pt x="1920730" y="10832"/>
                  <a:pt x="1920730" y="10831"/>
                  <a:pt x="1920730" y="10831"/>
                </a:cubicBezTo>
                <a:cubicBezTo>
                  <a:pt x="1920682" y="4902"/>
                  <a:pt x="1925442" y="54"/>
                  <a:pt x="1931370" y="0"/>
                </a:cubicBezTo>
                <a:close/>
                <a:moveTo>
                  <a:pt x="1756846" y="0"/>
                </a:moveTo>
                <a:cubicBezTo>
                  <a:pt x="1762793" y="53"/>
                  <a:pt x="1767582" y="4887"/>
                  <a:pt x="1767582" y="10831"/>
                </a:cubicBezTo>
                <a:cubicBezTo>
                  <a:pt x="1767582" y="16776"/>
                  <a:pt x="1762793" y="21609"/>
                  <a:pt x="1756846" y="21662"/>
                </a:cubicBezTo>
                <a:cubicBezTo>
                  <a:pt x="1750861" y="21662"/>
                  <a:pt x="1746015" y="16813"/>
                  <a:pt x="1746015" y="10831"/>
                </a:cubicBezTo>
                <a:cubicBezTo>
                  <a:pt x="1746015" y="4849"/>
                  <a:pt x="1750861" y="0"/>
                  <a:pt x="1756846" y="0"/>
                </a:cubicBezTo>
                <a:close/>
                <a:moveTo>
                  <a:pt x="1582226" y="0"/>
                </a:moveTo>
                <a:cubicBezTo>
                  <a:pt x="1588155" y="0"/>
                  <a:pt x="1592962" y="4807"/>
                  <a:pt x="1592962" y="10736"/>
                </a:cubicBezTo>
                <a:cubicBezTo>
                  <a:pt x="1592962" y="10767"/>
                  <a:pt x="1592962" y="10800"/>
                  <a:pt x="1592962" y="10831"/>
                </a:cubicBezTo>
                <a:cubicBezTo>
                  <a:pt x="1593009" y="16760"/>
                  <a:pt x="1588250" y="21608"/>
                  <a:pt x="1582321" y="21662"/>
                </a:cubicBezTo>
                <a:cubicBezTo>
                  <a:pt x="1582293" y="21662"/>
                  <a:pt x="1582255" y="21662"/>
                  <a:pt x="1582226" y="21662"/>
                </a:cubicBezTo>
                <a:cubicBezTo>
                  <a:pt x="1576241" y="21662"/>
                  <a:pt x="1571395" y="16813"/>
                  <a:pt x="1571395" y="10831"/>
                </a:cubicBezTo>
                <a:cubicBezTo>
                  <a:pt x="1571395" y="4849"/>
                  <a:pt x="1576241" y="0"/>
                  <a:pt x="1582226" y="0"/>
                </a:cubicBezTo>
                <a:close/>
                <a:moveTo>
                  <a:pt x="1407701" y="0"/>
                </a:moveTo>
                <a:cubicBezTo>
                  <a:pt x="1413648" y="53"/>
                  <a:pt x="1418437" y="4887"/>
                  <a:pt x="1418437" y="10831"/>
                </a:cubicBezTo>
                <a:cubicBezTo>
                  <a:pt x="1418437" y="16776"/>
                  <a:pt x="1413648" y="21609"/>
                  <a:pt x="1407701" y="21662"/>
                </a:cubicBezTo>
                <a:cubicBezTo>
                  <a:pt x="1401716" y="21662"/>
                  <a:pt x="1396870" y="16813"/>
                  <a:pt x="1396870" y="10831"/>
                </a:cubicBezTo>
                <a:cubicBezTo>
                  <a:pt x="1396870" y="4849"/>
                  <a:pt x="1401716" y="0"/>
                  <a:pt x="1407701" y="0"/>
                </a:cubicBezTo>
                <a:close/>
                <a:moveTo>
                  <a:pt x="1232986" y="0"/>
                </a:moveTo>
                <a:cubicBezTo>
                  <a:pt x="1238972" y="0"/>
                  <a:pt x="1243817" y="4849"/>
                  <a:pt x="1243817" y="10831"/>
                </a:cubicBezTo>
                <a:cubicBezTo>
                  <a:pt x="1243817" y="16813"/>
                  <a:pt x="1238972" y="21662"/>
                  <a:pt x="1232986" y="21662"/>
                </a:cubicBezTo>
                <a:cubicBezTo>
                  <a:pt x="1227001" y="21662"/>
                  <a:pt x="1222155" y="16813"/>
                  <a:pt x="1222155" y="10831"/>
                </a:cubicBezTo>
                <a:cubicBezTo>
                  <a:pt x="1222155" y="4849"/>
                  <a:pt x="1227001" y="0"/>
                  <a:pt x="1232986" y="0"/>
                </a:cubicBezTo>
                <a:close/>
                <a:moveTo>
                  <a:pt x="1058366" y="0"/>
                </a:moveTo>
                <a:cubicBezTo>
                  <a:pt x="1064351" y="0"/>
                  <a:pt x="1069197" y="4849"/>
                  <a:pt x="1069197" y="10831"/>
                </a:cubicBezTo>
                <a:cubicBezTo>
                  <a:pt x="1069197" y="16813"/>
                  <a:pt x="1064351" y="21662"/>
                  <a:pt x="1058366" y="21662"/>
                </a:cubicBezTo>
                <a:cubicBezTo>
                  <a:pt x="1052419" y="21609"/>
                  <a:pt x="1047630" y="16776"/>
                  <a:pt x="1047630" y="10831"/>
                </a:cubicBezTo>
                <a:cubicBezTo>
                  <a:pt x="1047630" y="4887"/>
                  <a:pt x="1052419" y="53"/>
                  <a:pt x="1058366" y="0"/>
                </a:cubicBezTo>
                <a:close/>
                <a:moveTo>
                  <a:pt x="883936" y="0"/>
                </a:moveTo>
                <a:cubicBezTo>
                  <a:pt x="889883" y="53"/>
                  <a:pt x="894672" y="4887"/>
                  <a:pt x="894672" y="10831"/>
                </a:cubicBezTo>
                <a:cubicBezTo>
                  <a:pt x="894672" y="16776"/>
                  <a:pt x="889883" y="21609"/>
                  <a:pt x="883936" y="21662"/>
                </a:cubicBezTo>
                <a:cubicBezTo>
                  <a:pt x="877951" y="21662"/>
                  <a:pt x="873105" y="16813"/>
                  <a:pt x="873105" y="10831"/>
                </a:cubicBezTo>
                <a:cubicBezTo>
                  <a:pt x="873105" y="4849"/>
                  <a:pt x="877951" y="0"/>
                  <a:pt x="883936" y="0"/>
                </a:cubicBezTo>
                <a:close/>
                <a:moveTo>
                  <a:pt x="709222" y="0"/>
                </a:moveTo>
                <a:cubicBezTo>
                  <a:pt x="715207" y="0"/>
                  <a:pt x="720052" y="4849"/>
                  <a:pt x="720052" y="10831"/>
                </a:cubicBezTo>
                <a:cubicBezTo>
                  <a:pt x="720052" y="16813"/>
                  <a:pt x="715207" y="21662"/>
                  <a:pt x="709222" y="21662"/>
                </a:cubicBezTo>
                <a:cubicBezTo>
                  <a:pt x="703236" y="21662"/>
                  <a:pt x="698391" y="16813"/>
                  <a:pt x="698391" y="10831"/>
                </a:cubicBezTo>
                <a:cubicBezTo>
                  <a:pt x="698391" y="4849"/>
                  <a:pt x="703236" y="0"/>
                  <a:pt x="709222" y="0"/>
                </a:cubicBezTo>
                <a:close/>
                <a:moveTo>
                  <a:pt x="534981" y="0"/>
                </a:moveTo>
                <a:cubicBezTo>
                  <a:pt x="540815" y="206"/>
                  <a:pt x="545431" y="4995"/>
                  <a:pt x="545431" y="10831"/>
                </a:cubicBezTo>
                <a:cubicBezTo>
                  <a:pt x="545431" y="16813"/>
                  <a:pt x="540586" y="21662"/>
                  <a:pt x="534601" y="21662"/>
                </a:cubicBezTo>
                <a:cubicBezTo>
                  <a:pt x="528768" y="21456"/>
                  <a:pt x="524150" y="16667"/>
                  <a:pt x="524150" y="10831"/>
                </a:cubicBezTo>
                <a:cubicBezTo>
                  <a:pt x="524150" y="4849"/>
                  <a:pt x="528996" y="0"/>
                  <a:pt x="534981" y="0"/>
                </a:cubicBezTo>
                <a:close/>
                <a:moveTo>
                  <a:pt x="359982" y="0"/>
                </a:moveTo>
                <a:cubicBezTo>
                  <a:pt x="365967" y="0"/>
                  <a:pt x="370812" y="4849"/>
                  <a:pt x="370812" y="10831"/>
                </a:cubicBezTo>
                <a:cubicBezTo>
                  <a:pt x="370812" y="16813"/>
                  <a:pt x="365967" y="21662"/>
                  <a:pt x="359982" y="21662"/>
                </a:cubicBezTo>
                <a:cubicBezTo>
                  <a:pt x="353997" y="21662"/>
                  <a:pt x="349151" y="16813"/>
                  <a:pt x="349151" y="10831"/>
                </a:cubicBezTo>
                <a:cubicBezTo>
                  <a:pt x="349151" y="4849"/>
                  <a:pt x="353997" y="0"/>
                  <a:pt x="359982" y="0"/>
                </a:cubicBezTo>
                <a:close/>
                <a:moveTo>
                  <a:pt x="185362" y="0"/>
                </a:moveTo>
                <a:cubicBezTo>
                  <a:pt x="191347" y="0"/>
                  <a:pt x="196192" y="4849"/>
                  <a:pt x="196192" y="10831"/>
                </a:cubicBezTo>
                <a:cubicBezTo>
                  <a:pt x="196192" y="16813"/>
                  <a:pt x="191347" y="21662"/>
                  <a:pt x="185362" y="21662"/>
                </a:cubicBezTo>
                <a:cubicBezTo>
                  <a:pt x="179414" y="21609"/>
                  <a:pt x="174626" y="16776"/>
                  <a:pt x="174626" y="10831"/>
                </a:cubicBezTo>
                <a:cubicBezTo>
                  <a:pt x="174626" y="4887"/>
                  <a:pt x="179414" y="53"/>
                  <a:pt x="185362" y="0"/>
                </a:cubicBezTo>
                <a:close/>
                <a:moveTo>
                  <a:pt x="11122" y="0"/>
                </a:moveTo>
                <a:cubicBezTo>
                  <a:pt x="16956" y="206"/>
                  <a:pt x="21572" y="4995"/>
                  <a:pt x="21572" y="10831"/>
                </a:cubicBezTo>
                <a:cubicBezTo>
                  <a:pt x="21572" y="16667"/>
                  <a:pt x="16956" y="21456"/>
                  <a:pt x="11122" y="21662"/>
                </a:cubicBezTo>
                <a:cubicBezTo>
                  <a:pt x="5137" y="21662"/>
                  <a:pt x="291" y="16813"/>
                  <a:pt x="291" y="10831"/>
                </a:cubicBezTo>
                <a:cubicBezTo>
                  <a:pt x="291" y="4849"/>
                  <a:pt x="5137" y="0"/>
                  <a:pt x="1112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4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zh-Hans-HK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DF246A8-4F36-FD77-C840-D652B519B827}"/>
              </a:ext>
            </a:extLst>
          </p:cNvPr>
          <p:cNvSpPr/>
          <p:nvPr/>
        </p:nvSpPr>
        <p:spPr>
          <a:xfrm>
            <a:off x="6021255" y="-333853"/>
            <a:ext cx="1134267" cy="1134267"/>
          </a:xfrm>
          <a:prstGeom prst="roundRect">
            <a:avLst>
              <a:gd name="adj" fmla="val 0"/>
            </a:avLst>
          </a:prstGeom>
          <a:solidFill>
            <a:schemeClr val="accent1">
              <a:alpha val="11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52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2AF1793-03FA-7C34-F19E-7DE4894C79B5}"/>
              </a:ext>
            </a:extLst>
          </p:cNvPr>
          <p:cNvSpPr/>
          <p:nvPr/>
        </p:nvSpPr>
        <p:spPr>
          <a:xfrm>
            <a:off x="-1199615" y="-1226035"/>
            <a:ext cx="1859518" cy="1859518"/>
          </a:xfrm>
          <a:prstGeom prst="roundRect">
            <a:avLst>
              <a:gd name="adj" fmla="val 4772"/>
            </a:avLst>
          </a:prstGeom>
          <a:noFill/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14EF6B-F715-AFCD-5E7A-C4B48A9D4436}"/>
              </a:ext>
            </a:extLst>
          </p:cNvPr>
          <p:cNvSpPr txBox="1"/>
          <p:nvPr/>
        </p:nvSpPr>
        <p:spPr>
          <a:xfrm>
            <a:off x="317096" y="233280"/>
            <a:ext cx="51773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02</a:t>
            </a:r>
            <a:endParaRPr lang="zh-CN" altLang="en-US" sz="287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A89AE8-EEB9-7F4E-04C8-DCAD2A2BB54D}"/>
              </a:ext>
            </a:extLst>
          </p:cNvPr>
          <p:cNvSpPr/>
          <p:nvPr/>
        </p:nvSpPr>
        <p:spPr>
          <a:xfrm>
            <a:off x="7370786" y="3857392"/>
            <a:ext cx="467952" cy="467952"/>
          </a:xfrm>
          <a:prstGeom prst="roundRect">
            <a:avLst>
              <a:gd name="adj" fmla="val 0"/>
            </a:avLst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3C9D0B-3999-F9D8-9EA3-30402440B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3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27BD5543-A4CE-9A1D-A01D-58880010E966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9A719-AD4C-6CCF-C77E-F26DA6CE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-1" y="1373096"/>
            <a:ext cx="1097281" cy="36509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9EFB4CC-F035-1C4B-E3E4-8C5A9D19A1AF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9355B44-AE68-AF0E-114B-0E55B5CB592C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52EE30F1-454D-FE14-E05C-4095B0BA59C3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8BC528B4-0B89-1FF1-C02F-D3F433E9B2C2}"/>
              </a:ext>
            </a:extLst>
          </p:cNvPr>
          <p:cNvSpPr/>
          <p:nvPr/>
        </p:nvSpPr>
        <p:spPr>
          <a:xfrm>
            <a:off x="1545839" y="850903"/>
            <a:ext cx="7163908" cy="3811585"/>
          </a:xfrm>
          <a:prstGeom prst="rect">
            <a:avLst/>
          </a:prstGeom>
          <a:gradFill flip="none" rotWithShape="1">
            <a:gsLst>
              <a:gs pos="8000">
                <a:srgbClr val="1C4D9C">
                  <a:lumMod val="5000"/>
                  <a:lumOff val="95000"/>
                </a:srgbClr>
              </a:gs>
              <a:gs pos="100000">
                <a:srgbClr val="1C4D9C">
                  <a:lumMod val="20000"/>
                  <a:lumOff val="80000"/>
                </a:srgb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202296FF-AB85-EF01-B8C1-9EEFC33B8D31}"/>
              </a:ext>
            </a:extLst>
          </p:cNvPr>
          <p:cNvSpPr txBox="1"/>
          <p:nvPr/>
        </p:nvSpPr>
        <p:spPr>
          <a:xfrm>
            <a:off x="1763688" y="2324937"/>
            <a:ext cx="2867025" cy="34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8" name="文本框 287">
            <a:extLst>
              <a:ext uri="{FF2B5EF4-FFF2-40B4-BE49-F238E27FC236}">
                <a16:creationId xmlns:a16="http://schemas.microsoft.com/office/drawing/2014/main" id="{1E30E909-1324-8270-4521-2EA2D0992672}"/>
              </a:ext>
            </a:extLst>
          </p:cNvPr>
          <p:cNvSpPr txBox="1"/>
          <p:nvPr/>
        </p:nvSpPr>
        <p:spPr>
          <a:xfrm>
            <a:off x="1711301" y="1819366"/>
            <a:ext cx="2867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</a:p>
        </p:txBody>
      </p: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71D806E9-940E-E952-4B98-C38A14E43003}"/>
              </a:ext>
            </a:extLst>
          </p:cNvPr>
          <p:cNvGrpSpPr/>
          <p:nvPr/>
        </p:nvGrpSpPr>
        <p:grpSpPr>
          <a:xfrm>
            <a:off x="1802731" y="1182312"/>
            <a:ext cx="455313" cy="488499"/>
            <a:chOff x="1147763" y="1502226"/>
            <a:chExt cx="603288" cy="603288"/>
          </a:xfrm>
          <a:solidFill>
            <a:srgbClr val="1C4D9C"/>
          </a:solidFill>
        </p:grpSpPr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4B01B554-5BD6-7BA6-DADA-6455B84CB7E0}"/>
                </a:ext>
              </a:extLst>
            </p:cNvPr>
            <p:cNvSpPr/>
            <p:nvPr/>
          </p:nvSpPr>
          <p:spPr>
            <a:xfrm>
              <a:off x="1206145" y="2047131"/>
              <a:ext cx="19460" cy="19460"/>
            </a:xfrm>
            <a:custGeom>
              <a:avLst/>
              <a:gdLst>
                <a:gd name="connsiteX0" fmla="*/ 0 w 19460"/>
                <a:gd name="connsiteY0" fmla="*/ 0 h 19460"/>
                <a:gd name="connsiteX1" fmla="*/ 19461 w 19460"/>
                <a:gd name="connsiteY1" fmla="*/ 0 h 19460"/>
                <a:gd name="connsiteX2" fmla="*/ 19461 w 19460"/>
                <a:gd name="connsiteY2" fmla="*/ 19461 h 19460"/>
                <a:gd name="connsiteX3" fmla="*/ 0 w 19460"/>
                <a:gd name="connsiteY3" fmla="*/ 19461 h 1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0" h="19460">
                  <a:moveTo>
                    <a:pt x="0" y="0"/>
                  </a:moveTo>
                  <a:lnTo>
                    <a:pt x="19461" y="0"/>
                  </a:lnTo>
                  <a:lnTo>
                    <a:pt x="19461" y="19461"/>
                  </a:lnTo>
                  <a:lnTo>
                    <a:pt x="0" y="19461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任意多边形: 形状 290">
              <a:extLst>
                <a:ext uri="{FF2B5EF4-FFF2-40B4-BE49-F238E27FC236}">
                  <a16:creationId xmlns:a16="http://schemas.microsoft.com/office/drawing/2014/main" id="{6736C5F6-F89F-8A63-C0A2-7A5F45A9C383}"/>
                </a:ext>
              </a:extLst>
            </p:cNvPr>
            <p:cNvSpPr/>
            <p:nvPr/>
          </p:nvSpPr>
          <p:spPr>
            <a:xfrm>
              <a:off x="1245067" y="2047131"/>
              <a:ext cx="19460" cy="19460"/>
            </a:xfrm>
            <a:custGeom>
              <a:avLst/>
              <a:gdLst>
                <a:gd name="connsiteX0" fmla="*/ 0 w 19460"/>
                <a:gd name="connsiteY0" fmla="*/ 0 h 19460"/>
                <a:gd name="connsiteX1" fmla="*/ 19461 w 19460"/>
                <a:gd name="connsiteY1" fmla="*/ 0 h 19460"/>
                <a:gd name="connsiteX2" fmla="*/ 19461 w 19460"/>
                <a:gd name="connsiteY2" fmla="*/ 19461 h 19460"/>
                <a:gd name="connsiteX3" fmla="*/ 0 w 19460"/>
                <a:gd name="connsiteY3" fmla="*/ 19461 h 1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0" h="19460">
                  <a:moveTo>
                    <a:pt x="0" y="0"/>
                  </a:moveTo>
                  <a:lnTo>
                    <a:pt x="19461" y="0"/>
                  </a:lnTo>
                  <a:lnTo>
                    <a:pt x="19461" y="19461"/>
                  </a:lnTo>
                  <a:lnTo>
                    <a:pt x="0" y="19461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任意多边形: 形状 291">
              <a:extLst>
                <a:ext uri="{FF2B5EF4-FFF2-40B4-BE49-F238E27FC236}">
                  <a16:creationId xmlns:a16="http://schemas.microsoft.com/office/drawing/2014/main" id="{79D9D2DA-7670-7B86-3543-68E051DD35A6}"/>
                </a:ext>
              </a:extLst>
            </p:cNvPr>
            <p:cNvSpPr/>
            <p:nvPr/>
          </p:nvSpPr>
          <p:spPr>
            <a:xfrm>
              <a:off x="1283989" y="2047131"/>
              <a:ext cx="19460" cy="19460"/>
            </a:xfrm>
            <a:custGeom>
              <a:avLst/>
              <a:gdLst>
                <a:gd name="connsiteX0" fmla="*/ 0 w 19460"/>
                <a:gd name="connsiteY0" fmla="*/ 0 h 19460"/>
                <a:gd name="connsiteX1" fmla="*/ 19461 w 19460"/>
                <a:gd name="connsiteY1" fmla="*/ 0 h 19460"/>
                <a:gd name="connsiteX2" fmla="*/ 19461 w 19460"/>
                <a:gd name="connsiteY2" fmla="*/ 19461 h 19460"/>
                <a:gd name="connsiteX3" fmla="*/ 0 w 19460"/>
                <a:gd name="connsiteY3" fmla="*/ 19461 h 1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0" h="19460">
                  <a:moveTo>
                    <a:pt x="0" y="0"/>
                  </a:moveTo>
                  <a:lnTo>
                    <a:pt x="19461" y="0"/>
                  </a:lnTo>
                  <a:lnTo>
                    <a:pt x="19461" y="19461"/>
                  </a:lnTo>
                  <a:lnTo>
                    <a:pt x="0" y="19461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任意多边形: 形状 292">
              <a:extLst>
                <a:ext uri="{FF2B5EF4-FFF2-40B4-BE49-F238E27FC236}">
                  <a16:creationId xmlns:a16="http://schemas.microsoft.com/office/drawing/2014/main" id="{9E86F8F8-5202-8970-39A9-C3BD8CCB8672}"/>
                </a:ext>
              </a:extLst>
            </p:cNvPr>
            <p:cNvSpPr/>
            <p:nvPr/>
          </p:nvSpPr>
          <p:spPr>
            <a:xfrm>
              <a:off x="1614824" y="2047131"/>
              <a:ext cx="77843" cy="19460"/>
            </a:xfrm>
            <a:custGeom>
              <a:avLst/>
              <a:gdLst>
                <a:gd name="connsiteX0" fmla="*/ 0 w 77843"/>
                <a:gd name="connsiteY0" fmla="*/ 0 h 19460"/>
                <a:gd name="connsiteX1" fmla="*/ 77844 w 77843"/>
                <a:gd name="connsiteY1" fmla="*/ 0 h 19460"/>
                <a:gd name="connsiteX2" fmla="*/ 77844 w 77843"/>
                <a:gd name="connsiteY2" fmla="*/ 19461 h 19460"/>
                <a:gd name="connsiteX3" fmla="*/ 0 w 77843"/>
                <a:gd name="connsiteY3" fmla="*/ 19461 h 1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43" h="19460">
                  <a:moveTo>
                    <a:pt x="0" y="0"/>
                  </a:moveTo>
                  <a:lnTo>
                    <a:pt x="77844" y="0"/>
                  </a:lnTo>
                  <a:lnTo>
                    <a:pt x="77844" y="19461"/>
                  </a:lnTo>
                  <a:lnTo>
                    <a:pt x="0" y="19461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任意多边形: 形状 293">
              <a:extLst>
                <a:ext uri="{FF2B5EF4-FFF2-40B4-BE49-F238E27FC236}">
                  <a16:creationId xmlns:a16="http://schemas.microsoft.com/office/drawing/2014/main" id="{772BEA64-2A9D-CB73-8F58-BB44A64A5B18}"/>
                </a:ext>
              </a:extLst>
            </p:cNvPr>
            <p:cNvSpPr/>
            <p:nvPr/>
          </p:nvSpPr>
          <p:spPr>
            <a:xfrm>
              <a:off x="1147763" y="1502226"/>
              <a:ext cx="603288" cy="603288"/>
            </a:xfrm>
            <a:custGeom>
              <a:avLst/>
              <a:gdLst>
                <a:gd name="connsiteX0" fmla="*/ 583827 w 603288"/>
                <a:gd name="connsiteY0" fmla="*/ 505983 h 603288"/>
                <a:gd name="connsiteX1" fmla="*/ 583827 w 603288"/>
                <a:gd name="connsiteY1" fmla="*/ 184879 h 603288"/>
                <a:gd name="connsiteX2" fmla="*/ 535175 w 603288"/>
                <a:gd name="connsiteY2" fmla="*/ 136226 h 603288"/>
                <a:gd name="connsiteX3" fmla="*/ 505983 w 603288"/>
                <a:gd name="connsiteY3" fmla="*/ 136226 h 603288"/>
                <a:gd name="connsiteX4" fmla="*/ 369757 w 603288"/>
                <a:gd name="connsiteY4" fmla="*/ 0 h 603288"/>
                <a:gd name="connsiteX5" fmla="*/ 233531 w 603288"/>
                <a:gd name="connsiteY5" fmla="*/ 136226 h 603288"/>
                <a:gd name="connsiteX6" fmla="*/ 68113 w 603288"/>
                <a:gd name="connsiteY6" fmla="*/ 136226 h 603288"/>
                <a:gd name="connsiteX7" fmla="*/ 19461 w 603288"/>
                <a:gd name="connsiteY7" fmla="*/ 184879 h 603288"/>
                <a:gd name="connsiteX8" fmla="*/ 19461 w 603288"/>
                <a:gd name="connsiteY8" fmla="*/ 505983 h 603288"/>
                <a:gd name="connsiteX9" fmla="*/ 0 w 603288"/>
                <a:gd name="connsiteY9" fmla="*/ 505983 h 603288"/>
                <a:gd name="connsiteX10" fmla="*/ 0 w 603288"/>
                <a:gd name="connsiteY10" fmla="*/ 554636 h 603288"/>
                <a:gd name="connsiteX11" fmla="*/ 48652 w 603288"/>
                <a:gd name="connsiteY11" fmla="*/ 603288 h 603288"/>
                <a:gd name="connsiteX12" fmla="*/ 554636 w 603288"/>
                <a:gd name="connsiteY12" fmla="*/ 603288 h 603288"/>
                <a:gd name="connsiteX13" fmla="*/ 603288 w 603288"/>
                <a:gd name="connsiteY13" fmla="*/ 554636 h 603288"/>
                <a:gd name="connsiteX14" fmla="*/ 603288 w 603288"/>
                <a:gd name="connsiteY14" fmla="*/ 505983 h 603288"/>
                <a:gd name="connsiteX15" fmla="*/ 535175 w 603288"/>
                <a:gd name="connsiteY15" fmla="*/ 155687 h 603288"/>
                <a:gd name="connsiteX16" fmla="*/ 564366 w 603288"/>
                <a:gd name="connsiteY16" fmla="*/ 184879 h 603288"/>
                <a:gd name="connsiteX17" fmla="*/ 564366 w 603288"/>
                <a:gd name="connsiteY17" fmla="*/ 505983 h 603288"/>
                <a:gd name="connsiteX18" fmla="*/ 544905 w 603288"/>
                <a:gd name="connsiteY18" fmla="*/ 505983 h 603288"/>
                <a:gd name="connsiteX19" fmla="*/ 544905 w 603288"/>
                <a:gd name="connsiteY19" fmla="*/ 194609 h 603288"/>
                <a:gd name="connsiteX20" fmla="*/ 525444 w 603288"/>
                <a:gd name="connsiteY20" fmla="*/ 175148 h 603288"/>
                <a:gd name="connsiteX21" fmla="*/ 500244 w 603288"/>
                <a:gd name="connsiteY21" fmla="*/ 175148 h 603288"/>
                <a:gd name="connsiteX22" fmla="*/ 504425 w 603288"/>
                <a:gd name="connsiteY22" fmla="*/ 155687 h 603288"/>
                <a:gd name="connsiteX23" fmla="*/ 258645 w 603288"/>
                <a:gd name="connsiteY23" fmla="*/ 100469 h 603288"/>
                <a:gd name="connsiteX24" fmla="*/ 361923 w 603288"/>
                <a:gd name="connsiteY24" fmla="*/ 143505 h 603288"/>
                <a:gd name="connsiteX25" fmla="*/ 397286 w 603288"/>
                <a:gd name="connsiteY25" fmla="*/ 249575 h 603288"/>
                <a:gd name="connsiteX26" fmla="*/ 369757 w 603288"/>
                <a:gd name="connsiteY26" fmla="*/ 252992 h 603288"/>
                <a:gd name="connsiteX27" fmla="*/ 252992 w 603288"/>
                <a:gd name="connsiteY27" fmla="*/ 136226 h 603288"/>
                <a:gd name="connsiteX28" fmla="*/ 258645 w 603288"/>
                <a:gd name="connsiteY28" fmla="*/ 100469 h 603288"/>
                <a:gd name="connsiteX29" fmla="*/ 415772 w 603288"/>
                <a:gd name="connsiteY29" fmla="*/ 243503 h 603288"/>
                <a:gd name="connsiteX30" fmla="*/ 380889 w 603288"/>
                <a:gd name="connsiteY30" fmla="*/ 138854 h 603288"/>
                <a:gd name="connsiteX31" fmla="*/ 458827 w 603288"/>
                <a:gd name="connsiteY31" fmla="*/ 60910 h 603288"/>
                <a:gd name="connsiteX32" fmla="*/ 486523 w 603288"/>
                <a:gd name="connsiteY32" fmla="*/ 136226 h 603288"/>
                <a:gd name="connsiteX33" fmla="*/ 415772 w 603288"/>
                <a:gd name="connsiteY33" fmla="*/ 243503 h 603288"/>
                <a:gd name="connsiteX34" fmla="*/ 369757 w 603288"/>
                <a:gd name="connsiteY34" fmla="*/ 19461 h 603288"/>
                <a:gd name="connsiteX35" fmla="*/ 445083 w 603288"/>
                <a:gd name="connsiteY35" fmla="*/ 47146 h 603288"/>
                <a:gd name="connsiteX36" fmla="*/ 367491 w 603288"/>
                <a:gd name="connsiteY36" fmla="*/ 124733 h 603288"/>
                <a:gd name="connsiteX37" fmla="*/ 266186 w 603288"/>
                <a:gd name="connsiteY37" fmla="*/ 82533 h 603288"/>
                <a:gd name="connsiteX38" fmla="*/ 369757 w 603288"/>
                <a:gd name="connsiteY38" fmla="*/ 19461 h 603288"/>
                <a:gd name="connsiteX39" fmla="*/ 38922 w 603288"/>
                <a:gd name="connsiteY39" fmla="*/ 184879 h 603288"/>
                <a:gd name="connsiteX40" fmla="*/ 68113 w 603288"/>
                <a:gd name="connsiteY40" fmla="*/ 155687 h 603288"/>
                <a:gd name="connsiteX41" fmla="*/ 235089 w 603288"/>
                <a:gd name="connsiteY41" fmla="*/ 155687 h 603288"/>
                <a:gd name="connsiteX42" fmla="*/ 239271 w 603288"/>
                <a:gd name="connsiteY42" fmla="*/ 175148 h 603288"/>
                <a:gd name="connsiteX43" fmla="*/ 77844 w 603288"/>
                <a:gd name="connsiteY43" fmla="*/ 175148 h 603288"/>
                <a:gd name="connsiteX44" fmla="*/ 58383 w 603288"/>
                <a:gd name="connsiteY44" fmla="*/ 194609 h 603288"/>
                <a:gd name="connsiteX45" fmla="*/ 58383 w 603288"/>
                <a:gd name="connsiteY45" fmla="*/ 505983 h 603288"/>
                <a:gd name="connsiteX46" fmla="*/ 38922 w 603288"/>
                <a:gd name="connsiteY46" fmla="*/ 505983 h 603288"/>
                <a:gd name="connsiteX47" fmla="*/ 583827 w 603288"/>
                <a:gd name="connsiteY47" fmla="*/ 554636 h 603288"/>
                <a:gd name="connsiteX48" fmla="*/ 554636 w 603288"/>
                <a:gd name="connsiteY48" fmla="*/ 583827 h 603288"/>
                <a:gd name="connsiteX49" fmla="*/ 48652 w 603288"/>
                <a:gd name="connsiteY49" fmla="*/ 583827 h 603288"/>
                <a:gd name="connsiteX50" fmla="*/ 19461 w 603288"/>
                <a:gd name="connsiteY50" fmla="*/ 554636 h 603288"/>
                <a:gd name="connsiteX51" fmla="*/ 19461 w 603288"/>
                <a:gd name="connsiteY51" fmla="*/ 525444 h 603288"/>
                <a:gd name="connsiteX52" fmla="*/ 219928 w 603288"/>
                <a:gd name="connsiteY52" fmla="*/ 525444 h 603288"/>
                <a:gd name="connsiteX53" fmla="*/ 270790 w 603288"/>
                <a:gd name="connsiteY53" fmla="*/ 544905 h 603288"/>
                <a:gd name="connsiteX54" fmla="*/ 332508 w 603288"/>
                <a:gd name="connsiteY54" fmla="*/ 544905 h 603288"/>
                <a:gd name="connsiteX55" fmla="*/ 383369 w 603288"/>
                <a:gd name="connsiteY55" fmla="*/ 525444 h 603288"/>
                <a:gd name="connsiteX56" fmla="*/ 505983 w 603288"/>
                <a:gd name="connsiteY56" fmla="*/ 525444 h 603288"/>
                <a:gd name="connsiteX57" fmla="*/ 505983 w 603288"/>
                <a:gd name="connsiteY57" fmla="*/ 505983 h 603288"/>
                <a:gd name="connsiteX58" fmla="*/ 375459 w 603288"/>
                <a:gd name="connsiteY58" fmla="*/ 505983 h 603288"/>
                <a:gd name="connsiteX59" fmla="*/ 372608 w 603288"/>
                <a:gd name="connsiteY59" fmla="*/ 508835 h 603288"/>
                <a:gd name="connsiteX60" fmla="*/ 332498 w 603288"/>
                <a:gd name="connsiteY60" fmla="*/ 525444 h 603288"/>
                <a:gd name="connsiteX61" fmla="*/ 270780 w 603288"/>
                <a:gd name="connsiteY61" fmla="*/ 525444 h 603288"/>
                <a:gd name="connsiteX62" fmla="*/ 230670 w 603288"/>
                <a:gd name="connsiteY62" fmla="*/ 508835 h 603288"/>
                <a:gd name="connsiteX63" fmla="*/ 227830 w 603288"/>
                <a:gd name="connsiteY63" fmla="*/ 505983 h 603288"/>
                <a:gd name="connsiteX64" fmla="*/ 77844 w 603288"/>
                <a:gd name="connsiteY64" fmla="*/ 505983 h 603288"/>
                <a:gd name="connsiteX65" fmla="*/ 77844 w 603288"/>
                <a:gd name="connsiteY65" fmla="*/ 194609 h 603288"/>
                <a:gd name="connsiteX66" fmla="*/ 246863 w 603288"/>
                <a:gd name="connsiteY66" fmla="*/ 194609 h 603288"/>
                <a:gd name="connsiteX67" fmla="*/ 369757 w 603288"/>
                <a:gd name="connsiteY67" fmla="*/ 272453 h 603288"/>
                <a:gd name="connsiteX68" fmla="*/ 492652 w 603288"/>
                <a:gd name="connsiteY68" fmla="*/ 194609 h 603288"/>
                <a:gd name="connsiteX69" fmla="*/ 525444 w 603288"/>
                <a:gd name="connsiteY69" fmla="*/ 194609 h 603288"/>
                <a:gd name="connsiteX70" fmla="*/ 525444 w 603288"/>
                <a:gd name="connsiteY70" fmla="*/ 525444 h 603288"/>
                <a:gd name="connsiteX71" fmla="*/ 583827 w 603288"/>
                <a:gd name="connsiteY71" fmla="*/ 525444 h 60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3288" h="603288">
                  <a:moveTo>
                    <a:pt x="583827" y="505983"/>
                  </a:moveTo>
                  <a:lnTo>
                    <a:pt x="583827" y="184879"/>
                  </a:lnTo>
                  <a:cubicBezTo>
                    <a:pt x="583827" y="158053"/>
                    <a:pt x="562000" y="136226"/>
                    <a:pt x="535175" y="136226"/>
                  </a:cubicBezTo>
                  <a:lnTo>
                    <a:pt x="505983" y="136226"/>
                  </a:lnTo>
                  <a:cubicBezTo>
                    <a:pt x="505983" y="61105"/>
                    <a:pt x="444879" y="0"/>
                    <a:pt x="369757" y="0"/>
                  </a:cubicBezTo>
                  <a:cubicBezTo>
                    <a:pt x="294636" y="0"/>
                    <a:pt x="233531" y="61105"/>
                    <a:pt x="233531" y="136226"/>
                  </a:cubicBezTo>
                  <a:lnTo>
                    <a:pt x="68113" y="136226"/>
                  </a:lnTo>
                  <a:cubicBezTo>
                    <a:pt x="41288" y="136226"/>
                    <a:pt x="19461" y="158053"/>
                    <a:pt x="19461" y="184879"/>
                  </a:cubicBezTo>
                  <a:lnTo>
                    <a:pt x="19461" y="505983"/>
                  </a:lnTo>
                  <a:lnTo>
                    <a:pt x="0" y="505983"/>
                  </a:lnTo>
                  <a:lnTo>
                    <a:pt x="0" y="554636"/>
                  </a:lnTo>
                  <a:cubicBezTo>
                    <a:pt x="0" y="581461"/>
                    <a:pt x="21827" y="603288"/>
                    <a:pt x="48652" y="603288"/>
                  </a:cubicBezTo>
                  <a:lnTo>
                    <a:pt x="554636" y="603288"/>
                  </a:lnTo>
                  <a:cubicBezTo>
                    <a:pt x="581461" y="603288"/>
                    <a:pt x="603288" y="581461"/>
                    <a:pt x="603288" y="554636"/>
                  </a:cubicBezTo>
                  <a:lnTo>
                    <a:pt x="603288" y="505983"/>
                  </a:lnTo>
                  <a:close/>
                  <a:moveTo>
                    <a:pt x="535175" y="155687"/>
                  </a:moveTo>
                  <a:cubicBezTo>
                    <a:pt x="551267" y="155687"/>
                    <a:pt x="564366" y="168787"/>
                    <a:pt x="564366" y="184879"/>
                  </a:cubicBezTo>
                  <a:lnTo>
                    <a:pt x="564366" y="505983"/>
                  </a:lnTo>
                  <a:lnTo>
                    <a:pt x="544905" y="505983"/>
                  </a:lnTo>
                  <a:lnTo>
                    <a:pt x="544905" y="194609"/>
                  </a:lnTo>
                  <a:cubicBezTo>
                    <a:pt x="544905" y="183876"/>
                    <a:pt x="536177" y="175148"/>
                    <a:pt x="525444" y="175148"/>
                  </a:cubicBezTo>
                  <a:lnTo>
                    <a:pt x="500244" y="175148"/>
                  </a:lnTo>
                  <a:cubicBezTo>
                    <a:pt x="502121" y="168843"/>
                    <a:pt x="503475" y="162334"/>
                    <a:pt x="504425" y="155687"/>
                  </a:cubicBezTo>
                  <a:close/>
                  <a:moveTo>
                    <a:pt x="258645" y="100469"/>
                  </a:moveTo>
                  <a:lnTo>
                    <a:pt x="361923" y="143505"/>
                  </a:lnTo>
                  <a:lnTo>
                    <a:pt x="397286" y="249575"/>
                  </a:lnTo>
                  <a:cubicBezTo>
                    <a:pt x="388438" y="251728"/>
                    <a:pt x="379255" y="252992"/>
                    <a:pt x="369757" y="252992"/>
                  </a:cubicBezTo>
                  <a:cubicBezTo>
                    <a:pt x="305370" y="252992"/>
                    <a:pt x="252992" y="200615"/>
                    <a:pt x="252992" y="136226"/>
                  </a:cubicBezTo>
                  <a:cubicBezTo>
                    <a:pt x="252992" y="123749"/>
                    <a:pt x="255006" y="111743"/>
                    <a:pt x="258645" y="100469"/>
                  </a:cubicBezTo>
                  <a:close/>
                  <a:moveTo>
                    <a:pt x="415772" y="243503"/>
                  </a:moveTo>
                  <a:lnTo>
                    <a:pt x="380889" y="138854"/>
                  </a:lnTo>
                  <a:lnTo>
                    <a:pt x="458827" y="60910"/>
                  </a:lnTo>
                  <a:cubicBezTo>
                    <a:pt x="476070" y="81260"/>
                    <a:pt x="486523" y="107529"/>
                    <a:pt x="486523" y="136226"/>
                  </a:cubicBezTo>
                  <a:cubicBezTo>
                    <a:pt x="486523" y="184275"/>
                    <a:pt x="457331" y="225610"/>
                    <a:pt x="415772" y="243503"/>
                  </a:cubicBezTo>
                  <a:close/>
                  <a:moveTo>
                    <a:pt x="369757" y="19461"/>
                  </a:moveTo>
                  <a:cubicBezTo>
                    <a:pt x="398455" y="19461"/>
                    <a:pt x="424723" y="29914"/>
                    <a:pt x="445083" y="47146"/>
                  </a:cubicBezTo>
                  <a:lnTo>
                    <a:pt x="367491" y="124733"/>
                  </a:lnTo>
                  <a:lnTo>
                    <a:pt x="266186" y="82533"/>
                  </a:lnTo>
                  <a:cubicBezTo>
                    <a:pt x="285656" y="45113"/>
                    <a:pt x="324734" y="19461"/>
                    <a:pt x="369757" y="19461"/>
                  </a:cubicBezTo>
                  <a:close/>
                  <a:moveTo>
                    <a:pt x="38922" y="184879"/>
                  </a:moveTo>
                  <a:cubicBezTo>
                    <a:pt x="38922" y="168787"/>
                    <a:pt x="52021" y="155687"/>
                    <a:pt x="68113" y="155687"/>
                  </a:cubicBezTo>
                  <a:lnTo>
                    <a:pt x="235089" y="155687"/>
                  </a:lnTo>
                  <a:cubicBezTo>
                    <a:pt x="236040" y="162334"/>
                    <a:pt x="237384" y="168843"/>
                    <a:pt x="239271" y="175148"/>
                  </a:cubicBezTo>
                  <a:lnTo>
                    <a:pt x="77844" y="175148"/>
                  </a:lnTo>
                  <a:cubicBezTo>
                    <a:pt x="67111" y="175148"/>
                    <a:pt x="58383" y="183876"/>
                    <a:pt x="58383" y="194609"/>
                  </a:cubicBezTo>
                  <a:lnTo>
                    <a:pt x="58383" y="505983"/>
                  </a:lnTo>
                  <a:lnTo>
                    <a:pt x="38922" y="505983"/>
                  </a:lnTo>
                  <a:close/>
                  <a:moveTo>
                    <a:pt x="583827" y="554636"/>
                  </a:moveTo>
                  <a:cubicBezTo>
                    <a:pt x="583827" y="570728"/>
                    <a:pt x="570728" y="583827"/>
                    <a:pt x="554636" y="583827"/>
                  </a:cubicBezTo>
                  <a:lnTo>
                    <a:pt x="48652" y="583827"/>
                  </a:lnTo>
                  <a:cubicBezTo>
                    <a:pt x="32560" y="583827"/>
                    <a:pt x="19461" y="570728"/>
                    <a:pt x="19461" y="554636"/>
                  </a:cubicBezTo>
                  <a:lnTo>
                    <a:pt x="19461" y="525444"/>
                  </a:lnTo>
                  <a:lnTo>
                    <a:pt x="219928" y="525444"/>
                  </a:lnTo>
                  <a:cubicBezTo>
                    <a:pt x="233920" y="538026"/>
                    <a:pt x="251823" y="544905"/>
                    <a:pt x="270790" y="544905"/>
                  </a:cubicBezTo>
                  <a:lnTo>
                    <a:pt x="332508" y="544905"/>
                  </a:lnTo>
                  <a:cubicBezTo>
                    <a:pt x="351475" y="544905"/>
                    <a:pt x="369378" y="538026"/>
                    <a:pt x="383369" y="525444"/>
                  </a:cubicBezTo>
                  <a:lnTo>
                    <a:pt x="505983" y="525444"/>
                  </a:lnTo>
                  <a:lnTo>
                    <a:pt x="505983" y="505983"/>
                  </a:lnTo>
                  <a:lnTo>
                    <a:pt x="375459" y="505983"/>
                  </a:lnTo>
                  <a:lnTo>
                    <a:pt x="372608" y="508835"/>
                  </a:lnTo>
                  <a:cubicBezTo>
                    <a:pt x="361894" y="519548"/>
                    <a:pt x="347659" y="525444"/>
                    <a:pt x="332498" y="525444"/>
                  </a:cubicBezTo>
                  <a:lnTo>
                    <a:pt x="270780" y="525444"/>
                  </a:lnTo>
                  <a:cubicBezTo>
                    <a:pt x="255629" y="525444"/>
                    <a:pt x="241385" y="519548"/>
                    <a:pt x="230670" y="508835"/>
                  </a:cubicBezTo>
                  <a:lnTo>
                    <a:pt x="227830" y="505983"/>
                  </a:lnTo>
                  <a:lnTo>
                    <a:pt x="77844" y="505983"/>
                  </a:lnTo>
                  <a:lnTo>
                    <a:pt x="77844" y="194609"/>
                  </a:lnTo>
                  <a:lnTo>
                    <a:pt x="246863" y="194609"/>
                  </a:lnTo>
                  <a:cubicBezTo>
                    <a:pt x="268784" y="240557"/>
                    <a:pt x="315551" y="272453"/>
                    <a:pt x="369757" y="272453"/>
                  </a:cubicBezTo>
                  <a:cubicBezTo>
                    <a:pt x="423963" y="272453"/>
                    <a:pt x="470730" y="240557"/>
                    <a:pt x="492652" y="194609"/>
                  </a:cubicBezTo>
                  <a:lnTo>
                    <a:pt x="525444" y="194609"/>
                  </a:lnTo>
                  <a:lnTo>
                    <a:pt x="525444" y="525444"/>
                  </a:lnTo>
                  <a:lnTo>
                    <a:pt x="583827" y="525444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任意多边形: 形状 294">
              <a:extLst>
                <a:ext uri="{FF2B5EF4-FFF2-40B4-BE49-F238E27FC236}">
                  <a16:creationId xmlns:a16="http://schemas.microsoft.com/office/drawing/2014/main" id="{328A1059-8689-FC35-E329-03B854B54289}"/>
                </a:ext>
              </a:extLst>
            </p:cNvPr>
            <p:cNvSpPr/>
            <p:nvPr/>
          </p:nvSpPr>
          <p:spPr>
            <a:xfrm>
              <a:off x="1245067" y="1852522"/>
              <a:ext cx="408678" cy="136226"/>
            </a:xfrm>
            <a:custGeom>
              <a:avLst/>
              <a:gdLst>
                <a:gd name="connsiteX0" fmla="*/ 379488 w 408678"/>
                <a:gd name="connsiteY0" fmla="*/ 58383 h 136226"/>
                <a:gd name="connsiteX1" fmla="*/ 363324 w 408678"/>
                <a:gd name="connsiteY1" fmla="*/ 63295 h 136226"/>
                <a:gd name="connsiteX2" fmla="*/ 329377 w 408678"/>
                <a:gd name="connsiteY2" fmla="*/ 37843 h 136226"/>
                <a:gd name="connsiteX3" fmla="*/ 330835 w 408678"/>
                <a:gd name="connsiteY3" fmla="*/ 29191 h 136226"/>
                <a:gd name="connsiteX4" fmla="*/ 301644 w 408678"/>
                <a:gd name="connsiteY4" fmla="*/ 0 h 136226"/>
                <a:gd name="connsiteX5" fmla="*/ 272453 w 408678"/>
                <a:gd name="connsiteY5" fmla="*/ 29191 h 136226"/>
                <a:gd name="connsiteX6" fmla="*/ 274173 w 408678"/>
                <a:gd name="connsiteY6" fmla="*/ 38708 h 136226"/>
                <a:gd name="connsiteX7" fmla="*/ 219676 w 408678"/>
                <a:gd name="connsiteY7" fmla="*/ 82310 h 136226"/>
                <a:gd name="connsiteX8" fmla="*/ 204339 w 408678"/>
                <a:gd name="connsiteY8" fmla="*/ 77844 h 136226"/>
                <a:gd name="connsiteX9" fmla="*/ 186932 w 408678"/>
                <a:gd name="connsiteY9" fmla="*/ 83740 h 136226"/>
                <a:gd name="connsiteX10" fmla="*/ 144973 w 408678"/>
                <a:gd name="connsiteY10" fmla="*/ 55765 h 136226"/>
                <a:gd name="connsiteX11" fmla="*/ 145957 w 408678"/>
                <a:gd name="connsiteY11" fmla="*/ 48652 h 136226"/>
                <a:gd name="connsiteX12" fmla="*/ 116765 w 408678"/>
                <a:gd name="connsiteY12" fmla="*/ 19461 h 136226"/>
                <a:gd name="connsiteX13" fmla="*/ 87574 w 408678"/>
                <a:gd name="connsiteY13" fmla="*/ 48652 h 136226"/>
                <a:gd name="connsiteX14" fmla="*/ 88558 w 408678"/>
                <a:gd name="connsiteY14" fmla="*/ 55765 h 136226"/>
                <a:gd name="connsiteX15" fmla="*/ 46600 w 408678"/>
                <a:gd name="connsiteY15" fmla="*/ 83740 h 136226"/>
                <a:gd name="connsiteX16" fmla="*/ 29191 w 408678"/>
                <a:gd name="connsiteY16" fmla="*/ 77844 h 136226"/>
                <a:gd name="connsiteX17" fmla="*/ 0 w 408678"/>
                <a:gd name="connsiteY17" fmla="*/ 107035 h 136226"/>
                <a:gd name="connsiteX18" fmla="*/ 29191 w 408678"/>
                <a:gd name="connsiteY18" fmla="*/ 136226 h 136226"/>
                <a:gd name="connsiteX19" fmla="*/ 58383 w 408678"/>
                <a:gd name="connsiteY19" fmla="*/ 107035 h 136226"/>
                <a:gd name="connsiteX20" fmla="*/ 57399 w 408678"/>
                <a:gd name="connsiteY20" fmla="*/ 99922 h 136226"/>
                <a:gd name="connsiteX21" fmla="*/ 99358 w 408678"/>
                <a:gd name="connsiteY21" fmla="*/ 71947 h 136226"/>
                <a:gd name="connsiteX22" fmla="*/ 116765 w 408678"/>
                <a:gd name="connsiteY22" fmla="*/ 77844 h 136226"/>
                <a:gd name="connsiteX23" fmla="*/ 134174 w 408678"/>
                <a:gd name="connsiteY23" fmla="*/ 71947 h 136226"/>
                <a:gd name="connsiteX24" fmla="*/ 176132 w 408678"/>
                <a:gd name="connsiteY24" fmla="*/ 99922 h 136226"/>
                <a:gd name="connsiteX25" fmla="*/ 175148 w 408678"/>
                <a:gd name="connsiteY25" fmla="*/ 107035 h 136226"/>
                <a:gd name="connsiteX26" fmla="*/ 204339 w 408678"/>
                <a:gd name="connsiteY26" fmla="*/ 136226 h 136226"/>
                <a:gd name="connsiteX27" fmla="*/ 233531 w 408678"/>
                <a:gd name="connsiteY27" fmla="*/ 107035 h 136226"/>
                <a:gd name="connsiteX28" fmla="*/ 231811 w 408678"/>
                <a:gd name="connsiteY28" fmla="*/ 97519 h 136226"/>
                <a:gd name="connsiteX29" fmla="*/ 286308 w 408678"/>
                <a:gd name="connsiteY29" fmla="*/ 53916 h 136226"/>
                <a:gd name="connsiteX30" fmla="*/ 301644 w 408678"/>
                <a:gd name="connsiteY30" fmla="*/ 58383 h 136226"/>
                <a:gd name="connsiteX31" fmla="*/ 317808 w 408678"/>
                <a:gd name="connsiteY31" fmla="*/ 53470 h 136226"/>
                <a:gd name="connsiteX32" fmla="*/ 351755 w 408678"/>
                <a:gd name="connsiteY32" fmla="*/ 78922 h 136226"/>
                <a:gd name="connsiteX33" fmla="*/ 350296 w 408678"/>
                <a:gd name="connsiteY33" fmla="*/ 87574 h 136226"/>
                <a:gd name="connsiteX34" fmla="*/ 379488 w 408678"/>
                <a:gd name="connsiteY34" fmla="*/ 116765 h 136226"/>
                <a:gd name="connsiteX35" fmla="*/ 408679 w 408678"/>
                <a:gd name="connsiteY35" fmla="*/ 87574 h 136226"/>
                <a:gd name="connsiteX36" fmla="*/ 379488 w 408678"/>
                <a:gd name="connsiteY36" fmla="*/ 58383 h 136226"/>
                <a:gd name="connsiteX37" fmla="*/ 29191 w 408678"/>
                <a:gd name="connsiteY37" fmla="*/ 116765 h 136226"/>
                <a:gd name="connsiteX38" fmla="*/ 19461 w 408678"/>
                <a:gd name="connsiteY38" fmla="*/ 107035 h 136226"/>
                <a:gd name="connsiteX39" fmla="*/ 29191 w 408678"/>
                <a:gd name="connsiteY39" fmla="*/ 97305 h 136226"/>
                <a:gd name="connsiteX40" fmla="*/ 38922 w 408678"/>
                <a:gd name="connsiteY40" fmla="*/ 107035 h 136226"/>
                <a:gd name="connsiteX41" fmla="*/ 29191 w 408678"/>
                <a:gd name="connsiteY41" fmla="*/ 116765 h 136226"/>
                <a:gd name="connsiteX42" fmla="*/ 116765 w 408678"/>
                <a:gd name="connsiteY42" fmla="*/ 58383 h 136226"/>
                <a:gd name="connsiteX43" fmla="*/ 107035 w 408678"/>
                <a:gd name="connsiteY43" fmla="*/ 48652 h 136226"/>
                <a:gd name="connsiteX44" fmla="*/ 116765 w 408678"/>
                <a:gd name="connsiteY44" fmla="*/ 38922 h 136226"/>
                <a:gd name="connsiteX45" fmla="*/ 126496 w 408678"/>
                <a:gd name="connsiteY45" fmla="*/ 48652 h 136226"/>
                <a:gd name="connsiteX46" fmla="*/ 116765 w 408678"/>
                <a:gd name="connsiteY46" fmla="*/ 58383 h 136226"/>
                <a:gd name="connsiteX47" fmla="*/ 204339 w 408678"/>
                <a:gd name="connsiteY47" fmla="*/ 116765 h 136226"/>
                <a:gd name="connsiteX48" fmla="*/ 194609 w 408678"/>
                <a:gd name="connsiteY48" fmla="*/ 107035 h 136226"/>
                <a:gd name="connsiteX49" fmla="*/ 204339 w 408678"/>
                <a:gd name="connsiteY49" fmla="*/ 97305 h 136226"/>
                <a:gd name="connsiteX50" fmla="*/ 214070 w 408678"/>
                <a:gd name="connsiteY50" fmla="*/ 107035 h 136226"/>
                <a:gd name="connsiteX51" fmla="*/ 204339 w 408678"/>
                <a:gd name="connsiteY51" fmla="*/ 116765 h 136226"/>
                <a:gd name="connsiteX52" fmla="*/ 301644 w 408678"/>
                <a:gd name="connsiteY52" fmla="*/ 38922 h 136226"/>
                <a:gd name="connsiteX53" fmla="*/ 291914 w 408678"/>
                <a:gd name="connsiteY53" fmla="*/ 29191 h 136226"/>
                <a:gd name="connsiteX54" fmla="*/ 301644 w 408678"/>
                <a:gd name="connsiteY54" fmla="*/ 19461 h 136226"/>
                <a:gd name="connsiteX55" fmla="*/ 311374 w 408678"/>
                <a:gd name="connsiteY55" fmla="*/ 29191 h 136226"/>
                <a:gd name="connsiteX56" fmla="*/ 301644 w 408678"/>
                <a:gd name="connsiteY56" fmla="*/ 38922 h 136226"/>
                <a:gd name="connsiteX57" fmla="*/ 379488 w 408678"/>
                <a:gd name="connsiteY57" fmla="*/ 97305 h 136226"/>
                <a:gd name="connsiteX58" fmla="*/ 369757 w 408678"/>
                <a:gd name="connsiteY58" fmla="*/ 87574 h 136226"/>
                <a:gd name="connsiteX59" fmla="*/ 379488 w 408678"/>
                <a:gd name="connsiteY59" fmla="*/ 77844 h 136226"/>
                <a:gd name="connsiteX60" fmla="*/ 389218 w 408678"/>
                <a:gd name="connsiteY60" fmla="*/ 87574 h 136226"/>
                <a:gd name="connsiteX61" fmla="*/ 379488 w 408678"/>
                <a:gd name="connsiteY61" fmla="*/ 97305 h 13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08678" h="136226">
                  <a:moveTo>
                    <a:pt x="379488" y="58383"/>
                  </a:moveTo>
                  <a:cubicBezTo>
                    <a:pt x="373516" y="58383"/>
                    <a:pt x="367957" y="60202"/>
                    <a:pt x="363324" y="63295"/>
                  </a:cubicBezTo>
                  <a:lnTo>
                    <a:pt x="329377" y="37843"/>
                  </a:lnTo>
                  <a:cubicBezTo>
                    <a:pt x="330242" y="35088"/>
                    <a:pt x="330835" y="32218"/>
                    <a:pt x="330835" y="29191"/>
                  </a:cubicBezTo>
                  <a:cubicBezTo>
                    <a:pt x="330835" y="13100"/>
                    <a:pt x="317736" y="0"/>
                    <a:pt x="301644" y="0"/>
                  </a:cubicBezTo>
                  <a:cubicBezTo>
                    <a:pt x="285552" y="0"/>
                    <a:pt x="272453" y="13100"/>
                    <a:pt x="272453" y="29191"/>
                  </a:cubicBezTo>
                  <a:cubicBezTo>
                    <a:pt x="272453" y="32541"/>
                    <a:pt x="273133" y="35710"/>
                    <a:pt x="274173" y="38708"/>
                  </a:cubicBezTo>
                  <a:lnTo>
                    <a:pt x="219676" y="82310"/>
                  </a:lnTo>
                  <a:cubicBezTo>
                    <a:pt x="215211" y="79526"/>
                    <a:pt x="209984" y="77844"/>
                    <a:pt x="204339" y="77844"/>
                  </a:cubicBezTo>
                  <a:cubicBezTo>
                    <a:pt x="197792" y="77844"/>
                    <a:pt x="191805" y="80091"/>
                    <a:pt x="186932" y="83740"/>
                  </a:cubicBezTo>
                  <a:lnTo>
                    <a:pt x="144973" y="55765"/>
                  </a:lnTo>
                  <a:cubicBezTo>
                    <a:pt x="145558" y="53480"/>
                    <a:pt x="145957" y="51123"/>
                    <a:pt x="145957" y="48652"/>
                  </a:cubicBezTo>
                  <a:cubicBezTo>
                    <a:pt x="145957" y="32561"/>
                    <a:pt x="132857" y="19461"/>
                    <a:pt x="116765" y="19461"/>
                  </a:cubicBezTo>
                  <a:cubicBezTo>
                    <a:pt x="100674" y="19461"/>
                    <a:pt x="87574" y="32561"/>
                    <a:pt x="87574" y="48652"/>
                  </a:cubicBezTo>
                  <a:cubicBezTo>
                    <a:pt x="87574" y="51123"/>
                    <a:pt x="87973" y="53480"/>
                    <a:pt x="88558" y="55765"/>
                  </a:cubicBezTo>
                  <a:lnTo>
                    <a:pt x="46600" y="83740"/>
                  </a:lnTo>
                  <a:cubicBezTo>
                    <a:pt x="41725" y="80082"/>
                    <a:pt x="35739" y="77844"/>
                    <a:pt x="29191" y="77844"/>
                  </a:cubicBezTo>
                  <a:cubicBezTo>
                    <a:pt x="13099" y="77844"/>
                    <a:pt x="0" y="90943"/>
                    <a:pt x="0" y="107035"/>
                  </a:cubicBezTo>
                  <a:cubicBezTo>
                    <a:pt x="0" y="123127"/>
                    <a:pt x="13099" y="136226"/>
                    <a:pt x="29191" y="136226"/>
                  </a:cubicBezTo>
                  <a:cubicBezTo>
                    <a:pt x="45283" y="136226"/>
                    <a:pt x="58383" y="123127"/>
                    <a:pt x="58383" y="107035"/>
                  </a:cubicBezTo>
                  <a:cubicBezTo>
                    <a:pt x="58383" y="104565"/>
                    <a:pt x="57984" y="102207"/>
                    <a:pt x="57399" y="99922"/>
                  </a:cubicBezTo>
                  <a:lnTo>
                    <a:pt x="99358" y="71947"/>
                  </a:lnTo>
                  <a:cubicBezTo>
                    <a:pt x="104231" y="75606"/>
                    <a:pt x="110218" y="77844"/>
                    <a:pt x="116765" y="77844"/>
                  </a:cubicBezTo>
                  <a:cubicBezTo>
                    <a:pt x="123313" y="77844"/>
                    <a:pt x="129299" y="75606"/>
                    <a:pt x="134174" y="71947"/>
                  </a:cubicBezTo>
                  <a:lnTo>
                    <a:pt x="176132" y="99922"/>
                  </a:lnTo>
                  <a:cubicBezTo>
                    <a:pt x="175547" y="102207"/>
                    <a:pt x="175148" y="104574"/>
                    <a:pt x="175148" y="107035"/>
                  </a:cubicBezTo>
                  <a:cubicBezTo>
                    <a:pt x="175148" y="123127"/>
                    <a:pt x="188248" y="136226"/>
                    <a:pt x="204339" y="136226"/>
                  </a:cubicBezTo>
                  <a:cubicBezTo>
                    <a:pt x="220431" y="136226"/>
                    <a:pt x="233531" y="123127"/>
                    <a:pt x="233531" y="107035"/>
                  </a:cubicBezTo>
                  <a:cubicBezTo>
                    <a:pt x="233531" y="103685"/>
                    <a:pt x="232851" y="100517"/>
                    <a:pt x="231811" y="97519"/>
                  </a:cubicBezTo>
                  <a:lnTo>
                    <a:pt x="286308" y="53916"/>
                  </a:lnTo>
                  <a:cubicBezTo>
                    <a:pt x="290774" y="56701"/>
                    <a:pt x="295999" y="58383"/>
                    <a:pt x="301644" y="58383"/>
                  </a:cubicBezTo>
                  <a:cubicBezTo>
                    <a:pt x="307616" y="58383"/>
                    <a:pt x="313175" y="56563"/>
                    <a:pt x="317808" y="53470"/>
                  </a:cubicBezTo>
                  <a:lnTo>
                    <a:pt x="351755" y="78922"/>
                  </a:lnTo>
                  <a:cubicBezTo>
                    <a:pt x="350890" y="81677"/>
                    <a:pt x="350296" y="84548"/>
                    <a:pt x="350296" y="87574"/>
                  </a:cubicBezTo>
                  <a:cubicBezTo>
                    <a:pt x="350296" y="103666"/>
                    <a:pt x="363396" y="116765"/>
                    <a:pt x="379488" y="116765"/>
                  </a:cubicBezTo>
                  <a:cubicBezTo>
                    <a:pt x="395579" y="116765"/>
                    <a:pt x="408679" y="103666"/>
                    <a:pt x="408679" y="87574"/>
                  </a:cubicBezTo>
                  <a:cubicBezTo>
                    <a:pt x="408679" y="71482"/>
                    <a:pt x="395579" y="58383"/>
                    <a:pt x="379488" y="58383"/>
                  </a:cubicBezTo>
                  <a:close/>
                  <a:moveTo>
                    <a:pt x="29191" y="116765"/>
                  </a:moveTo>
                  <a:cubicBezTo>
                    <a:pt x="23832" y="116765"/>
                    <a:pt x="19461" y="112394"/>
                    <a:pt x="19461" y="107035"/>
                  </a:cubicBezTo>
                  <a:cubicBezTo>
                    <a:pt x="19461" y="101676"/>
                    <a:pt x="23832" y="97305"/>
                    <a:pt x="29191" y="97305"/>
                  </a:cubicBezTo>
                  <a:cubicBezTo>
                    <a:pt x="34550" y="97305"/>
                    <a:pt x="38922" y="101676"/>
                    <a:pt x="38922" y="107035"/>
                  </a:cubicBezTo>
                  <a:cubicBezTo>
                    <a:pt x="38922" y="112394"/>
                    <a:pt x="34550" y="116765"/>
                    <a:pt x="29191" y="116765"/>
                  </a:cubicBezTo>
                  <a:close/>
                  <a:moveTo>
                    <a:pt x="116765" y="58383"/>
                  </a:moveTo>
                  <a:cubicBezTo>
                    <a:pt x="111406" y="58383"/>
                    <a:pt x="107035" y="54011"/>
                    <a:pt x="107035" y="48652"/>
                  </a:cubicBezTo>
                  <a:cubicBezTo>
                    <a:pt x="107035" y="43293"/>
                    <a:pt x="111406" y="38922"/>
                    <a:pt x="116765" y="38922"/>
                  </a:cubicBezTo>
                  <a:cubicBezTo>
                    <a:pt x="122124" y="38922"/>
                    <a:pt x="126496" y="43293"/>
                    <a:pt x="126496" y="48652"/>
                  </a:cubicBezTo>
                  <a:cubicBezTo>
                    <a:pt x="126496" y="54011"/>
                    <a:pt x="122124" y="58383"/>
                    <a:pt x="116765" y="58383"/>
                  </a:cubicBezTo>
                  <a:close/>
                  <a:moveTo>
                    <a:pt x="204339" y="116765"/>
                  </a:moveTo>
                  <a:cubicBezTo>
                    <a:pt x="198980" y="116765"/>
                    <a:pt x="194609" y="112394"/>
                    <a:pt x="194609" y="107035"/>
                  </a:cubicBezTo>
                  <a:cubicBezTo>
                    <a:pt x="194609" y="101676"/>
                    <a:pt x="198980" y="97305"/>
                    <a:pt x="204339" y="97305"/>
                  </a:cubicBezTo>
                  <a:cubicBezTo>
                    <a:pt x="209699" y="97305"/>
                    <a:pt x="214070" y="101676"/>
                    <a:pt x="214070" y="107035"/>
                  </a:cubicBezTo>
                  <a:cubicBezTo>
                    <a:pt x="214070" y="112394"/>
                    <a:pt x="209699" y="116765"/>
                    <a:pt x="204339" y="116765"/>
                  </a:cubicBezTo>
                  <a:close/>
                  <a:moveTo>
                    <a:pt x="301644" y="38922"/>
                  </a:moveTo>
                  <a:cubicBezTo>
                    <a:pt x="296285" y="38922"/>
                    <a:pt x="291914" y="34550"/>
                    <a:pt x="291914" y="29191"/>
                  </a:cubicBezTo>
                  <a:cubicBezTo>
                    <a:pt x="291914" y="23832"/>
                    <a:pt x="296285" y="19461"/>
                    <a:pt x="301644" y="19461"/>
                  </a:cubicBezTo>
                  <a:cubicBezTo>
                    <a:pt x="307003" y="19461"/>
                    <a:pt x="311374" y="23832"/>
                    <a:pt x="311374" y="29191"/>
                  </a:cubicBezTo>
                  <a:cubicBezTo>
                    <a:pt x="311374" y="34550"/>
                    <a:pt x="307003" y="38922"/>
                    <a:pt x="301644" y="38922"/>
                  </a:cubicBezTo>
                  <a:close/>
                  <a:moveTo>
                    <a:pt x="379488" y="97305"/>
                  </a:moveTo>
                  <a:cubicBezTo>
                    <a:pt x="374129" y="97305"/>
                    <a:pt x="369757" y="92933"/>
                    <a:pt x="369757" y="87574"/>
                  </a:cubicBezTo>
                  <a:cubicBezTo>
                    <a:pt x="369757" y="82215"/>
                    <a:pt x="374129" y="77844"/>
                    <a:pt x="379488" y="77844"/>
                  </a:cubicBezTo>
                  <a:cubicBezTo>
                    <a:pt x="384847" y="77844"/>
                    <a:pt x="389218" y="82215"/>
                    <a:pt x="389218" y="87574"/>
                  </a:cubicBezTo>
                  <a:cubicBezTo>
                    <a:pt x="389218" y="92933"/>
                    <a:pt x="384847" y="97305"/>
                    <a:pt x="379488" y="97305"/>
                  </a:cubicBez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任意多边形: 形状 295">
              <a:extLst>
                <a:ext uri="{FF2B5EF4-FFF2-40B4-BE49-F238E27FC236}">
                  <a16:creationId xmlns:a16="http://schemas.microsoft.com/office/drawing/2014/main" id="{25023DBA-6D70-08B2-2FB8-92933916F7BE}"/>
                </a:ext>
              </a:extLst>
            </p:cNvPr>
            <p:cNvSpPr/>
            <p:nvPr/>
          </p:nvSpPr>
          <p:spPr>
            <a:xfrm>
              <a:off x="1245067" y="1716295"/>
              <a:ext cx="155687" cy="136226"/>
            </a:xfrm>
            <a:custGeom>
              <a:avLst/>
              <a:gdLst>
                <a:gd name="connsiteX0" fmla="*/ 155687 w 155687"/>
                <a:gd name="connsiteY0" fmla="*/ 0 h 136226"/>
                <a:gd name="connsiteX1" fmla="*/ 0 w 155687"/>
                <a:gd name="connsiteY1" fmla="*/ 0 h 136226"/>
                <a:gd name="connsiteX2" fmla="*/ 0 w 155687"/>
                <a:gd name="connsiteY2" fmla="*/ 136226 h 136226"/>
                <a:gd name="connsiteX3" fmla="*/ 155687 w 155687"/>
                <a:gd name="connsiteY3" fmla="*/ 136226 h 136226"/>
                <a:gd name="connsiteX4" fmla="*/ 136226 w 155687"/>
                <a:gd name="connsiteY4" fmla="*/ 116765 h 136226"/>
                <a:gd name="connsiteX5" fmla="*/ 19461 w 155687"/>
                <a:gd name="connsiteY5" fmla="*/ 116765 h 136226"/>
                <a:gd name="connsiteX6" fmla="*/ 19461 w 155687"/>
                <a:gd name="connsiteY6" fmla="*/ 19461 h 136226"/>
                <a:gd name="connsiteX7" fmla="*/ 136226 w 155687"/>
                <a:gd name="connsiteY7" fmla="*/ 19461 h 13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687" h="136226">
                  <a:moveTo>
                    <a:pt x="155687" y="0"/>
                  </a:moveTo>
                  <a:lnTo>
                    <a:pt x="0" y="0"/>
                  </a:lnTo>
                  <a:lnTo>
                    <a:pt x="0" y="136226"/>
                  </a:lnTo>
                  <a:lnTo>
                    <a:pt x="155687" y="136226"/>
                  </a:lnTo>
                  <a:close/>
                  <a:moveTo>
                    <a:pt x="136226" y="116765"/>
                  </a:moveTo>
                  <a:lnTo>
                    <a:pt x="19461" y="116765"/>
                  </a:lnTo>
                  <a:lnTo>
                    <a:pt x="19461" y="19461"/>
                  </a:lnTo>
                  <a:lnTo>
                    <a:pt x="136226" y="19461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任意多边形: 形状 296">
              <a:extLst>
                <a:ext uri="{FF2B5EF4-FFF2-40B4-BE49-F238E27FC236}">
                  <a16:creationId xmlns:a16="http://schemas.microsoft.com/office/drawing/2014/main" id="{0A5371D7-0C5B-5AE0-5BAF-83F7598D86DD}"/>
                </a:ext>
              </a:extLst>
            </p:cNvPr>
            <p:cNvSpPr/>
            <p:nvPr/>
          </p:nvSpPr>
          <p:spPr>
            <a:xfrm>
              <a:off x="1283989" y="1755217"/>
              <a:ext cx="77843" cy="19460"/>
            </a:xfrm>
            <a:custGeom>
              <a:avLst/>
              <a:gdLst>
                <a:gd name="connsiteX0" fmla="*/ 0 w 77843"/>
                <a:gd name="connsiteY0" fmla="*/ 0 h 19460"/>
                <a:gd name="connsiteX1" fmla="*/ 77844 w 77843"/>
                <a:gd name="connsiteY1" fmla="*/ 0 h 19460"/>
                <a:gd name="connsiteX2" fmla="*/ 77844 w 77843"/>
                <a:gd name="connsiteY2" fmla="*/ 19461 h 19460"/>
                <a:gd name="connsiteX3" fmla="*/ 0 w 77843"/>
                <a:gd name="connsiteY3" fmla="*/ 19461 h 1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43" h="19460">
                  <a:moveTo>
                    <a:pt x="0" y="0"/>
                  </a:moveTo>
                  <a:lnTo>
                    <a:pt x="77844" y="0"/>
                  </a:lnTo>
                  <a:lnTo>
                    <a:pt x="77844" y="19461"/>
                  </a:lnTo>
                  <a:lnTo>
                    <a:pt x="0" y="19461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任意多边形: 形状 297">
              <a:extLst>
                <a:ext uri="{FF2B5EF4-FFF2-40B4-BE49-F238E27FC236}">
                  <a16:creationId xmlns:a16="http://schemas.microsoft.com/office/drawing/2014/main" id="{20E79BC3-D9B0-CA5F-5CE6-F3575DA7B6F6}"/>
                </a:ext>
              </a:extLst>
            </p:cNvPr>
            <p:cNvSpPr/>
            <p:nvPr/>
          </p:nvSpPr>
          <p:spPr>
            <a:xfrm>
              <a:off x="1283989" y="1794139"/>
              <a:ext cx="77843" cy="19460"/>
            </a:xfrm>
            <a:custGeom>
              <a:avLst/>
              <a:gdLst>
                <a:gd name="connsiteX0" fmla="*/ 0 w 77843"/>
                <a:gd name="connsiteY0" fmla="*/ 0 h 19460"/>
                <a:gd name="connsiteX1" fmla="*/ 77844 w 77843"/>
                <a:gd name="connsiteY1" fmla="*/ 0 h 19460"/>
                <a:gd name="connsiteX2" fmla="*/ 77844 w 77843"/>
                <a:gd name="connsiteY2" fmla="*/ 19461 h 19460"/>
                <a:gd name="connsiteX3" fmla="*/ 0 w 77843"/>
                <a:gd name="connsiteY3" fmla="*/ 19461 h 1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43" h="19460">
                  <a:moveTo>
                    <a:pt x="0" y="0"/>
                  </a:moveTo>
                  <a:lnTo>
                    <a:pt x="77844" y="0"/>
                  </a:lnTo>
                  <a:lnTo>
                    <a:pt x="77844" y="19461"/>
                  </a:lnTo>
                  <a:lnTo>
                    <a:pt x="0" y="19461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任意多边形: 形状 298">
              <a:extLst>
                <a:ext uri="{FF2B5EF4-FFF2-40B4-BE49-F238E27FC236}">
                  <a16:creationId xmlns:a16="http://schemas.microsoft.com/office/drawing/2014/main" id="{5BCFBE36-F9C8-7F1A-A881-C28248A4DD46}"/>
                </a:ext>
              </a:extLst>
            </p:cNvPr>
            <p:cNvSpPr/>
            <p:nvPr/>
          </p:nvSpPr>
          <p:spPr>
            <a:xfrm>
              <a:off x="1420215" y="1813600"/>
              <a:ext cx="19460" cy="19460"/>
            </a:xfrm>
            <a:custGeom>
              <a:avLst/>
              <a:gdLst>
                <a:gd name="connsiteX0" fmla="*/ 0 w 19460"/>
                <a:gd name="connsiteY0" fmla="*/ 0 h 19460"/>
                <a:gd name="connsiteX1" fmla="*/ 19461 w 19460"/>
                <a:gd name="connsiteY1" fmla="*/ 0 h 19460"/>
                <a:gd name="connsiteX2" fmla="*/ 19461 w 19460"/>
                <a:gd name="connsiteY2" fmla="*/ 19461 h 19460"/>
                <a:gd name="connsiteX3" fmla="*/ 0 w 19460"/>
                <a:gd name="connsiteY3" fmla="*/ 19461 h 1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0" h="19460">
                  <a:moveTo>
                    <a:pt x="0" y="0"/>
                  </a:moveTo>
                  <a:lnTo>
                    <a:pt x="19461" y="0"/>
                  </a:lnTo>
                  <a:lnTo>
                    <a:pt x="19461" y="19461"/>
                  </a:lnTo>
                  <a:lnTo>
                    <a:pt x="0" y="19461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任意多边形: 形状 299">
              <a:extLst>
                <a:ext uri="{FF2B5EF4-FFF2-40B4-BE49-F238E27FC236}">
                  <a16:creationId xmlns:a16="http://schemas.microsoft.com/office/drawing/2014/main" id="{B985492A-5CDB-9C58-15B9-62BFBDC0AC1B}"/>
                </a:ext>
              </a:extLst>
            </p:cNvPr>
            <p:cNvSpPr/>
            <p:nvPr/>
          </p:nvSpPr>
          <p:spPr>
            <a:xfrm>
              <a:off x="1459137" y="1813600"/>
              <a:ext cx="194609" cy="19460"/>
            </a:xfrm>
            <a:custGeom>
              <a:avLst/>
              <a:gdLst>
                <a:gd name="connsiteX0" fmla="*/ 0 w 194609"/>
                <a:gd name="connsiteY0" fmla="*/ 0 h 19460"/>
                <a:gd name="connsiteX1" fmla="*/ 194609 w 194609"/>
                <a:gd name="connsiteY1" fmla="*/ 0 h 19460"/>
                <a:gd name="connsiteX2" fmla="*/ 194609 w 194609"/>
                <a:gd name="connsiteY2" fmla="*/ 19461 h 19460"/>
                <a:gd name="connsiteX3" fmla="*/ 0 w 194609"/>
                <a:gd name="connsiteY3" fmla="*/ 19461 h 1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09" h="19460">
                  <a:moveTo>
                    <a:pt x="0" y="0"/>
                  </a:moveTo>
                  <a:lnTo>
                    <a:pt x="194609" y="0"/>
                  </a:lnTo>
                  <a:lnTo>
                    <a:pt x="194609" y="19461"/>
                  </a:lnTo>
                  <a:lnTo>
                    <a:pt x="0" y="19461"/>
                  </a:lnTo>
                  <a:close/>
                </a:path>
              </a:pathLst>
            </a:custGeom>
            <a:grpFill/>
            <a:ln w="1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3" name="矩形 302">
            <a:extLst>
              <a:ext uri="{FF2B5EF4-FFF2-40B4-BE49-F238E27FC236}">
                <a16:creationId xmlns:a16="http://schemas.microsoft.com/office/drawing/2014/main" id="{666DEF49-DFF3-6BF7-2A20-B08592C739C6}"/>
              </a:ext>
            </a:extLst>
          </p:cNvPr>
          <p:cNvSpPr/>
          <p:nvPr/>
        </p:nvSpPr>
        <p:spPr>
          <a:xfrm>
            <a:off x="1097281" y="4946650"/>
            <a:ext cx="8046714" cy="196850"/>
          </a:xfrm>
          <a:prstGeom prst="rect">
            <a:avLst/>
          </a:prstGeom>
          <a:solidFill>
            <a:srgbClr val="1C4D9C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Book"/>
              <a:ea typeface="思源黑体 CN Regular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A6B8AE-60A6-07BE-B56C-D02647710C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2" name="Text Box 231">
            <a:extLst>
              <a:ext uri="{FF2B5EF4-FFF2-40B4-BE49-F238E27FC236}">
                <a16:creationId xmlns:a16="http://schemas.microsoft.com/office/drawing/2014/main" id="{6E180CC7-A905-A893-0920-008F5D232F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5" name="Text Box 241">
            <a:extLst>
              <a:ext uri="{FF2B5EF4-FFF2-40B4-BE49-F238E27FC236}">
                <a16:creationId xmlns:a16="http://schemas.microsoft.com/office/drawing/2014/main" id="{E783BA69-ED82-DECF-955B-4BA64BDEFB2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管理员端</a:t>
            </a:r>
          </a:p>
        </p:txBody>
      </p:sp>
      <p:sp>
        <p:nvSpPr>
          <p:cNvPr id="9" name="Text Box 246">
            <a:extLst>
              <a:ext uri="{FF2B5EF4-FFF2-40B4-BE49-F238E27FC236}">
                <a16:creationId xmlns:a16="http://schemas.microsoft.com/office/drawing/2014/main" id="{FEEEADEC-C078-A282-B3E6-5D487745C80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0" name="Text Box 251">
            <a:extLst>
              <a:ext uri="{FF2B5EF4-FFF2-40B4-BE49-F238E27FC236}">
                <a16:creationId xmlns:a16="http://schemas.microsoft.com/office/drawing/2014/main" id="{9C66F819-965A-FE12-3A17-FE06D7A1935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1" name="Text Box 251">
            <a:extLst>
              <a:ext uri="{FF2B5EF4-FFF2-40B4-BE49-F238E27FC236}">
                <a16:creationId xmlns:a16="http://schemas.microsoft.com/office/drawing/2014/main" id="{B3AD2953-5F21-D7B3-D16B-2D314453E7B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2" name="Text Box 236">
            <a:extLst>
              <a:ext uri="{FF2B5EF4-FFF2-40B4-BE49-F238E27FC236}">
                <a16:creationId xmlns:a16="http://schemas.microsoft.com/office/drawing/2014/main" id="{F3181199-87D2-F273-5F78-1018F08E429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3" name="Text Box 231">
            <a:extLst>
              <a:ext uri="{FF2B5EF4-FFF2-40B4-BE49-F238E27FC236}">
                <a16:creationId xmlns:a16="http://schemas.microsoft.com/office/drawing/2014/main" id="{C37D8E4E-E8DE-7A14-0AC0-F7C9B2AE3B5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</p:spTree>
    <p:extLst>
      <p:ext uri="{BB962C8B-B14F-4D97-AF65-F5344CB8AC3E}">
        <p14:creationId xmlns:p14="http://schemas.microsoft.com/office/powerpoint/2010/main" val="108067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337B687-5441-B984-0370-9B21FD2806FD}"/>
              </a:ext>
            </a:extLst>
          </p:cNvPr>
          <p:cNvSpPr/>
          <p:nvPr/>
        </p:nvSpPr>
        <p:spPr>
          <a:xfrm flipH="1" flipV="1">
            <a:off x="291" y="0"/>
            <a:ext cx="9143419" cy="51435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6B3C28-5AAD-ADB6-0F37-76387D81CB38}"/>
              </a:ext>
            </a:extLst>
          </p:cNvPr>
          <p:cNvSpPr txBox="1"/>
          <p:nvPr/>
        </p:nvSpPr>
        <p:spPr>
          <a:xfrm>
            <a:off x="4901884" y="2037986"/>
            <a:ext cx="4241825" cy="1637295"/>
          </a:xfrm>
          <a:prstGeom prst="rect">
            <a:avLst/>
          </a:prstGeom>
          <a:noFill/>
          <a:effectLst/>
        </p:spPr>
        <p:txBody>
          <a:bodyPr wrap="square" lIns="158420" tIns="79210" rIns="158420" bIns="79210" rtlCol="0">
            <a:spAutoFit/>
          </a:bodyPr>
          <a:lstStyle/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>
              <a:defRPr/>
            </a:pP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162E6FAC-49B4-9BC3-525A-B493425A3CBF}"/>
              </a:ext>
            </a:extLst>
          </p:cNvPr>
          <p:cNvSpPr/>
          <p:nvPr/>
        </p:nvSpPr>
        <p:spPr>
          <a:xfrm>
            <a:off x="5084572" y="1628686"/>
            <a:ext cx="1284644" cy="392415"/>
          </a:xfrm>
          <a:prstGeom prst="roundRect">
            <a:avLst>
              <a:gd name="adj" fmla="val 118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755FC1B-1B88-126E-43CA-0C1982E466AF}"/>
              </a:ext>
            </a:extLst>
          </p:cNvPr>
          <p:cNvSpPr txBox="1"/>
          <p:nvPr/>
        </p:nvSpPr>
        <p:spPr>
          <a:xfrm>
            <a:off x="5119035" y="1674852"/>
            <a:ext cx="12157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500" dirty="0">
                <a:solidFill>
                  <a:schemeClr val="bg1">
                    <a:alpha val="6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Hans-HK" altLang="en-US" sz="1500" dirty="0">
              <a:solidFill>
                <a:schemeClr val="bg1">
                  <a:alpha val="6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7C3442AA-C1D4-1C74-F9FB-4A2A9940341C}"/>
              </a:ext>
            </a:extLst>
          </p:cNvPr>
          <p:cNvSpPr/>
          <p:nvPr/>
        </p:nvSpPr>
        <p:spPr>
          <a:xfrm>
            <a:off x="7652083" y="4114013"/>
            <a:ext cx="1980446" cy="1899633"/>
          </a:xfrm>
          <a:custGeom>
            <a:avLst/>
            <a:gdLst>
              <a:gd name="connsiteX0" fmla="*/ 2629755 w 2640595"/>
              <a:gd name="connsiteY0" fmla="*/ 2511278 h 2532844"/>
              <a:gd name="connsiteX1" fmla="*/ 2640586 w 2640595"/>
              <a:gd name="connsiteY1" fmla="*/ 2521918 h 2532844"/>
              <a:gd name="connsiteX2" fmla="*/ 2640586 w 2640595"/>
              <a:gd name="connsiteY2" fmla="*/ 2522013 h 2532844"/>
              <a:gd name="connsiteX3" fmla="*/ 2629755 w 2640595"/>
              <a:gd name="connsiteY3" fmla="*/ 2532844 h 2532844"/>
              <a:gd name="connsiteX4" fmla="*/ 2619019 w 2640595"/>
              <a:gd name="connsiteY4" fmla="*/ 2522013 h 2532844"/>
              <a:gd name="connsiteX5" fmla="*/ 2629755 w 2640595"/>
              <a:gd name="connsiteY5" fmla="*/ 2511278 h 2532844"/>
              <a:gd name="connsiteX6" fmla="*/ 2280325 w 2640595"/>
              <a:gd name="connsiteY6" fmla="*/ 2511278 h 2532844"/>
              <a:gd name="connsiteX7" fmla="*/ 2280420 w 2640595"/>
              <a:gd name="connsiteY7" fmla="*/ 2511278 h 2532844"/>
              <a:gd name="connsiteX8" fmla="*/ 2291251 w 2640595"/>
              <a:gd name="connsiteY8" fmla="*/ 2521918 h 2532844"/>
              <a:gd name="connsiteX9" fmla="*/ 2291251 w 2640595"/>
              <a:gd name="connsiteY9" fmla="*/ 2522013 h 2532844"/>
              <a:gd name="connsiteX10" fmla="*/ 2280420 w 2640595"/>
              <a:gd name="connsiteY10" fmla="*/ 2532844 h 2532844"/>
              <a:gd name="connsiteX11" fmla="*/ 2269589 w 2640595"/>
              <a:gd name="connsiteY11" fmla="*/ 2522013 h 2532844"/>
              <a:gd name="connsiteX12" fmla="*/ 2280325 w 2640595"/>
              <a:gd name="connsiteY12" fmla="*/ 2511278 h 2532844"/>
              <a:gd name="connsiteX13" fmla="*/ 2105895 w 2640595"/>
              <a:gd name="connsiteY13" fmla="*/ 2511278 h 2532844"/>
              <a:gd name="connsiteX14" fmla="*/ 2105990 w 2640595"/>
              <a:gd name="connsiteY14" fmla="*/ 2511278 h 2532844"/>
              <a:gd name="connsiteX15" fmla="*/ 2116821 w 2640595"/>
              <a:gd name="connsiteY15" fmla="*/ 2521918 h 2532844"/>
              <a:gd name="connsiteX16" fmla="*/ 2116821 w 2640595"/>
              <a:gd name="connsiteY16" fmla="*/ 2522013 h 2532844"/>
              <a:gd name="connsiteX17" fmla="*/ 2105990 w 2640595"/>
              <a:gd name="connsiteY17" fmla="*/ 2532844 h 2532844"/>
              <a:gd name="connsiteX18" fmla="*/ 2095159 w 2640595"/>
              <a:gd name="connsiteY18" fmla="*/ 2522013 h 2532844"/>
              <a:gd name="connsiteX19" fmla="*/ 2105895 w 2640595"/>
              <a:gd name="connsiteY19" fmla="*/ 2511278 h 2532844"/>
              <a:gd name="connsiteX20" fmla="*/ 1931180 w 2640595"/>
              <a:gd name="connsiteY20" fmla="*/ 2511278 h 2532844"/>
              <a:gd name="connsiteX21" fmla="*/ 1931371 w 2640595"/>
              <a:gd name="connsiteY21" fmla="*/ 2511278 h 2532844"/>
              <a:gd name="connsiteX22" fmla="*/ 1942201 w 2640595"/>
              <a:gd name="connsiteY22" fmla="*/ 2521918 h 2532844"/>
              <a:gd name="connsiteX23" fmla="*/ 1942201 w 2640595"/>
              <a:gd name="connsiteY23" fmla="*/ 2522013 h 2532844"/>
              <a:gd name="connsiteX24" fmla="*/ 1931371 w 2640595"/>
              <a:gd name="connsiteY24" fmla="*/ 2532844 h 2532844"/>
              <a:gd name="connsiteX25" fmla="*/ 1920635 w 2640595"/>
              <a:gd name="connsiteY25" fmla="*/ 2522108 h 2532844"/>
              <a:gd name="connsiteX26" fmla="*/ 1920635 w 2640595"/>
              <a:gd name="connsiteY26" fmla="*/ 2522013 h 2532844"/>
              <a:gd name="connsiteX27" fmla="*/ 1931180 w 2640595"/>
              <a:gd name="connsiteY27" fmla="*/ 2511278 h 2532844"/>
              <a:gd name="connsiteX28" fmla="*/ 1582131 w 2640595"/>
              <a:gd name="connsiteY28" fmla="*/ 2511278 h 2532844"/>
              <a:gd name="connsiteX29" fmla="*/ 1582226 w 2640595"/>
              <a:gd name="connsiteY29" fmla="*/ 2511278 h 2532844"/>
              <a:gd name="connsiteX30" fmla="*/ 1592962 w 2640595"/>
              <a:gd name="connsiteY30" fmla="*/ 2521823 h 2532844"/>
              <a:gd name="connsiteX31" fmla="*/ 1592962 w 2640595"/>
              <a:gd name="connsiteY31" fmla="*/ 2522013 h 2532844"/>
              <a:gd name="connsiteX32" fmla="*/ 1582321 w 2640595"/>
              <a:gd name="connsiteY32" fmla="*/ 2532844 h 2532844"/>
              <a:gd name="connsiteX33" fmla="*/ 1582226 w 2640595"/>
              <a:gd name="connsiteY33" fmla="*/ 2532844 h 2532844"/>
              <a:gd name="connsiteX34" fmla="*/ 1571395 w 2640595"/>
              <a:gd name="connsiteY34" fmla="*/ 2522013 h 2532844"/>
              <a:gd name="connsiteX35" fmla="*/ 1582131 w 2640595"/>
              <a:gd name="connsiteY35" fmla="*/ 2511278 h 2532844"/>
              <a:gd name="connsiteX36" fmla="*/ 1407511 w 2640595"/>
              <a:gd name="connsiteY36" fmla="*/ 2511278 h 2532844"/>
              <a:gd name="connsiteX37" fmla="*/ 1407606 w 2640595"/>
              <a:gd name="connsiteY37" fmla="*/ 2511278 h 2532844"/>
              <a:gd name="connsiteX38" fmla="*/ 1418437 w 2640595"/>
              <a:gd name="connsiteY38" fmla="*/ 2521918 h 2532844"/>
              <a:gd name="connsiteX39" fmla="*/ 1418437 w 2640595"/>
              <a:gd name="connsiteY39" fmla="*/ 2522013 h 2532844"/>
              <a:gd name="connsiteX40" fmla="*/ 1407606 w 2640595"/>
              <a:gd name="connsiteY40" fmla="*/ 2532844 h 2532844"/>
              <a:gd name="connsiteX41" fmla="*/ 1396775 w 2640595"/>
              <a:gd name="connsiteY41" fmla="*/ 2522013 h 2532844"/>
              <a:gd name="connsiteX42" fmla="*/ 1407511 w 2640595"/>
              <a:gd name="connsiteY42" fmla="*/ 2511278 h 2532844"/>
              <a:gd name="connsiteX43" fmla="*/ 1232891 w 2640595"/>
              <a:gd name="connsiteY43" fmla="*/ 2511278 h 2532844"/>
              <a:gd name="connsiteX44" fmla="*/ 1232986 w 2640595"/>
              <a:gd name="connsiteY44" fmla="*/ 2511278 h 2532844"/>
              <a:gd name="connsiteX45" fmla="*/ 1243817 w 2640595"/>
              <a:gd name="connsiteY45" fmla="*/ 2521918 h 2532844"/>
              <a:gd name="connsiteX46" fmla="*/ 1243817 w 2640595"/>
              <a:gd name="connsiteY46" fmla="*/ 2522013 h 2532844"/>
              <a:gd name="connsiteX47" fmla="*/ 1232986 w 2640595"/>
              <a:gd name="connsiteY47" fmla="*/ 2532844 h 2532844"/>
              <a:gd name="connsiteX48" fmla="*/ 1222155 w 2640595"/>
              <a:gd name="connsiteY48" fmla="*/ 2522013 h 2532844"/>
              <a:gd name="connsiteX49" fmla="*/ 1232891 w 2640595"/>
              <a:gd name="connsiteY49" fmla="*/ 2511278 h 2532844"/>
              <a:gd name="connsiteX50" fmla="*/ 1058366 w 2640595"/>
              <a:gd name="connsiteY50" fmla="*/ 2511278 h 2532844"/>
              <a:gd name="connsiteX51" fmla="*/ 1069197 w 2640595"/>
              <a:gd name="connsiteY51" fmla="*/ 2521918 h 2532844"/>
              <a:gd name="connsiteX52" fmla="*/ 1069197 w 2640595"/>
              <a:gd name="connsiteY52" fmla="*/ 2522013 h 2532844"/>
              <a:gd name="connsiteX53" fmla="*/ 1058366 w 2640595"/>
              <a:gd name="connsiteY53" fmla="*/ 2532844 h 2532844"/>
              <a:gd name="connsiteX54" fmla="*/ 1047630 w 2640595"/>
              <a:gd name="connsiteY54" fmla="*/ 2522013 h 2532844"/>
              <a:gd name="connsiteX55" fmla="*/ 1058366 w 2640595"/>
              <a:gd name="connsiteY55" fmla="*/ 2511278 h 2532844"/>
              <a:gd name="connsiteX56" fmla="*/ 709126 w 2640595"/>
              <a:gd name="connsiteY56" fmla="*/ 2511278 h 2532844"/>
              <a:gd name="connsiteX57" fmla="*/ 709222 w 2640595"/>
              <a:gd name="connsiteY57" fmla="*/ 2511278 h 2532844"/>
              <a:gd name="connsiteX58" fmla="*/ 720052 w 2640595"/>
              <a:gd name="connsiteY58" fmla="*/ 2521918 h 2532844"/>
              <a:gd name="connsiteX59" fmla="*/ 720052 w 2640595"/>
              <a:gd name="connsiteY59" fmla="*/ 2522013 h 2532844"/>
              <a:gd name="connsiteX60" fmla="*/ 709222 w 2640595"/>
              <a:gd name="connsiteY60" fmla="*/ 2532844 h 2532844"/>
              <a:gd name="connsiteX61" fmla="*/ 698391 w 2640595"/>
              <a:gd name="connsiteY61" fmla="*/ 2522013 h 2532844"/>
              <a:gd name="connsiteX62" fmla="*/ 709126 w 2640595"/>
              <a:gd name="connsiteY62" fmla="*/ 2511278 h 2532844"/>
              <a:gd name="connsiteX63" fmla="*/ 534507 w 2640595"/>
              <a:gd name="connsiteY63" fmla="*/ 2511278 h 2532844"/>
              <a:gd name="connsiteX64" fmla="*/ 534602 w 2640595"/>
              <a:gd name="connsiteY64" fmla="*/ 2511278 h 2532844"/>
              <a:gd name="connsiteX65" fmla="*/ 545432 w 2640595"/>
              <a:gd name="connsiteY65" fmla="*/ 2521918 h 2532844"/>
              <a:gd name="connsiteX66" fmla="*/ 545432 w 2640595"/>
              <a:gd name="connsiteY66" fmla="*/ 2522013 h 2532844"/>
              <a:gd name="connsiteX67" fmla="*/ 534602 w 2640595"/>
              <a:gd name="connsiteY67" fmla="*/ 2532844 h 2532844"/>
              <a:gd name="connsiteX68" fmla="*/ 523771 w 2640595"/>
              <a:gd name="connsiteY68" fmla="*/ 2522013 h 2532844"/>
              <a:gd name="connsiteX69" fmla="*/ 534507 w 2640595"/>
              <a:gd name="connsiteY69" fmla="*/ 2511278 h 2532844"/>
              <a:gd name="connsiteX70" fmla="*/ 359887 w 2640595"/>
              <a:gd name="connsiteY70" fmla="*/ 2511278 h 2532844"/>
              <a:gd name="connsiteX71" fmla="*/ 359982 w 2640595"/>
              <a:gd name="connsiteY71" fmla="*/ 2511278 h 2532844"/>
              <a:gd name="connsiteX72" fmla="*/ 370812 w 2640595"/>
              <a:gd name="connsiteY72" fmla="*/ 2521918 h 2532844"/>
              <a:gd name="connsiteX73" fmla="*/ 370812 w 2640595"/>
              <a:gd name="connsiteY73" fmla="*/ 2522013 h 2532844"/>
              <a:gd name="connsiteX74" fmla="*/ 359982 w 2640595"/>
              <a:gd name="connsiteY74" fmla="*/ 2532844 h 2532844"/>
              <a:gd name="connsiteX75" fmla="*/ 349151 w 2640595"/>
              <a:gd name="connsiteY75" fmla="*/ 2522013 h 2532844"/>
              <a:gd name="connsiteX76" fmla="*/ 359887 w 2640595"/>
              <a:gd name="connsiteY76" fmla="*/ 2511278 h 2532844"/>
              <a:gd name="connsiteX77" fmla="*/ 185362 w 2640595"/>
              <a:gd name="connsiteY77" fmla="*/ 2511278 h 2532844"/>
              <a:gd name="connsiteX78" fmla="*/ 196192 w 2640595"/>
              <a:gd name="connsiteY78" fmla="*/ 2521918 h 2532844"/>
              <a:gd name="connsiteX79" fmla="*/ 196192 w 2640595"/>
              <a:gd name="connsiteY79" fmla="*/ 2522013 h 2532844"/>
              <a:gd name="connsiteX80" fmla="*/ 185362 w 2640595"/>
              <a:gd name="connsiteY80" fmla="*/ 2532844 h 2532844"/>
              <a:gd name="connsiteX81" fmla="*/ 174626 w 2640595"/>
              <a:gd name="connsiteY81" fmla="*/ 2522013 h 2532844"/>
              <a:gd name="connsiteX82" fmla="*/ 185362 w 2640595"/>
              <a:gd name="connsiteY82" fmla="*/ 2511278 h 2532844"/>
              <a:gd name="connsiteX83" fmla="*/ 2455135 w 2640595"/>
              <a:gd name="connsiteY83" fmla="*/ 2511277 h 2532844"/>
              <a:gd name="connsiteX84" fmla="*/ 2455230 w 2640595"/>
              <a:gd name="connsiteY84" fmla="*/ 2511277 h 2532844"/>
              <a:gd name="connsiteX85" fmla="*/ 2465966 w 2640595"/>
              <a:gd name="connsiteY85" fmla="*/ 2522013 h 2532844"/>
              <a:gd name="connsiteX86" fmla="*/ 2455230 w 2640595"/>
              <a:gd name="connsiteY86" fmla="*/ 2532844 h 2532844"/>
              <a:gd name="connsiteX87" fmla="*/ 2444399 w 2640595"/>
              <a:gd name="connsiteY87" fmla="*/ 2522013 h 2532844"/>
              <a:gd name="connsiteX88" fmla="*/ 2455135 w 2640595"/>
              <a:gd name="connsiteY88" fmla="*/ 2511277 h 2532844"/>
              <a:gd name="connsiteX89" fmla="*/ 1756751 w 2640595"/>
              <a:gd name="connsiteY89" fmla="*/ 2511277 h 2532844"/>
              <a:gd name="connsiteX90" fmla="*/ 1756846 w 2640595"/>
              <a:gd name="connsiteY90" fmla="*/ 2511277 h 2532844"/>
              <a:gd name="connsiteX91" fmla="*/ 1767582 w 2640595"/>
              <a:gd name="connsiteY91" fmla="*/ 2522013 h 2532844"/>
              <a:gd name="connsiteX92" fmla="*/ 1756846 w 2640595"/>
              <a:gd name="connsiteY92" fmla="*/ 2532844 h 2532844"/>
              <a:gd name="connsiteX93" fmla="*/ 1746015 w 2640595"/>
              <a:gd name="connsiteY93" fmla="*/ 2522013 h 2532844"/>
              <a:gd name="connsiteX94" fmla="*/ 1756751 w 2640595"/>
              <a:gd name="connsiteY94" fmla="*/ 2511277 h 2532844"/>
              <a:gd name="connsiteX95" fmla="*/ 883841 w 2640595"/>
              <a:gd name="connsiteY95" fmla="*/ 2511277 h 2532844"/>
              <a:gd name="connsiteX96" fmla="*/ 883936 w 2640595"/>
              <a:gd name="connsiteY96" fmla="*/ 2511277 h 2532844"/>
              <a:gd name="connsiteX97" fmla="*/ 894672 w 2640595"/>
              <a:gd name="connsiteY97" fmla="*/ 2522013 h 2532844"/>
              <a:gd name="connsiteX98" fmla="*/ 883936 w 2640595"/>
              <a:gd name="connsiteY98" fmla="*/ 2532844 h 2532844"/>
              <a:gd name="connsiteX99" fmla="*/ 873105 w 2640595"/>
              <a:gd name="connsiteY99" fmla="*/ 2522013 h 2532844"/>
              <a:gd name="connsiteX100" fmla="*/ 883841 w 2640595"/>
              <a:gd name="connsiteY100" fmla="*/ 2511277 h 2532844"/>
              <a:gd name="connsiteX101" fmla="*/ 10742 w 2640595"/>
              <a:gd name="connsiteY101" fmla="*/ 2511277 h 2532844"/>
              <a:gd name="connsiteX102" fmla="*/ 10837 w 2640595"/>
              <a:gd name="connsiteY102" fmla="*/ 2511277 h 2532844"/>
              <a:gd name="connsiteX103" fmla="*/ 21572 w 2640595"/>
              <a:gd name="connsiteY103" fmla="*/ 2522013 h 2532844"/>
              <a:gd name="connsiteX104" fmla="*/ 10837 w 2640595"/>
              <a:gd name="connsiteY104" fmla="*/ 2532844 h 2532844"/>
              <a:gd name="connsiteX105" fmla="*/ 6 w 2640595"/>
              <a:gd name="connsiteY105" fmla="*/ 2522013 h 2532844"/>
              <a:gd name="connsiteX106" fmla="*/ 10742 w 2640595"/>
              <a:gd name="connsiteY106" fmla="*/ 2511277 h 2532844"/>
              <a:gd name="connsiteX107" fmla="*/ 2629755 w 2640595"/>
              <a:gd name="connsiteY107" fmla="*/ 2331812 h 2532844"/>
              <a:gd name="connsiteX108" fmla="*/ 2640586 w 2640595"/>
              <a:gd name="connsiteY108" fmla="*/ 2342643 h 2532844"/>
              <a:gd name="connsiteX109" fmla="*/ 2629755 w 2640595"/>
              <a:gd name="connsiteY109" fmla="*/ 2353474 h 2532844"/>
              <a:gd name="connsiteX110" fmla="*/ 2619019 w 2640595"/>
              <a:gd name="connsiteY110" fmla="*/ 2342643 h 2532844"/>
              <a:gd name="connsiteX111" fmla="*/ 2629755 w 2640595"/>
              <a:gd name="connsiteY111" fmla="*/ 2331812 h 2532844"/>
              <a:gd name="connsiteX112" fmla="*/ 2455230 w 2640595"/>
              <a:gd name="connsiteY112" fmla="*/ 2331812 h 2532844"/>
              <a:gd name="connsiteX113" fmla="*/ 2465966 w 2640595"/>
              <a:gd name="connsiteY113" fmla="*/ 2342643 h 2532844"/>
              <a:gd name="connsiteX114" fmla="*/ 2455230 w 2640595"/>
              <a:gd name="connsiteY114" fmla="*/ 2353474 h 2532844"/>
              <a:gd name="connsiteX115" fmla="*/ 2444399 w 2640595"/>
              <a:gd name="connsiteY115" fmla="*/ 2342643 h 2532844"/>
              <a:gd name="connsiteX116" fmla="*/ 2455230 w 2640595"/>
              <a:gd name="connsiteY116" fmla="*/ 2331812 h 2532844"/>
              <a:gd name="connsiteX117" fmla="*/ 2280420 w 2640595"/>
              <a:gd name="connsiteY117" fmla="*/ 2331812 h 2532844"/>
              <a:gd name="connsiteX118" fmla="*/ 2291251 w 2640595"/>
              <a:gd name="connsiteY118" fmla="*/ 2342643 h 2532844"/>
              <a:gd name="connsiteX119" fmla="*/ 2280420 w 2640595"/>
              <a:gd name="connsiteY119" fmla="*/ 2353474 h 2532844"/>
              <a:gd name="connsiteX120" fmla="*/ 2269589 w 2640595"/>
              <a:gd name="connsiteY120" fmla="*/ 2342643 h 2532844"/>
              <a:gd name="connsiteX121" fmla="*/ 2280420 w 2640595"/>
              <a:gd name="connsiteY121" fmla="*/ 2331812 h 2532844"/>
              <a:gd name="connsiteX122" fmla="*/ 2105990 w 2640595"/>
              <a:gd name="connsiteY122" fmla="*/ 2331812 h 2532844"/>
              <a:gd name="connsiteX123" fmla="*/ 2116821 w 2640595"/>
              <a:gd name="connsiteY123" fmla="*/ 2342643 h 2532844"/>
              <a:gd name="connsiteX124" fmla="*/ 2105990 w 2640595"/>
              <a:gd name="connsiteY124" fmla="*/ 2353474 h 2532844"/>
              <a:gd name="connsiteX125" fmla="*/ 2095159 w 2640595"/>
              <a:gd name="connsiteY125" fmla="*/ 2342643 h 2532844"/>
              <a:gd name="connsiteX126" fmla="*/ 2105990 w 2640595"/>
              <a:gd name="connsiteY126" fmla="*/ 2331812 h 2532844"/>
              <a:gd name="connsiteX127" fmla="*/ 1931370 w 2640595"/>
              <a:gd name="connsiteY127" fmla="*/ 2331812 h 2532844"/>
              <a:gd name="connsiteX128" fmla="*/ 1931465 w 2640595"/>
              <a:gd name="connsiteY128" fmla="*/ 2331812 h 2532844"/>
              <a:gd name="connsiteX129" fmla="*/ 1942201 w 2640595"/>
              <a:gd name="connsiteY129" fmla="*/ 2342643 h 2532844"/>
              <a:gd name="connsiteX130" fmla="*/ 1931370 w 2640595"/>
              <a:gd name="connsiteY130" fmla="*/ 2353474 h 2532844"/>
              <a:gd name="connsiteX131" fmla="*/ 1920730 w 2640595"/>
              <a:gd name="connsiteY131" fmla="*/ 2342643 h 2532844"/>
              <a:gd name="connsiteX132" fmla="*/ 1931370 w 2640595"/>
              <a:gd name="connsiteY132" fmla="*/ 2331812 h 2532844"/>
              <a:gd name="connsiteX133" fmla="*/ 1756846 w 2640595"/>
              <a:gd name="connsiteY133" fmla="*/ 2331812 h 2532844"/>
              <a:gd name="connsiteX134" fmla="*/ 1767582 w 2640595"/>
              <a:gd name="connsiteY134" fmla="*/ 2342643 h 2532844"/>
              <a:gd name="connsiteX135" fmla="*/ 1756846 w 2640595"/>
              <a:gd name="connsiteY135" fmla="*/ 2353474 h 2532844"/>
              <a:gd name="connsiteX136" fmla="*/ 1746015 w 2640595"/>
              <a:gd name="connsiteY136" fmla="*/ 2342643 h 2532844"/>
              <a:gd name="connsiteX137" fmla="*/ 1756846 w 2640595"/>
              <a:gd name="connsiteY137" fmla="*/ 2331812 h 2532844"/>
              <a:gd name="connsiteX138" fmla="*/ 1582226 w 2640595"/>
              <a:gd name="connsiteY138" fmla="*/ 2331812 h 2532844"/>
              <a:gd name="connsiteX139" fmla="*/ 1592962 w 2640595"/>
              <a:gd name="connsiteY139" fmla="*/ 2342548 h 2532844"/>
              <a:gd name="connsiteX140" fmla="*/ 1592962 w 2640595"/>
              <a:gd name="connsiteY140" fmla="*/ 2342643 h 2532844"/>
              <a:gd name="connsiteX141" fmla="*/ 1582321 w 2640595"/>
              <a:gd name="connsiteY141" fmla="*/ 2353474 h 2532844"/>
              <a:gd name="connsiteX142" fmla="*/ 1582226 w 2640595"/>
              <a:gd name="connsiteY142" fmla="*/ 2353474 h 2532844"/>
              <a:gd name="connsiteX143" fmla="*/ 1571395 w 2640595"/>
              <a:gd name="connsiteY143" fmla="*/ 2342643 h 2532844"/>
              <a:gd name="connsiteX144" fmla="*/ 1582226 w 2640595"/>
              <a:gd name="connsiteY144" fmla="*/ 2331812 h 2532844"/>
              <a:gd name="connsiteX145" fmla="*/ 1407606 w 2640595"/>
              <a:gd name="connsiteY145" fmla="*/ 2331812 h 2532844"/>
              <a:gd name="connsiteX146" fmla="*/ 1418437 w 2640595"/>
              <a:gd name="connsiteY146" fmla="*/ 2342643 h 2532844"/>
              <a:gd name="connsiteX147" fmla="*/ 1407606 w 2640595"/>
              <a:gd name="connsiteY147" fmla="*/ 2353474 h 2532844"/>
              <a:gd name="connsiteX148" fmla="*/ 1396775 w 2640595"/>
              <a:gd name="connsiteY148" fmla="*/ 2342643 h 2532844"/>
              <a:gd name="connsiteX149" fmla="*/ 1407606 w 2640595"/>
              <a:gd name="connsiteY149" fmla="*/ 2331812 h 2532844"/>
              <a:gd name="connsiteX150" fmla="*/ 1232986 w 2640595"/>
              <a:gd name="connsiteY150" fmla="*/ 2331812 h 2532844"/>
              <a:gd name="connsiteX151" fmla="*/ 1243817 w 2640595"/>
              <a:gd name="connsiteY151" fmla="*/ 2342643 h 2532844"/>
              <a:gd name="connsiteX152" fmla="*/ 1232986 w 2640595"/>
              <a:gd name="connsiteY152" fmla="*/ 2353474 h 2532844"/>
              <a:gd name="connsiteX153" fmla="*/ 1222155 w 2640595"/>
              <a:gd name="connsiteY153" fmla="*/ 2342643 h 2532844"/>
              <a:gd name="connsiteX154" fmla="*/ 1232986 w 2640595"/>
              <a:gd name="connsiteY154" fmla="*/ 2331812 h 2532844"/>
              <a:gd name="connsiteX155" fmla="*/ 1058366 w 2640595"/>
              <a:gd name="connsiteY155" fmla="*/ 2331812 h 2532844"/>
              <a:gd name="connsiteX156" fmla="*/ 1069197 w 2640595"/>
              <a:gd name="connsiteY156" fmla="*/ 2342643 h 2532844"/>
              <a:gd name="connsiteX157" fmla="*/ 1058366 w 2640595"/>
              <a:gd name="connsiteY157" fmla="*/ 2353474 h 2532844"/>
              <a:gd name="connsiteX158" fmla="*/ 1047630 w 2640595"/>
              <a:gd name="connsiteY158" fmla="*/ 2342643 h 2532844"/>
              <a:gd name="connsiteX159" fmla="*/ 1058366 w 2640595"/>
              <a:gd name="connsiteY159" fmla="*/ 2331812 h 2532844"/>
              <a:gd name="connsiteX160" fmla="*/ 883936 w 2640595"/>
              <a:gd name="connsiteY160" fmla="*/ 2331812 h 2532844"/>
              <a:gd name="connsiteX161" fmla="*/ 894672 w 2640595"/>
              <a:gd name="connsiteY161" fmla="*/ 2342643 h 2532844"/>
              <a:gd name="connsiteX162" fmla="*/ 883936 w 2640595"/>
              <a:gd name="connsiteY162" fmla="*/ 2353474 h 2532844"/>
              <a:gd name="connsiteX163" fmla="*/ 873105 w 2640595"/>
              <a:gd name="connsiteY163" fmla="*/ 2342643 h 2532844"/>
              <a:gd name="connsiteX164" fmla="*/ 883936 w 2640595"/>
              <a:gd name="connsiteY164" fmla="*/ 2331812 h 2532844"/>
              <a:gd name="connsiteX165" fmla="*/ 709222 w 2640595"/>
              <a:gd name="connsiteY165" fmla="*/ 2331812 h 2532844"/>
              <a:gd name="connsiteX166" fmla="*/ 720052 w 2640595"/>
              <a:gd name="connsiteY166" fmla="*/ 2342643 h 2532844"/>
              <a:gd name="connsiteX167" fmla="*/ 709222 w 2640595"/>
              <a:gd name="connsiteY167" fmla="*/ 2353474 h 2532844"/>
              <a:gd name="connsiteX168" fmla="*/ 698391 w 2640595"/>
              <a:gd name="connsiteY168" fmla="*/ 2342643 h 2532844"/>
              <a:gd name="connsiteX169" fmla="*/ 709222 w 2640595"/>
              <a:gd name="connsiteY169" fmla="*/ 2331812 h 2532844"/>
              <a:gd name="connsiteX170" fmla="*/ 534981 w 2640595"/>
              <a:gd name="connsiteY170" fmla="*/ 2331812 h 2532844"/>
              <a:gd name="connsiteX171" fmla="*/ 545431 w 2640595"/>
              <a:gd name="connsiteY171" fmla="*/ 2342643 h 2532844"/>
              <a:gd name="connsiteX172" fmla="*/ 534601 w 2640595"/>
              <a:gd name="connsiteY172" fmla="*/ 2353474 h 2532844"/>
              <a:gd name="connsiteX173" fmla="*/ 524150 w 2640595"/>
              <a:gd name="connsiteY173" fmla="*/ 2342643 h 2532844"/>
              <a:gd name="connsiteX174" fmla="*/ 534981 w 2640595"/>
              <a:gd name="connsiteY174" fmla="*/ 2331812 h 2532844"/>
              <a:gd name="connsiteX175" fmla="*/ 359982 w 2640595"/>
              <a:gd name="connsiteY175" fmla="*/ 2331812 h 2532844"/>
              <a:gd name="connsiteX176" fmla="*/ 370812 w 2640595"/>
              <a:gd name="connsiteY176" fmla="*/ 2342643 h 2532844"/>
              <a:gd name="connsiteX177" fmla="*/ 359982 w 2640595"/>
              <a:gd name="connsiteY177" fmla="*/ 2353474 h 2532844"/>
              <a:gd name="connsiteX178" fmla="*/ 349151 w 2640595"/>
              <a:gd name="connsiteY178" fmla="*/ 2342643 h 2532844"/>
              <a:gd name="connsiteX179" fmla="*/ 359982 w 2640595"/>
              <a:gd name="connsiteY179" fmla="*/ 2331812 h 2532844"/>
              <a:gd name="connsiteX180" fmla="*/ 185362 w 2640595"/>
              <a:gd name="connsiteY180" fmla="*/ 2331812 h 2532844"/>
              <a:gd name="connsiteX181" fmla="*/ 196192 w 2640595"/>
              <a:gd name="connsiteY181" fmla="*/ 2342643 h 2532844"/>
              <a:gd name="connsiteX182" fmla="*/ 185362 w 2640595"/>
              <a:gd name="connsiteY182" fmla="*/ 2353474 h 2532844"/>
              <a:gd name="connsiteX183" fmla="*/ 174626 w 2640595"/>
              <a:gd name="connsiteY183" fmla="*/ 2342643 h 2532844"/>
              <a:gd name="connsiteX184" fmla="*/ 185362 w 2640595"/>
              <a:gd name="connsiteY184" fmla="*/ 2331812 h 2532844"/>
              <a:gd name="connsiteX185" fmla="*/ 10837 w 2640595"/>
              <a:gd name="connsiteY185" fmla="*/ 2331812 h 2532844"/>
              <a:gd name="connsiteX186" fmla="*/ 21572 w 2640595"/>
              <a:gd name="connsiteY186" fmla="*/ 2342643 h 2532844"/>
              <a:gd name="connsiteX187" fmla="*/ 10837 w 2640595"/>
              <a:gd name="connsiteY187" fmla="*/ 2353474 h 2532844"/>
              <a:gd name="connsiteX188" fmla="*/ 6 w 2640595"/>
              <a:gd name="connsiteY188" fmla="*/ 2342643 h 2532844"/>
              <a:gd name="connsiteX189" fmla="*/ 10837 w 2640595"/>
              <a:gd name="connsiteY189" fmla="*/ 2331812 h 2532844"/>
              <a:gd name="connsiteX190" fmla="*/ 2105990 w 2640595"/>
              <a:gd name="connsiteY190" fmla="*/ 2152822 h 2532844"/>
              <a:gd name="connsiteX191" fmla="*/ 2116821 w 2640595"/>
              <a:gd name="connsiteY191" fmla="*/ 2163273 h 2532844"/>
              <a:gd name="connsiteX192" fmla="*/ 2106380 w 2640595"/>
              <a:gd name="connsiteY192" fmla="*/ 2174474 h 2532844"/>
              <a:gd name="connsiteX193" fmla="*/ 2105990 w 2640595"/>
              <a:gd name="connsiteY193" fmla="*/ 2174484 h 2532844"/>
              <a:gd name="connsiteX194" fmla="*/ 2095159 w 2640595"/>
              <a:gd name="connsiteY194" fmla="*/ 2163653 h 2532844"/>
              <a:gd name="connsiteX195" fmla="*/ 2105990 w 2640595"/>
              <a:gd name="connsiteY195" fmla="*/ 2152822 h 2532844"/>
              <a:gd name="connsiteX196" fmla="*/ 1407701 w 2640595"/>
              <a:gd name="connsiteY196" fmla="*/ 2152822 h 2532844"/>
              <a:gd name="connsiteX197" fmla="*/ 1418437 w 2640595"/>
              <a:gd name="connsiteY197" fmla="*/ 2163273 h 2532844"/>
              <a:gd name="connsiteX198" fmla="*/ 1407996 w 2640595"/>
              <a:gd name="connsiteY198" fmla="*/ 2174474 h 2532844"/>
              <a:gd name="connsiteX199" fmla="*/ 1407701 w 2640595"/>
              <a:gd name="connsiteY199" fmla="*/ 2174484 h 2532844"/>
              <a:gd name="connsiteX200" fmla="*/ 1396870 w 2640595"/>
              <a:gd name="connsiteY200" fmla="*/ 2163653 h 2532844"/>
              <a:gd name="connsiteX201" fmla="*/ 1407701 w 2640595"/>
              <a:gd name="connsiteY201" fmla="*/ 2152822 h 2532844"/>
              <a:gd name="connsiteX202" fmla="*/ 534602 w 2640595"/>
              <a:gd name="connsiteY202" fmla="*/ 2152822 h 2532844"/>
              <a:gd name="connsiteX203" fmla="*/ 545432 w 2640595"/>
              <a:gd name="connsiteY203" fmla="*/ 2163273 h 2532844"/>
              <a:gd name="connsiteX204" fmla="*/ 534991 w 2640595"/>
              <a:gd name="connsiteY204" fmla="*/ 2174474 h 2532844"/>
              <a:gd name="connsiteX205" fmla="*/ 534602 w 2640595"/>
              <a:gd name="connsiteY205" fmla="*/ 2174484 h 2532844"/>
              <a:gd name="connsiteX206" fmla="*/ 523771 w 2640595"/>
              <a:gd name="connsiteY206" fmla="*/ 2163653 h 2532844"/>
              <a:gd name="connsiteX207" fmla="*/ 534602 w 2640595"/>
              <a:gd name="connsiteY207" fmla="*/ 2152822 h 2532844"/>
              <a:gd name="connsiteX208" fmla="*/ 11122 w 2640595"/>
              <a:gd name="connsiteY208" fmla="*/ 2152822 h 2532844"/>
              <a:gd name="connsiteX209" fmla="*/ 21572 w 2640595"/>
              <a:gd name="connsiteY209" fmla="*/ 2163273 h 2532844"/>
              <a:gd name="connsiteX210" fmla="*/ 11131 w 2640595"/>
              <a:gd name="connsiteY210" fmla="*/ 2174484 h 2532844"/>
              <a:gd name="connsiteX211" fmla="*/ 11122 w 2640595"/>
              <a:gd name="connsiteY211" fmla="*/ 2174484 h 2532844"/>
              <a:gd name="connsiteX212" fmla="*/ 291 w 2640595"/>
              <a:gd name="connsiteY212" fmla="*/ 2163653 h 2532844"/>
              <a:gd name="connsiteX213" fmla="*/ 11122 w 2640595"/>
              <a:gd name="connsiteY213" fmla="*/ 2152822 h 2532844"/>
              <a:gd name="connsiteX214" fmla="*/ 2629755 w 2640595"/>
              <a:gd name="connsiteY214" fmla="*/ 2152442 h 2532844"/>
              <a:gd name="connsiteX215" fmla="*/ 2640586 w 2640595"/>
              <a:gd name="connsiteY215" fmla="*/ 2163273 h 2532844"/>
              <a:gd name="connsiteX216" fmla="*/ 2629755 w 2640595"/>
              <a:gd name="connsiteY216" fmla="*/ 2174104 h 2532844"/>
              <a:gd name="connsiteX217" fmla="*/ 2619019 w 2640595"/>
              <a:gd name="connsiteY217" fmla="*/ 2163273 h 2532844"/>
              <a:gd name="connsiteX218" fmla="*/ 2629755 w 2640595"/>
              <a:gd name="connsiteY218" fmla="*/ 2152442 h 2532844"/>
              <a:gd name="connsiteX219" fmla="*/ 2455230 w 2640595"/>
              <a:gd name="connsiteY219" fmla="*/ 2152442 h 2532844"/>
              <a:gd name="connsiteX220" fmla="*/ 2465966 w 2640595"/>
              <a:gd name="connsiteY220" fmla="*/ 2163273 h 2532844"/>
              <a:gd name="connsiteX221" fmla="*/ 2455230 w 2640595"/>
              <a:gd name="connsiteY221" fmla="*/ 2174104 h 2532844"/>
              <a:gd name="connsiteX222" fmla="*/ 2444399 w 2640595"/>
              <a:gd name="connsiteY222" fmla="*/ 2163273 h 2532844"/>
              <a:gd name="connsiteX223" fmla="*/ 2455230 w 2640595"/>
              <a:gd name="connsiteY223" fmla="*/ 2152442 h 2532844"/>
              <a:gd name="connsiteX224" fmla="*/ 2280420 w 2640595"/>
              <a:gd name="connsiteY224" fmla="*/ 2152442 h 2532844"/>
              <a:gd name="connsiteX225" fmla="*/ 2291251 w 2640595"/>
              <a:gd name="connsiteY225" fmla="*/ 2163273 h 2532844"/>
              <a:gd name="connsiteX226" fmla="*/ 2280420 w 2640595"/>
              <a:gd name="connsiteY226" fmla="*/ 2174104 h 2532844"/>
              <a:gd name="connsiteX227" fmla="*/ 2269589 w 2640595"/>
              <a:gd name="connsiteY227" fmla="*/ 2163273 h 2532844"/>
              <a:gd name="connsiteX228" fmla="*/ 2280420 w 2640595"/>
              <a:gd name="connsiteY228" fmla="*/ 2152442 h 2532844"/>
              <a:gd name="connsiteX229" fmla="*/ 1931275 w 2640595"/>
              <a:gd name="connsiteY229" fmla="*/ 2152442 h 2532844"/>
              <a:gd name="connsiteX230" fmla="*/ 1931371 w 2640595"/>
              <a:gd name="connsiteY230" fmla="*/ 2152442 h 2532844"/>
              <a:gd name="connsiteX231" fmla="*/ 1942201 w 2640595"/>
              <a:gd name="connsiteY231" fmla="*/ 2163273 h 2532844"/>
              <a:gd name="connsiteX232" fmla="*/ 1931371 w 2640595"/>
              <a:gd name="connsiteY232" fmla="*/ 2174104 h 2532844"/>
              <a:gd name="connsiteX233" fmla="*/ 1920635 w 2640595"/>
              <a:gd name="connsiteY233" fmla="*/ 2163368 h 2532844"/>
              <a:gd name="connsiteX234" fmla="*/ 1920635 w 2640595"/>
              <a:gd name="connsiteY234" fmla="*/ 2163273 h 2532844"/>
              <a:gd name="connsiteX235" fmla="*/ 1931275 w 2640595"/>
              <a:gd name="connsiteY235" fmla="*/ 2152442 h 2532844"/>
              <a:gd name="connsiteX236" fmla="*/ 1756846 w 2640595"/>
              <a:gd name="connsiteY236" fmla="*/ 2152442 h 2532844"/>
              <a:gd name="connsiteX237" fmla="*/ 1767582 w 2640595"/>
              <a:gd name="connsiteY237" fmla="*/ 2163273 h 2532844"/>
              <a:gd name="connsiteX238" fmla="*/ 1756846 w 2640595"/>
              <a:gd name="connsiteY238" fmla="*/ 2174104 h 2532844"/>
              <a:gd name="connsiteX239" fmla="*/ 1746015 w 2640595"/>
              <a:gd name="connsiteY239" fmla="*/ 2163273 h 2532844"/>
              <a:gd name="connsiteX240" fmla="*/ 1756846 w 2640595"/>
              <a:gd name="connsiteY240" fmla="*/ 2152442 h 2532844"/>
              <a:gd name="connsiteX241" fmla="*/ 1582226 w 2640595"/>
              <a:gd name="connsiteY241" fmla="*/ 2152442 h 2532844"/>
              <a:gd name="connsiteX242" fmla="*/ 1592962 w 2640595"/>
              <a:gd name="connsiteY242" fmla="*/ 2163178 h 2532844"/>
              <a:gd name="connsiteX243" fmla="*/ 1592962 w 2640595"/>
              <a:gd name="connsiteY243" fmla="*/ 2163273 h 2532844"/>
              <a:gd name="connsiteX244" fmla="*/ 1582321 w 2640595"/>
              <a:gd name="connsiteY244" fmla="*/ 2174104 h 2532844"/>
              <a:gd name="connsiteX245" fmla="*/ 1582226 w 2640595"/>
              <a:gd name="connsiteY245" fmla="*/ 2174104 h 2532844"/>
              <a:gd name="connsiteX246" fmla="*/ 1571395 w 2640595"/>
              <a:gd name="connsiteY246" fmla="*/ 2163273 h 2532844"/>
              <a:gd name="connsiteX247" fmla="*/ 1582226 w 2640595"/>
              <a:gd name="connsiteY247" fmla="*/ 2152442 h 2532844"/>
              <a:gd name="connsiteX248" fmla="*/ 1232986 w 2640595"/>
              <a:gd name="connsiteY248" fmla="*/ 2152442 h 2532844"/>
              <a:gd name="connsiteX249" fmla="*/ 1243817 w 2640595"/>
              <a:gd name="connsiteY249" fmla="*/ 2163273 h 2532844"/>
              <a:gd name="connsiteX250" fmla="*/ 1232986 w 2640595"/>
              <a:gd name="connsiteY250" fmla="*/ 2174104 h 2532844"/>
              <a:gd name="connsiteX251" fmla="*/ 1222155 w 2640595"/>
              <a:gd name="connsiteY251" fmla="*/ 2163273 h 2532844"/>
              <a:gd name="connsiteX252" fmla="*/ 1232986 w 2640595"/>
              <a:gd name="connsiteY252" fmla="*/ 2152442 h 2532844"/>
              <a:gd name="connsiteX253" fmla="*/ 1058366 w 2640595"/>
              <a:gd name="connsiteY253" fmla="*/ 2152442 h 2532844"/>
              <a:gd name="connsiteX254" fmla="*/ 1069197 w 2640595"/>
              <a:gd name="connsiteY254" fmla="*/ 2163273 h 2532844"/>
              <a:gd name="connsiteX255" fmla="*/ 1058366 w 2640595"/>
              <a:gd name="connsiteY255" fmla="*/ 2174104 h 2532844"/>
              <a:gd name="connsiteX256" fmla="*/ 1047630 w 2640595"/>
              <a:gd name="connsiteY256" fmla="*/ 2163273 h 2532844"/>
              <a:gd name="connsiteX257" fmla="*/ 1058366 w 2640595"/>
              <a:gd name="connsiteY257" fmla="*/ 2152442 h 2532844"/>
              <a:gd name="connsiteX258" fmla="*/ 883936 w 2640595"/>
              <a:gd name="connsiteY258" fmla="*/ 2152442 h 2532844"/>
              <a:gd name="connsiteX259" fmla="*/ 894672 w 2640595"/>
              <a:gd name="connsiteY259" fmla="*/ 2163273 h 2532844"/>
              <a:gd name="connsiteX260" fmla="*/ 883936 w 2640595"/>
              <a:gd name="connsiteY260" fmla="*/ 2174104 h 2532844"/>
              <a:gd name="connsiteX261" fmla="*/ 873105 w 2640595"/>
              <a:gd name="connsiteY261" fmla="*/ 2163273 h 2532844"/>
              <a:gd name="connsiteX262" fmla="*/ 883936 w 2640595"/>
              <a:gd name="connsiteY262" fmla="*/ 2152442 h 2532844"/>
              <a:gd name="connsiteX263" fmla="*/ 709222 w 2640595"/>
              <a:gd name="connsiteY263" fmla="*/ 2152442 h 2532844"/>
              <a:gd name="connsiteX264" fmla="*/ 720052 w 2640595"/>
              <a:gd name="connsiteY264" fmla="*/ 2163273 h 2532844"/>
              <a:gd name="connsiteX265" fmla="*/ 709222 w 2640595"/>
              <a:gd name="connsiteY265" fmla="*/ 2174104 h 2532844"/>
              <a:gd name="connsiteX266" fmla="*/ 698391 w 2640595"/>
              <a:gd name="connsiteY266" fmla="*/ 2163273 h 2532844"/>
              <a:gd name="connsiteX267" fmla="*/ 709222 w 2640595"/>
              <a:gd name="connsiteY267" fmla="*/ 2152442 h 2532844"/>
              <a:gd name="connsiteX268" fmla="*/ 359982 w 2640595"/>
              <a:gd name="connsiteY268" fmla="*/ 2152442 h 2532844"/>
              <a:gd name="connsiteX269" fmla="*/ 370812 w 2640595"/>
              <a:gd name="connsiteY269" fmla="*/ 2163273 h 2532844"/>
              <a:gd name="connsiteX270" fmla="*/ 359982 w 2640595"/>
              <a:gd name="connsiteY270" fmla="*/ 2174104 h 2532844"/>
              <a:gd name="connsiteX271" fmla="*/ 349151 w 2640595"/>
              <a:gd name="connsiteY271" fmla="*/ 2163273 h 2532844"/>
              <a:gd name="connsiteX272" fmla="*/ 359982 w 2640595"/>
              <a:gd name="connsiteY272" fmla="*/ 2152442 h 2532844"/>
              <a:gd name="connsiteX273" fmla="*/ 185362 w 2640595"/>
              <a:gd name="connsiteY273" fmla="*/ 2152442 h 2532844"/>
              <a:gd name="connsiteX274" fmla="*/ 196192 w 2640595"/>
              <a:gd name="connsiteY274" fmla="*/ 2163273 h 2532844"/>
              <a:gd name="connsiteX275" fmla="*/ 185362 w 2640595"/>
              <a:gd name="connsiteY275" fmla="*/ 2174104 h 2532844"/>
              <a:gd name="connsiteX276" fmla="*/ 174626 w 2640595"/>
              <a:gd name="connsiteY276" fmla="*/ 2163273 h 2532844"/>
              <a:gd name="connsiteX277" fmla="*/ 185362 w 2640595"/>
              <a:gd name="connsiteY277" fmla="*/ 2152442 h 2532844"/>
              <a:gd name="connsiteX278" fmla="*/ 2629755 w 2640595"/>
              <a:gd name="connsiteY278" fmla="*/ 1973072 h 2532844"/>
              <a:gd name="connsiteX279" fmla="*/ 2640586 w 2640595"/>
              <a:gd name="connsiteY279" fmla="*/ 1983903 h 2532844"/>
              <a:gd name="connsiteX280" fmla="*/ 2629755 w 2640595"/>
              <a:gd name="connsiteY280" fmla="*/ 1994734 h 2532844"/>
              <a:gd name="connsiteX281" fmla="*/ 2619019 w 2640595"/>
              <a:gd name="connsiteY281" fmla="*/ 1983903 h 2532844"/>
              <a:gd name="connsiteX282" fmla="*/ 2629755 w 2640595"/>
              <a:gd name="connsiteY282" fmla="*/ 1973072 h 2532844"/>
              <a:gd name="connsiteX283" fmla="*/ 1931275 w 2640595"/>
              <a:gd name="connsiteY283" fmla="*/ 1973072 h 2532844"/>
              <a:gd name="connsiteX284" fmla="*/ 1931371 w 2640595"/>
              <a:gd name="connsiteY284" fmla="*/ 1973072 h 2532844"/>
              <a:gd name="connsiteX285" fmla="*/ 1942201 w 2640595"/>
              <a:gd name="connsiteY285" fmla="*/ 1983903 h 2532844"/>
              <a:gd name="connsiteX286" fmla="*/ 1931371 w 2640595"/>
              <a:gd name="connsiteY286" fmla="*/ 1994734 h 2532844"/>
              <a:gd name="connsiteX287" fmla="*/ 1920635 w 2640595"/>
              <a:gd name="connsiteY287" fmla="*/ 1983998 h 2532844"/>
              <a:gd name="connsiteX288" fmla="*/ 1920635 w 2640595"/>
              <a:gd name="connsiteY288" fmla="*/ 1983903 h 2532844"/>
              <a:gd name="connsiteX289" fmla="*/ 1931275 w 2640595"/>
              <a:gd name="connsiteY289" fmla="*/ 1973072 h 2532844"/>
              <a:gd name="connsiteX290" fmla="*/ 1756846 w 2640595"/>
              <a:gd name="connsiteY290" fmla="*/ 1973072 h 2532844"/>
              <a:gd name="connsiteX291" fmla="*/ 1767582 w 2640595"/>
              <a:gd name="connsiteY291" fmla="*/ 1983903 h 2532844"/>
              <a:gd name="connsiteX292" fmla="*/ 1756846 w 2640595"/>
              <a:gd name="connsiteY292" fmla="*/ 1994734 h 2532844"/>
              <a:gd name="connsiteX293" fmla="*/ 1746015 w 2640595"/>
              <a:gd name="connsiteY293" fmla="*/ 1983903 h 2532844"/>
              <a:gd name="connsiteX294" fmla="*/ 1756846 w 2640595"/>
              <a:gd name="connsiteY294" fmla="*/ 1973072 h 2532844"/>
              <a:gd name="connsiteX295" fmla="*/ 1582226 w 2640595"/>
              <a:gd name="connsiteY295" fmla="*/ 1973072 h 2532844"/>
              <a:gd name="connsiteX296" fmla="*/ 1592962 w 2640595"/>
              <a:gd name="connsiteY296" fmla="*/ 1983808 h 2532844"/>
              <a:gd name="connsiteX297" fmla="*/ 1592962 w 2640595"/>
              <a:gd name="connsiteY297" fmla="*/ 1983903 h 2532844"/>
              <a:gd name="connsiteX298" fmla="*/ 1582321 w 2640595"/>
              <a:gd name="connsiteY298" fmla="*/ 1994734 h 2532844"/>
              <a:gd name="connsiteX299" fmla="*/ 1582226 w 2640595"/>
              <a:gd name="connsiteY299" fmla="*/ 1994734 h 2532844"/>
              <a:gd name="connsiteX300" fmla="*/ 1571395 w 2640595"/>
              <a:gd name="connsiteY300" fmla="*/ 1983903 h 2532844"/>
              <a:gd name="connsiteX301" fmla="*/ 1582226 w 2640595"/>
              <a:gd name="connsiteY301" fmla="*/ 1973072 h 2532844"/>
              <a:gd name="connsiteX302" fmla="*/ 1407606 w 2640595"/>
              <a:gd name="connsiteY302" fmla="*/ 1973072 h 2532844"/>
              <a:gd name="connsiteX303" fmla="*/ 1407701 w 2640595"/>
              <a:gd name="connsiteY303" fmla="*/ 1973072 h 2532844"/>
              <a:gd name="connsiteX304" fmla="*/ 1418437 w 2640595"/>
              <a:gd name="connsiteY304" fmla="*/ 1983903 h 2532844"/>
              <a:gd name="connsiteX305" fmla="*/ 1407606 w 2640595"/>
              <a:gd name="connsiteY305" fmla="*/ 1994734 h 2532844"/>
              <a:gd name="connsiteX306" fmla="*/ 1396775 w 2640595"/>
              <a:gd name="connsiteY306" fmla="*/ 1983903 h 2532844"/>
              <a:gd name="connsiteX307" fmla="*/ 1407606 w 2640595"/>
              <a:gd name="connsiteY307" fmla="*/ 1973072 h 2532844"/>
              <a:gd name="connsiteX308" fmla="*/ 1232986 w 2640595"/>
              <a:gd name="connsiteY308" fmla="*/ 1973072 h 2532844"/>
              <a:gd name="connsiteX309" fmla="*/ 1243817 w 2640595"/>
              <a:gd name="connsiteY309" fmla="*/ 1983903 h 2532844"/>
              <a:gd name="connsiteX310" fmla="*/ 1232986 w 2640595"/>
              <a:gd name="connsiteY310" fmla="*/ 1994734 h 2532844"/>
              <a:gd name="connsiteX311" fmla="*/ 1222155 w 2640595"/>
              <a:gd name="connsiteY311" fmla="*/ 1983903 h 2532844"/>
              <a:gd name="connsiteX312" fmla="*/ 1232986 w 2640595"/>
              <a:gd name="connsiteY312" fmla="*/ 1973072 h 2532844"/>
              <a:gd name="connsiteX313" fmla="*/ 534602 w 2640595"/>
              <a:gd name="connsiteY313" fmla="*/ 1973072 h 2532844"/>
              <a:gd name="connsiteX314" fmla="*/ 545432 w 2640595"/>
              <a:gd name="connsiteY314" fmla="*/ 1983903 h 2532844"/>
              <a:gd name="connsiteX315" fmla="*/ 534602 w 2640595"/>
              <a:gd name="connsiteY315" fmla="*/ 1994734 h 2532844"/>
              <a:gd name="connsiteX316" fmla="*/ 523771 w 2640595"/>
              <a:gd name="connsiteY316" fmla="*/ 1983903 h 2532844"/>
              <a:gd name="connsiteX317" fmla="*/ 534602 w 2640595"/>
              <a:gd name="connsiteY317" fmla="*/ 1973072 h 2532844"/>
              <a:gd name="connsiteX318" fmla="*/ 359982 w 2640595"/>
              <a:gd name="connsiteY318" fmla="*/ 1973072 h 2532844"/>
              <a:gd name="connsiteX319" fmla="*/ 370812 w 2640595"/>
              <a:gd name="connsiteY319" fmla="*/ 1983903 h 2532844"/>
              <a:gd name="connsiteX320" fmla="*/ 359982 w 2640595"/>
              <a:gd name="connsiteY320" fmla="*/ 1994734 h 2532844"/>
              <a:gd name="connsiteX321" fmla="*/ 349151 w 2640595"/>
              <a:gd name="connsiteY321" fmla="*/ 1983903 h 2532844"/>
              <a:gd name="connsiteX322" fmla="*/ 359982 w 2640595"/>
              <a:gd name="connsiteY322" fmla="*/ 1973072 h 2532844"/>
              <a:gd name="connsiteX323" fmla="*/ 185362 w 2640595"/>
              <a:gd name="connsiteY323" fmla="*/ 1973072 h 2532844"/>
              <a:gd name="connsiteX324" fmla="*/ 196192 w 2640595"/>
              <a:gd name="connsiteY324" fmla="*/ 1983903 h 2532844"/>
              <a:gd name="connsiteX325" fmla="*/ 185362 w 2640595"/>
              <a:gd name="connsiteY325" fmla="*/ 1994734 h 2532844"/>
              <a:gd name="connsiteX326" fmla="*/ 174626 w 2640595"/>
              <a:gd name="connsiteY326" fmla="*/ 1983903 h 2532844"/>
              <a:gd name="connsiteX327" fmla="*/ 185362 w 2640595"/>
              <a:gd name="connsiteY327" fmla="*/ 1973072 h 2532844"/>
              <a:gd name="connsiteX328" fmla="*/ 10837 w 2640595"/>
              <a:gd name="connsiteY328" fmla="*/ 1973072 h 2532844"/>
              <a:gd name="connsiteX329" fmla="*/ 11122 w 2640595"/>
              <a:gd name="connsiteY329" fmla="*/ 1973072 h 2532844"/>
              <a:gd name="connsiteX330" fmla="*/ 21572 w 2640595"/>
              <a:gd name="connsiteY330" fmla="*/ 1983903 h 2532844"/>
              <a:gd name="connsiteX331" fmla="*/ 10837 w 2640595"/>
              <a:gd name="connsiteY331" fmla="*/ 1994734 h 2532844"/>
              <a:gd name="connsiteX332" fmla="*/ 6 w 2640595"/>
              <a:gd name="connsiteY332" fmla="*/ 1983903 h 2532844"/>
              <a:gd name="connsiteX333" fmla="*/ 10837 w 2640595"/>
              <a:gd name="connsiteY333" fmla="*/ 1973072 h 2532844"/>
              <a:gd name="connsiteX334" fmla="*/ 2454057 w 2640595"/>
              <a:gd name="connsiteY334" fmla="*/ 1973032 h 2532844"/>
              <a:gd name="connsiteX335" fmla="*/ 2464887 w 2640595"/>
              <a:gd name="connsiteY335" fmla="*/ 1983862 h 2532844"/>
              <a:gd name="connsiteX336" fmla="*/ 2454057 w 2640595"/>
              <a:gd name="connsiteY336" fmla="*/ 1994693 h 2532844"/>
              <a:gd name="connsiteX337" fmla="*/ 2443226 w 2640595"/>
              <a:gd name="connsiteY337" fmla="*/ 1983862 h 2532844"/>
              <a:gd name="connsiteX338" fmla="*/ 2454057 w 2640595"/>
              <a:gd name="connsiteY338" fmla="*/ 1973032 h 2532844"/>
              <a:gd name="connsiteX339" fmla="*/ 2279532 w 2640595"/>
              <a:gd name="connsiteY339" fmla="*/ 1973032 h 2532844"/>
              <a:gd name="connsiteX340" fmla="*/ 2290362 w 2640595"/>
              <a:gd name="connsiteY340" fmla="*/ 1983862 h 2532844"/>
              <a:gd name="connsiteX341" fmla="*/ 2279532 w 2640595"/>
              <a:gd name="connsiteY341" fmla="*/ 1994693 h 2532844"/>
              <a:gd name="connsiteX342" fmla="*/ 2268701 w 2640595"/>
              <a:gd name="connsiteY342" fmla="*/ 1983862 h 2532844"/>
              <a:gd name="connsiteX343" fmla="*/ 2279532 w 2640595"/>
              <a:gd name="connsiteY343" fmla="*/ 1973032 h 2532844"/>
              <a:gd name="connsiteX344" fmla="*/ 2104913 w 2640595"/>
              <a:gd name="connsiteY344" fmla="*/ 1973032 h 2532844"/>
              <a:gd name="connsiteX345" fmla="*/ 2115743 w 2640595"/>
              <a:gd name="connsiteY345" fmla="*/ 1983862 h 2532844"/>
              <a:gd name="connsiteX346" fmla="*/ 2104913 w 2640595"/>
              <a:gd name="connsiteY346" fmla="*/ 1994693 h 2532844"/>
              <a:gd name="connsiteX347" fmla="*/ 2094082 w 2640595"/>
              <a:gd name="connsiteY347" fmla="*/ 1983862 h 2532844"/>
              <a:gd name="connsiteX348" fmla="*/ 2104913 w 2640595"/>
              <a:gd name="connsiteY348" fmla="*/ 1973032 h 2532844"/>
              <a:gd name="connsiteX349" fmla="*/ 1057287 w 2640595"/>
              <a:gd name="connsiteY349" fmla="*/ 1973032 h 2532844"/>
              <a:gd name="connsiteX350" fmla="*/ 1068118 w 2640595"/>
              <a:gd name="connsiteY350" fmla="*/ 1983862 h 2532844"/>
              <a:gd name="connsiteX351" fmla="*/ 1057287 w 2640595"/>
              <a:gd name="connsiteY351" fmla="*/ 1994693 h 2532844"/>
              <a:gd name="connsiteX352" fmla="*/ 1046457 w 2640595"/>
              <a:gd name="connsiteY352" fmla="*/ 1983862 h 2532844"/>
              <a:gd name="connsiteX353" fmla="*/ 1057287 w 2640595"/>
              <a:gd name="connsiteY353" fmla="*/ 1973032 h 2532844"/>
              <a:gd name="connsiteX354" fmla="*/ 882667 w 2640595"/>
              <a:gd name="connsiteY354" fmla="*/ 1973032 h 2532844"/>
              <a:gd name="connsiteX355" fmla="*/ 893498 w 2640595"/>
              <a:gd name="connsiteY355" fmla="*/ 1983862 h 2532844"/>
              <a:gd name="connsiteX356" fmla="*/ 882667 w 2640595"/>
              <a:gd name="connsiteY356" fmla="*/ 1994693 h 2532844"/>
              <a:gd name="connsiteX357" fmla="*/ 871837 w 2640595"/>
              <a:gd name="connsiteY357" fmla="*/ 1983862 h 2532844"/>
              <a:gd name="connsiteX358" fmla="*/ 882667 w 2640595"/>
              <a:gd name="connsiteY358" fmla="*/ 1973032 h 2532844"/>
              <a:gd name="connsiteX359" fmla="*/ 708142 w 2640595"/>
              <a:gd name="connsiteY359" fmla="*/ 1973032 h 2532844"/>
              <a:gd name="connsiteX360" fmla="*/ 718973 w 2640595"/>
              <a:gd name="connsiteY360" fmla="*/ 1983862 h 2532844"/>
              <a:gd name="connsiteX361" fmla="*/ 708142 w 2640595"/>
              <a:gd name="connsiteY361" fmla="*/ 1994693 h 2532844"/>
              <a:gd name="connsiteX362" fmla="*/ 697312 w 2640595"/>
              <a:gd name="connsiteY362" fmla="*/ 1983862 h 2532844"/>
              <a:gd name="connsiteX363" fmla="*/ 708142 w 2640595"/>
              <a:gd name="connsiteY363" fmla="*/ 1973032 h 2532844"/>
              <a:gd name="connsiteX364" fmla="*/ 2629755 w 2640595"/>
              <a:gd name="connsiteY364" fmla="*/ 1793702 h 2532844"/>
              <a:gd name="connsiteX365" fmla="*/ 2640586 w 2640595"/>
              <a:gd name="connsiteY365" fmla="*/ 1804533 h 2532844"/>
              <a:gd name="connsiteX366" fmla="*/ 2629755 w 2640595"/>
              <a:gd name="connsiteY366" fmla="*/ 1815364 h 2532844"/>
              <a:gd name="connsiteX367" fmla="*/ 2619019 w 2640595"/>
              <a:gd name="connsiteY367" fmla="*/ 1804533 h 2532844"/>
              <a:gd name="connsiteX368" fmla="*/ 2629755 w 2640595"/>
              <a:gd name="connsiteY368" fmla="*/ 1793702 h 2532844"/>
              <a:gd name="connsiteX369" fmla="*/ 1931275 w 2640595"/>
              <a:gd name="connsiteY369" fmla="*/ 1793702 h 2532844"/>
              <a:gd name="connsiteX370" fmla="*/ 1931371 w 2640595"/>
              <a:gd name="connsiteY370" fmla="*/ 1793702 h 2532844"/>
              <a:gd name="connsiteX371" fmla="*/ 1942201 w 2640595"/>
              <a:gd name="connsiteY371" fmla="*/ 1804533 h 2532844"/>
              <a:gd name="connsiteX372" fmla="*/ 1931371 w 2640595"/>
              <a:gd name="connsiteY372" fmla="*/ 1815364 h 2532844"/>
              <a:gd name="connsiteX373" fmla="*/ 1920635 w 2640595"/>
              <a:gd name="connsiteY373" fmla="*/ 1804628 h 2532844"/>
              <a:gd name="connsiteX374" fmla="*/ 1920635 w 2640595"/>
              <a:gd name="connsiteY374" fmla="*/ 1804533 h 2532844"/>
              <a:gd name="connsiteX375" fmla="*/ 1931275 w 2640595"/>
              <a:gd name="connsiteY375" fmla="*/ 1793702 h 2532844"/>
              <a:gd name="connsiteX376" fmla="*/ 1756846 w 2640595"/>
              <a:gd name="connsiteY376" fmla="*/ 1793702 h 2532844"/>
              <a:gd name="connsiteX377" fmla="*/ 1767582 w 2640595"/>
              <a:gd name="connsiteY377" fmla="*/ 1804533 h 2532844"/>
              <a:gd name="connsiteX378" fmla="*/ 1756846 w 2640595"/>
              <a:gd name="connsiteY378" fmla="*/ 1815364 h 2532844"/>
              <a:gd name="connsiteX379" fmla="*/ 1746015 w 2640595"/>
              <a:gd name="connsiteY379" fmla="*/ 1804533 h 2532844"/>
              <a:gd name="connsiteX380" fmla="*/ 1756846 w 2640595"/>
              <a:gd name="connsiteY380" fmla="*/ 1793702 h 2532844"/>
              <a:gd name="connsiteX381" fmla="*/ 1582226 w 2640595"/>
              <a:gd name="connsiteY381" fmla="*/ 1793702 h 2532844"/>
              <a:gd name="connsiteX382" fmla="*/ 1592962 w 2640595"/>
              <a:gd name="connsiteY382" fmla="*/ 1804438 h 2532844"/>
              <a:gd name="connsiteX383" fmla="*/ 1592962 w 2640595"/>
              <a:gd name="connsiteY383" fmla="*/ 1804533 h 2532844"/>
              <a:gd name="connsiteX384" fmla="*/ 1582321 w 2640595"/>
              <a:gd name="connsiteY384" fmla="*/ 1815364 h 2532844"/>
              <a:gd name="connsiteX385" fmla="*/ 1582226 w 2640595"/>
              <a:gd name="connsiteY385" fmla="*/ 1815364 h 2532844"/>
              <a:gd name="connsiteX386" fmla="*/ 1571395 w 2640595"/>
              <a:gd name="connsiteY386" fmla="*/ 1804533 h 2532844"/>
              <a:gd name="connsiteX387" fmla="*/ 1582226 w 2640595"/>
              <a:gd name="connsiteY387" fmla="*/ 1793702 h 2532844"/>
              <a:gd name="connsiteX388" fmla="*/ 1407701 w 2640595"/>
              <a:gd name="connsiteY388" fmla="*/ 1793702 h 2532844"/>
              <a:gd name="connsiteX389" fmla="*/ 1418437 w 2640595"/>
              <a:gd name="connsiteY389" fmla="*/ 1804533 h 2532844"/>
              <a:gd name="connsiteX390" fmla="*/ 1407701 w 2640595"/>
              <a:gd name="connsiteY390" fmla="*/ 1815364 h 2532844"/>
              <a:gd name="connsiteX391" fmla="*/ 1396870 w 2640595"/>
              <a:gd name="connsiteY391" fmla="*/ 1804533 h 2532844"/>
              <a:gd name="connsiteX392" fmla="*/ 1407701 w 2640595"/>
              <a:gd name="connsiteY392" fmla="*/ 1793702 h 2532844"/>
              <a:gd name="connsiteX393" fmla="*/ 1232986 w 2640595"/>
              <a:gd name="connsiteY393" fmla="*/ 1793702 h 2532844"/>
              <a:gd name="connsiteX394" fmla="*/ 1243817 w 2640595"/>
              <a:gd name="connsiteY394" fmla="*/ 1804533 h 2532844"/>
              <a:gd name="connsiteX395" fmla="*/ 1232986 w 2640595"/>
              <a:gd name="connsiteY395" fmla="*/ 1815364 h 2532844"/>
              <a:gd name="connsiteX396" fmla="*/ 1222155 w 2640595"/>
              <a:gd name="connsiteY396" fmla="*/ 1804533 h 2532844"/>
              <a:gd name="connsiteX397" fmla="*/ 1232986 w 2640595"/>
              <a:gd name="connsiteY397" fmla="*/ 1793702 h 2532844"/>
              <a:gd name="connsiteX398" fmla="*/ 534602 w 2640595"/>
              <a:gd name="connsiteY398" fmla="*/ 1793702 h 2532844"/>
              <a:gd name="connsiteX399" fmla="*/ 545432 w 2640595"/>
              <a:gd name="connsiteY399" fmla="*/ 1804533 h 2532844"/>
              <a:gd name="connsiteX400" fmla="*/ 534602 w 2640595"/>
              <a:gd name="connsiteY400" fmla="*/ 1815364 h 2532844"/>
              <a:gd name="connsiteX401" fmla="*/ 523771 w 2640595"/>
              <a:gd name="connsiteY401" fmla="*/ 1804533 h 2532844"/>
              <a:gd name="connsiteX402" fmla="*/ 534602 w 2640595"/>
              <a:gd name="connsiteY402" fmla="*/ 1793702 h 2532844"/>
              <a:gd name="connsiteX403" fmla="*/ 359982 w 2640595"/>
              <a:gd name="connsiteY403" fmla="*/ 1793702 h 2532844"/>
              <a:gd name="connsiteX404" fmla="*/ 370812 w 2640595"/>
              <a:gd name="connsiteY404" fmla="*/ 1804533 h 2532844"/>
              <a:gd name="connsiteX405" fmla="*/ 359982 w 2640595"/>
              <a:gd name="connsiteY405" fmla="*/ 1815364 h 2532844"/>
              <a:gd name="connsiteX406" fmla="*/ 349151 w 2640595"/>
              <a:gd name="connsiteY406" fmla="*/ 1804533 h 2532844"/>
              <a:gd name="connsiteX407" fmla="*/ 359982 w 2640595"/>
              <a:gd name="connsiteY407" fmla="*/ 1793702 h 2532844"/>
              <a:gd name="connsiteX408" fmla="*/ 185362 w 2640595"/>
              <a:gd name="connsiteY408" fmla="*/ 1793702 h 2532844"/>
              <a:gd name="connsiteX409" fmla="*/ 196192 w 2640595"/>
              <a:gd name="connsiteY409" fmla="*/ 1804533 h 2532844"/>
              <a:gd name="connsiteX410" fmla="*/ 185362 w 2640595"/>
              <a:gd name="connsiteY410" fmla="*/ 1815364 h 2532844"/>
              <a:gd name="connsiteX411" fmla="*/ 174626 w 2640595"/>
              <a:gd name="connsiteY411" fmla="*/ 1804533 h 2532844"/>
              <a:gd name="connsiteX412" fmla="*/ 185362 w 2640595"/>
              <a:gd name="connsiteY412" fmla="*/ 1793702 h 2532844"/>
              <a:gd name="connsiteX413" fmla="*/ 11122 w 2640595"/>
              <a:gd name="connsiteY413" fmla="*/ 1793702 h 2532844"/>
              <a:gd name="connsiteX414" fmla="*/ 21572 w 2640595"/>
              <a:gd name="connsiteY414" fmla="*/ 1804533 h 2532844"/>
              <a:gd name="connsiteX415" fmla="*/ 11122 w 2640595"/>
              <a:gd name="connsiteY415" fmla="*/ 1815364 h 2532844"/>
              <a:gd name="connsiteX416" fmla="*/ 291 w 2640595"/>
              <a:gd name="connsiteY416" fmla="*/ 1804533 h 2532844"/>
              <a:gd name="connsiteX417" fmla="*/ 11122 w 2640595"/>
              <a:gd name="connsiteY417" fmla="*/ 1793702 h 2532844"/>
              <a:gd name="connsiteX418" fmla="*/ 2454057 w 2640595"/>
              <a:gd name="connsiteY418" fmla="*/ 1793662 h 2532844"/>
              <a:gd name="connsiteX419" fmla="*/ 2464887 w 2640595"/>
              <a:gd name="connsiteY419" fmla="*/ 1804493 h 2532844"/>
              <a:gd name="connsiteX420" fmla="*/ 2454057 w 2640595"/>
              <a:gd name="connsiteY420" fmla="*/ 1815323 h 2532844"/>
              <a:gd name="connsiteX421" fmla="*/ 2443226 w 2640595"/>
              <a:gd name="connsiteY421" fmla="*/ 1804493 h 2532844"/>
              <a:gd name="connsiteX422" fmla="*/ 2454057 w 2640595"/>
              <a:gd name="connsiteY422" fmla="*/ 1793662 h 2532844"/>
              <a:gd name="connsiteX423" fmla="*/ 2279532 w 2640595"/>
              <a:gd name="connsiteY423" fmla="*/ 1793662 h 2532844"/>
              <a:gd name="connsiteX424" fmla="*/ 2290362 w 2640595"/>
              <a:gd name="connsiteY424" fmla="*/ 1804493 h 2532844"/>
              <a:gd name="connsiteX425" fmla="*/ 2279532 w 2640595"/>
              <a:gd name="connsiteY425" fmla="*/ 1815323 h 2532844"/>
              <a:gd name="connsiteX426" fmla="*/ 2268701 w 2640595"/>
              <a:gd name="connsiteY426" fmla="*/ 1804493 h 2532844"/>
              <a:gd name="connsiteX427" fmla="*/ 2279532 w 2640595"/>
              <a:gd name="connsiteY427" fmla="*/ 1793662 h 2532844"/>
              <a:gd name="connsiteX428" fmla="*/ 2104913 w 2640595"/>
              <a:gd name="connsiteY428" fmla="*/ 1793662 h 2532844"/>
              <a:gd name="connsiteX429" fmla="*/ 2115743 w 2640595"/>
              <a:gd name="connsiteY429" fmla="*/ 1804493 h 2532844"/>
              <a:gd name="connsiteX430" fmla="*/ 2104913 w 2640595"/>
              <a:gd name="connsiteY430" fmla="*/ 1815323 h 2532844"/>
              <a:gd name="connsiteX431" fmla="*/ 2094082 w 2640595"/>
              <a:gd name="connsiteY431" fmla="*/ 1804493 h 2532844"/>
              <a:gd name="connsiteX432" fmla="*/ 2104913 w 2640595"/>
              <a:gd name="connsiteY432" fmla="*/ 1793662 h 2532844"/>
              <a:gd name="connsiteX433" fmla="*/ 1057287 w 2640595"/>
              <a:gd name="connsiteY433" fmla="*/ 1793662 h 2532844"/>
              <a:gd name="connsiteX434" fmla="*/ 1068118 w 2640595"/>
              <a:gd name="connsiteY434" fmla="*/ 1804493 h 2532844"/>
              <a:gd name="connsiteX435" fmla="*/ 1057287 w 2640595"/>
              <a:gd name="connsiteY435" fmla="*/ 1815323 h 2532844"/>
              <a:gd name="connsiteX436" fmla="*/ 1046457 w 2640595"/>
              <a:gd name="connsiteY436" fmla="*/ 1804493 h 2532844"/>
              <a:gd name="connsiteX437" fmla="*/ 1057287 w 2640595"/>
              <a:gd name="connsiteY437" fmla="*/ 1793662 h 2532844"/>
              <a:gd name="connsiteX438" fmla="*/ 882667 w 2640595"/>
              <a:gd name="connsiteY438" fmla="*/ 1793662 h 2532844"/>
              <a:gd name="connsiteX439" fmla="*/ 893498 w 2640595"/>
              <a:gd name="connsiteY439" fmla="*/ 1804493 h 2532844"/>
              <a:gd name="connsiteX440" fmla="*/ 882667 w 2640595"/>
              <a:gd name="connsiteY440" fmla="*/ 1815323 h 2532844"/>
              <a:gd name="connsiteX441" fmla="*/ 871837 w 2640595"/>
              <a:gd name="connsiteY441" fmla="*/ 1804493 h 2532844"/>
              <a:gd name="connsiteX442" fmla="*/ 882667 w 2640595"/>
              <a:gd name="connsiteY442" fmla="*/ 1793662 h 2532844"/>
              <a:gd name="connsiteX443" fmla="*/ 708142 w 2640595"/>
              <a:gd name="connsiteY443" fmla="*/ 1793662 h 2532844"/>
              <a:gd name="connsiteX444" fmla="*/ 718973 w 2640595"/>
              <a:gd name="connsiteY444" fmla="*/ 1804493 h 2532844"/>
              <a:gd name="connsiteX445" fmla="*/ 708142 w 2640595"/>
              <a:gd name="connsiteY445" fmla="*/ 1815323 h 2532844"/>
              <a:gd name="connsiteX446" fmla="*/ 697312 w 2640595"/>
              <a:gd name="connsiteY446" fmla="*/ 1804493 h 2532844"/>
              <a:gd name="connsiteX447" fmla="*/ 708142 w 2640595"/>
              <a:gd name="connsiteY447" fmla="*/ 1793662 h 2532844"/>
              <a:gd name="connsiteX448" fmla="*/ 2629755 w 2640595"/>
              <a:gd name="connsiteY448" fmla="*/ 1614331 h 2532844"/>
              <a:gd name="connsiteX449" fmla="*/ 2640586 w 2640595"/>
              <a:gd name="connsiteY449" fmla="*/ 1625162 h 2532844"/>
              <a:gd name="connsiteX450" fmla="*/ 2629755 w 2640595"/>
              <a:gd name="connsiteY450" fmla="*/ 1635993 h 2532844"/>
              <a:gd name="connsiteX451" fmla="*/ 2619019 w 2640595"/>
              <a:gd name="connsiteY451" fmla="*/ 1625162 h 2532844"/>
              <a:gd name="connsiteX452" fmla="*/ 2629755 w 2640595"/>
              <a:gd name="connsiteY452" fmla="*/ 1614331 h 2532844"/>
              <a:gd name="connsiteX453" fmla="*/ 2455230 w 2640595"/>
              <a:gd name="connsiteY453" fmla="*/ 1614331 h 2532844"/>
              <a:gd name="connsiteX454" fmla="*/ 2465966 w 2640595"/>
              <a:gd name="connsiteY454" fmla="*/ 1625162 h 2532844"/>
              <a:gd name="connsiteX455" fmla="*/ 2455230 w 2640595"/>
              <a:gd name="connsiteY455" fmla="*/ 1635993 h 2532844"/>
              <a:gd name="connsiteX456" fmla="*/ 2444399 w 2640595"/>
              <a:gd name="connsiteY456" fmla="*/ 1625162 h 2532844"/>
              <a:gd name="connsiteX457" fmla="*/ 2455230 w 2640595"/>
              <a:gd name="connsiteY457" fmla="*/ 1614331 h 2532844"/>
              <a:gd name="connsiteX458" fmla="*/ 2280420 w 2640595"/>
              <a:gd name="connsiteY458" fmla="*/ 1614331 h 2532844"/>
              <a:gd name="connsiteX459" fmla="*/ 2291251 w 2640595"/>
              <a:gd name="connsiteY459" fmla="*/ 1625162 h 2532844"/>
              <a:gd name="connsiteX460" fmla="*/ 2280420 w 2640595"/>
              <a:gd name="connsiteY460" fmla="*/ 1635993 h 2532844"/>
              <a:gd name="connsiteX461" fmla="*/ 2269589 w 2640595"/>
              <a:gd name="connsiteY461" fmla="*/ 1625162 h 2532844"/>
              <a:gd name="connsiteX462" fmla="*/ 2280420 w 2640595"/>
              <a:gd name="connsiteY462" fmla="*/ 1614331 h 2532844"/>
              <a:gd name="connsiteX463" fmla="*/ 1931275 w 2640595"/>
              <a:gd name="connsiteY463" fmla="*/ 1614331 h 2532844"/>
              <a:gd name="connsiteX464" fmla="*/ 1931371 w 2640595"/>
              <a:gd name="connsiteY464" fmla="*/ 1614331 h 2532844"/>
              <a:gd name="connsiteX465" fmla="*/ 1942201 w 2640595"/>
              <a:gd name="connsiteY465" fmla="*/ 1625162 h 2532844"/>
              <a:gd name="connsiteX466" fmla="*/ 1931371 w 2640595"/>
              <a:gd name="connsiteY466" fmla="*/ 1635993 h 2532844"/>
              <a:gd name="connsiteX467" fmla="*/ 1920635 w 2640595"/>
              <a:gd name="connsiteY467" fmla="*/ 1625257 h 2532844"/>
              <a:gd name="connsiteX468" fmla="*/ 1920635 w 2640595"/>
              <a:gd name="connsiteY468" fmla="*/ 1625162 h 2532844"/>
              <a:gd name="connsiteX469" fmla="*/ 1931275 w 2640595"/>
              <a:gd name="connsiteY469" fmla="*/ 1614331 h 2532844"/>
              <a:gd name="connsiteX470" fmla="*/ 1756846 w 2640595"/>
              <a:gd name="connsiteY470" fmla="*/ 1614331 h 2532844"/>
              <a:gd name="connsiteX471" fmla="*/ 1767582 w 2640595"/>
              <a:gd name="connsiteY471" fmla="*/ 1625162 h 2532844"/>
              <a:gd name="connsiteX472" fmla="*/ 1756846 w 2640595"/>
              <a:gd name="connsiteY472" fmla="*/ 1635993 h 2532844"/>
              <a:gd name="connsiteX473" fmla="*/ 1746015 w 2640595"/>
              <a:gd name="connsiteY473" fmla="*/ 1625162 h 2532844"/>
              <a:gd name="connsiteX474" fmla="*/ 1756846 w 2640595"/>
              <a:gd name="connsiteY474" fmla="*/ 1614331 h 2532844"/>
              <a:gd name="connsiteX475" fmla="*/ 1582226 w 2640595"/>
              <a:gd name="connsiteY475" fmla="*/ 1614331 h 2532844"/>
              <a:gd name="connsiteX476" fmla="*/ 1592962 w 2640595"/>
              <a:gd name="connsiteY476" fmla="*/ 1625067 h 2532844"/>
              <a:gd name="connsiteX477" fmla="*/ 1592962 w 2640595"/>
              <a:gd name="connsiteY477" fmla="*/ 1625162 h 2532844"/>
              <a:gd name="connsiteX478" fmla="*/ 1582321 w 2640595"/>
              <a:gd name="connsiteY478" fmla="*/ 1635993 h 2532844"/>
              <a:gd name="connsiteX479" fmla="*/ 1582226 w 2640595"/>
              <a:gd name="connsiteY479" fmla="*/ 1635993 h 2532844"/>
              <a:gd name="connsiteX480" fmla="*/ 1571395 w 2640595"/>
              <a:gd name="connsiteY480" fmla="*/ 1625162 h 2532844"/>
              <a:gd name="connsiteX481" fmla="*/ 1582226 w 2640595"/>
              <a:gd name="connsiteY481" fmla="*/ 1614331 h 2532844"/>
              <a:gd name="connsiteX482" fmla="*/ 1232986 w 2640595"/>
              <a:gd name="connsiteY482" fmla="*/ 1614331 h 2532844"/>
              <a:gd name="connsiteX483" fmla="*/ 1243817 w 2640595"/>
              <a:gd name="connsiteY483" fmla="*/ 1625162 h 2532844"/>
              <a:gd name="connsiteX484" fmla="*/ 1232986 w 2640595"/>
              <a:gd name="connsiteY484" fmla="*/ 1635993 h 2532844"/>
              <a:gd name="connsiteX485" fmla="*/ 1222155 w 2640595"/>
              <a:gd name="connsiteY485" fmla="*/ 1625162 h 2532844"/>
              <a:gd name="connsiteX486" fmla="*/ 1232986 w 2640595"/>
              <a:gd name="connsiteY486" fmla="*/ 1614331 h 2532844"/>
              <a:gd name="connsiteX487" fmla="*/ 1058366 w 2640595"/>
              <a:gd name="connsiteY487" fmla="*/ 1614331 h 2532844"/>
              <a:gd name="connsiteX488" fmla="*/ 1069197 w 2640595"/>
              <a:gd name="connsiteY488" fmla="*/ 1625162 h 2532844"/>
              <a:gd name="connsiteX489" fmla="*/ 1058366 w 2640595"/>
              <a:gd name="connsiteY489" fmla="*/ 1635993 h 2532844"/>
              <a:gd name="connsiteX490" fmla="*/ 1047630 w 2640595"/>
              <a:gd name="connsiteY490" fmla="*/ 1625162 h 2532844"/>
              <a:gd name="connsiteX491" fmla="*/ 1058366 w 2640595"/>
              <a:gd name="connsiteY491" fmla="*/ 1614331 h 2532844"/>
              <a:gd name="connsiteX492" fmla="*/ 883936 w 2640595"/>
              <a:gd name="connsiteY492" fmla="*/ 1614331 h 2532844"/>
              <a:gd name="connsiteX493" fmla="*/ 894672 w 2640595"/>
              <a:gd name="connsiteY493" fmla="*/ 1625162 h 2532844"/>
              <a:gd name="connsiteX494" fmla="*/ 883936 w 2640595"/>
              <a:gd name="connsiteY494" fmla="*/ 1635993 h 2532844"/>
              <a:gd name="connsiteX495" fmla="*/ 873105 w 2640595"/>
              <a:gd name="connsiteY495" fmla="*/ 1625162 h 2532844"/>
              <a:gd name="connsiteX496" fmla="*/ 883936 w 2640595"/>
              <a:gd name="connsiteY496" fmla="*/ 1614331 h 2532844"/>
              <a:gd name="connsiteX497" fmla="*/ 709222 w 2640595"/>
              <a:gd name="connsiteY497" fmla="*/ 1614331 h 2532844"/>
              <a:gd name="connsiteX498" fmla="*/ 720052 w 2640595"/>
              <a:gd name="connsiteY498" fmla="*/ 1625162 h 2532844"/>
              <a:gd name="connsiteX499" fmla="*/ 709222 w 2640595"/>
              <a:gd name="connsiteY499" fmla="*/ 1635993 h 2532844"/>
              <a:gd name="connsiteX500" fmla="*/ 698391 w 2640595"/>
              <a:gd name="connsiteY500" fmla="*/ 1625162 h 2532844"/>
              <a:gd name="connsiteX501" fmla="*/ 709222 w 2640595"/>
              <a:gd name="connsiteY501" fmla="*/ 1614331 h 2532844"/>
              <a:gd name="connsiteX502" fmla="*/ 359982 w 2640595"/>
              <a:gd name="connsiteY502" fmla="*/ 1614331 h 2532844"/>
              <a:gd name="connsiteX503" fmla="*/ 370812 w 2640595"/>
              <a:gd name="connsiteY503" fmla="*/ 1625162 h 2532844"/>
              <a:gd name="connsiteX504" fmla="*/ 359982 w 2640595"/>
              <a:gd name="connsiteY504" fmla="*/ 1635993 h 2532844"/>
              <a:gd name="connsiteX505" fmla="*/ 349151 w 2640595"/>
              <a:gd name="connsiteY505" fmla="*/ 1625162 h 2532844"/>
              <a:gd name="connsiteX506" fmla="*/ 359982 w 2640595"/>
              <a:gd name="connsiteY506" fmla="*/ 1614331 h 2532844"/>
              <a:gd name="connsiteX507" fmla="*/ 185362 w 2640595"/>
              <a:gd name="connsiteY507" fmla="*/ 1614331 h 2532844"/>
              <a:gd name="connsiteX508" fmla="*/ 196192 w 2640595"/>
              <a:gd name="connsiteY508" fmla="*/ 1625162 h 2532844"/>
              <a:gd name="connsiteX509" fmla="*/ 185362 w 2640595"/>
              <a:gd name="connsiteY509" fmla="*/ 1635993 h 2532844"/>
              <a:gd name="connsiteX510" fmla="*/ 174626 w 2640595"/>
              <a:gd name="connsiteY510" fmla="*/ 1625162 h 2532844"/>
              <a:gd name="connsiteX511" fmla="*/ 185362 w 2640595"/>
              <a:gd name="connsiteY511" fmla="*/ 1614331 h 2532844"/>
              <a:gd name="connsiteX512" fmla="*/ 10447 w 2640595"/>
              <a:gd name="connsiteY512" fmla="*/ 1613952 h 2532844"/>
              <a:gd name="connsiteX513" fmla="*/ 11122 w 2640595"/>
              <a:gd name="connsiteY513" fmla="*/ 1613952 h 2532844"/>
              <a:gd name="connsiteX514" fmla="*/ 21572 w 2640595"/>
              <a:gd name="connsiteY514" fmla="*/ 1625153 h 2532844"/>
              <a:gd name="connsiteX515" fmla="*/ 21572 w 2640595"/>
              <a:gd name="connsiteY515" fmla="*/ 1625162 h 2532844"/>
              <a:gd name="connsiteX516" fmla="*/ 10836 w 2640595"/>
              <a:gd name="connsiteY516" fmla="*/ 1635993 h 2532844"/>
              <a:gd name="connsiteX517" fmla="*/ 6 w 2640595"/>
              <a:gd name="connsiteY517" fmla="*/ 1625162 h 2532844"/>
              <a:gd name="connsiteX518" fmla="*/ 10447 w 2640595"/>
              <a:gd name="connsiteY518" fmla="*/ 1613952 h 2532844"/>
              <a:gd name="connsiteX519" fmla="*/ 2105991 w 2640595"/>
              <a:gd name="connsiteY519" fmla="*/ 1613951 h 2532844"/>
              <a:gd name="connsiteX520" fmla="*/ 2116831 w 2640595"/>
              <a:gd name="connsiteY520" fmla="*/ 1624773 h 2532844"/>
              <a:gd name="connsiteX521" fmla="*/ 2116822 w 2640595"/>
              <a:gd name="connsiteY521" fmla="*/ 1625162 h 2532844"/>
              <a:gd name="connsiteX522" fmla="*/ 2105991 w 2640595"/>
              <a:gd name="connsiteY522" fmla="*/ 1635993 h 2532844"/>
              <a:gd name="connsiteX523" fmla="*/ 2095160 w 2640595"/>
              <a:gd name="connsiteY523" fmla="*/ 1625162 h 2532844"/>
              <a:gd name="connsiteX524" fmla="*/ 2105601 w 2640595"/>
              <a:gd name="connsiteY524" fmla="*/ 1613961 h 2532844"/>
              <a:gd name="connsiteX525" fmla="*/ 2105991 w 2640595"/>
              <a:gd name="connsiteY525" fmla="*/ 1613951 h 2532844"/>
              <a:gd name="connsiteX526" fmla="*/ 1407701 w 2640595"/>
              <a:gd name="connsiteY526" fmla="*/ 1613951 h 2532844"/>
              <a:gd name="connsiteX527" fmla="*/ 1418446 w 2640595"/>
              <a:gd name="connsiteY527" fmla="*/ 1624868 h 2532844"/>
              <a:gd name="connsiteX528" fmla="*/ 1418437 w 2640595"/>
              <a:gd name="connsiteY528" fmla="*/ 1625162 h 2532844"/>
              <a:gd name="connsiteX529" fmla="*/ 1407606 w 2640595"/>
              <a:gd name="connsiteY529" fmla="*/ 1635993 h 2532844"/>
              <a:gd name="connsiteX530" fmla="*/ 1396775 w 2640595"/>
              <a:gd name="connsiteY530" fmla="*/ 1625162 h 2532844"/>
              <a:gd name="connsiteX531" fmla="*/ 1407216 w 2640595"/>
              <a:gd name="connsiteY531" fmla="*/ 1613961 h 2532844"/>
              <a:gd name="connsiteX532" fmla="*/ 1407701 w 2640595"/>
              <a:gd name="connsiteY532" fmla="*/ 1613951 h 2532844"/>
              <a:gd name="connsiteX533" fmla="*/ 534601 w 2640595"/>
              <a:gd name="connsiteY533" fmla="*/ 1613951 h 2532844"/>
              <a:gd name="connsiteX534" fmla="*/ 545442 w 2640595"/>
              <a:gd name="connsiteY534" fmla="*/ 1624773 h 2532844"/>
              <a:gd name="connsiteX535" fmla="*/ 545432 w 2640595"/>
              <a:gd name="connsiteY535" fmla="*/ 1625162 h 2532844"/>
              <a:gd name="connsiteX536" fmla="*/ 534601 w 2640595"/>
              <a:gd name="connsiteY536" fmla="*/ 1635993 h 2532844"/>
              <a:gd name="connsiteX537" fmla="*/ 523771 w 2640595"/>
              <a:gd name="connsiteY537" fmla="*/ 1625162 h 2532844"/>
              <a:gd name="connsiteX538" fmla="*/ 534212 w 2640595"/>
              <a:gd name="connsiteY538" fmla="*/ 1613961 h 2532844"/>
              <a:gd name="connsiteX539" fmla="*/ 534601 w 2640595"/>
              <a:gd name="connsiteY539" fmla="*/ 1613951 h 2532844"/>
              <a:gd name="connsiteX540" fmla="*/ 2629755 w 2640595"/>
              <a:gd name="connsiteY540" fmla="*/ 1434961 h 2532844"/>
              <a:gd name="connsiteX541" fmla="*/ 2640586 w 2640595"/>
              <a:gd name="connsiteY541" fmla="*/ 1445792 h 2532844"/>
              <a:gd name="connsiteX542" fmla="*/ 2629755 w 2640595"/>
              <a:gd name="connsiteY542" fmla="*/ 1456623 h 2532844"/>
              <a:gd name="connsiteX543" fmla="*/ 2619019 w 2640595"/>
              <a:gd name="connsiteY543" fmla="*/ 1445792 h 2532844"/>
              <a:gd name="connsiteX544" fmla="*/ 2629755 w 2640595"/>
              <a:gd name="connsiteY544" fmla="*/ 1434961 h 2532844"/>
              <a:gd name="connsiteX545" fmla="*/ 2455230 w 2640595"/>
              <a:gd name="connsiteY545" fmla="*/ 1434961 h 2532844"/>
              <a:gd name="connsiteX546" fmla="*/ 2465966 w 2640595"/>
              <a:gd name="connsiteY546" fmla="*/ 1445792 h 2532844"/>
              <a:gd name="connsiteX547" fmla="*/ 2455230 w 2640595"/>
              <a:gd name="connsiteY547" fmla="*/ 1456623 h 2532844"/>
              <a:gd name="connsiteX548" fmla="*/ 2444399 w 2640595"/>
              <a:gd name="connsiteY548" fmla="*/ 1445792 h 2532844"/>
              <a:gd name="connsiteX549" fmla="*/ 2455230 w 2640595"/>
              <a:gd name="connsiteY549" fmla="*/ 1434961 h 2532844"/>
              <a:gd name="connsiteX550" fmla="*/ 2280420 w 2640595"/>
              <a:gd name="connsiteY550" fmla="*/ 1434961 h 2532844"/>
              <a:gd name="connsiteX551" fmla="*/ 2291251 w 2640595"/>
              <a:gd name="connsiteY551" fmla="*/ 1445792 h 2532844"/>
              <a:gd name="connsiteX552" fmla="*/ 2280420 w 2640595"/>
              <a:gd name="connsiteY552" fmla="*/ 1456623 h 2532844"/>
              <a:gd name="connsiteX553" fmla="*/ 2269589 w 2640595"/>
              <a:gd name="connsiteY553" fmla="*/ 1445792 h 2532844"/>
              <a:gd name="connsiteX554" fmla="*/ 2280420 w 2640595"/>
              <a:gd name="connsiteY554" fmla="*/ 1434961 h 2532844"/>
              <a:gd name="connsiteX555" fmla="*/ 2105990 w 2640595"/>
              <a:gd name="connsiteY555" fmla="*/ 1434961 h 2532844"/>
              <a:gd name="connsiteX556" fmla="*/ 2116821 w 2640595"/>
              <a:gd name="connsiteY556" fmla="*/ 1445792 h 2532844"/>
              <a:gd name="connsiteX557" fmla="*/ 2105990 w 2640595"/>
              <a:gd name="connsiteY557" fmla="*/ 1456623 h 2532844"/>
              <a:gd name="connsiteX558" fmla="*/ 2095159 w 2640595"/>
              <a:gd name="connsiteY558" fmla="*/ 1445792 h 2532844"/>
              <a:gd name="connsiteX559" fmla="*/ 2105990 w 2640595"/>
              <a:gd name="connsiteY559" fmla="*/ 1434961 h 2532844"/>
              <a:gd name="connsiteX560" fmla="*/ 1931370 w 2640595"/>
              <a:gd name="connsiteY560" fmla="*/ 1434961 h 2532844"/>
              <a:gd name="connsiteX561" fmla="*/ 1931465 w 2640595"/>
              <a:gd name="connsiteY561" fmla="*/ 1434961 h 2532844"/>
              <a:gd name="connsiteX562" fmla="*/ 1942201 w 2640595"/>
              <a:gd name="connsiteY562" fmla="*/ 1445792 h 2532844"/>
              <a:gd name="connsiteX563" fmla="*/ 1931370 w 2640595"/>
              <a:gd name="connsiteY563" fmla="*/ 1456623 h 2532844"/>
              <a:gd name="connsiteX564" fmla="*/ 1920730 w 2640595"/>
              <a:gd name="connsiteY564" fmla="*/ 1445792 h 2532844"/>
              <a:gd name="connsiteX565" fmla="*/ 1931370 w 2640595"/>
              <a:gd name="connsiteY565" fmla="*/ 1434961 h 2532844"/>
              <a:gd name="connsiteX566" fmla="*/ 1756846 w 2640595"/>
              <a:gd name="connsiteY566" fmla="*/ 1434961 h 2532844"/>
              <a:gd name="connsiteX567" fmla="*/ 1767582 w 2640595"/>
              <a:gd name="connsiteY567" fmla="*/ 1445792 h 2532844"/>
              <a:gd name="connsiteX568" fmla="*/ 1756846 w 2640595"/>
              <a:gd name="connsiteY568" fmla="*/ 1456623 h 2532844"/>
              <a:gd name="connsiteX569" fmla="*/ 1746015 w 2640595"/>
              <a:gd name="connsiteY569" fmla="*/ 1445792 h 2532844"/>
              <a:gd name="connsiteX570" fmla="*/ 1756846 w 2640595"/>
              <a:gd name="connsiteY570" fmla="*/ 1434961 h 2532844"/>
              <a:gd name="connsiteX571" fmla="*/ 1582226 w 2640595"/>
              <a:gd name="connsiteY571" fmla="*/ 1434961 h 2532844"/>
              <a:gd name="connsiteX572" fmla="*/ 1592962 w 2640595"/>
              <a:gd name="connsiteY572" fmla="*/ 1445697 h 2532844"/>
              <a:gd name="connsiteX573" fmla="*/ 1592962 w 2640595"/>
              <a:gd name="connsiteY573" fmla="*/ 1445792 h 2532844"/>
              <a:gd name="connsiteX574" fmla="*/ 1582321 w 2640595"/>
              <a:gd name="connsiteY574" fmla="*/ 1456623 h 2532844"/>
              <a:gd name="connsiteX575" fmla="*/ 1582226 w 2640595"/>
              <a:gd name="connsiteY575" fmla="*/ 1456623 h 2532844"/>
              <a:gd name="connsiteX576" fmla="*/ 1571395 w 2640595"/>
              <a:gd name="connsiteY576" fmla="*/ 1445792 h 2532844"/>
              <a:gd name="connsiteX577" fmla="*/ 1582226 w 2640595"/>
              <a:gd name="connsiteY577" fmla="*/ 1434961 h 2532844"/>
              <a:gd name="connsiteX578" fmla="*/ 1407606 w 2640595"/>
              <a:gd name="connsiteY578" fmla="*/ 1434961 h 2532844"/>
              <a:gd name="connsiteX579" fmla="*/ 1418437 w 2640595"/>
              <a:gd name="connsiteY579" fmla="*/ 1445792 h 2532844"/>
              <a:gd name="connsiteX580" fmla="*/ 1407606 w 2640595"/>
              <a:gd name="connsiteY580" fmla="*/ 1456623 h 2532844"/>
              <a:gd name="connsiteX581" fmla="*/ 1396775 w 2640595"/>
              <a:gd name="connsiteY581" fmla="*/ 1445792 h 2532844"/>
              <a:gd name="connsiteX582" fmla="*/ 1407606 w 2640595"/>
              <a:gd name="connsiteY582" fmla="*/ 1434961 h 2532844"/>
              <a:gd name="connsiteX583" fmla="*/ 1232986 w 2640595"/>
              <a:gd name="connsiteY583" fmla="*/ 1434961 h 2532844"/>
              <a:gd name="connsiteX584" fmla="*/ 1243817 w 2640595"/>
              <a:gd name="connsiteY584" fmla="*/ 1445792 h 2532844"/>
              <a:gd name="connsiteX585" fmla="*/ 1232986 w 2640595"/>
              <a:gd name="connsiteY585" fmla="*/ 1456623 h 2532844"/>
              <a:gd name="connsiteX586" fmla="*/ 1222155 w 2640595"/>
              <a:gd name="connsiteY586" fmla="*/ 1445792 h 2532844"/>
              <a:gd name="connsiteX587" fmla="*/ 1232986 w 2640595"/>
              <a:gd name="connsiteY587" fmla="*/ 1434961 h 2532844"/>
              <a:gd name="connsiteX588" fmla="*/ 1058366 w 2640595"/>
              <a:gd name="connsiteY588" fmla="*/ 1434961 h 2532844"/>
              <a:gd name="connsiteX589" fmla="*/ 1069197 w 2640595"/>
              <a:gd name="connsiteY589" fmla="*/ 1445792 h 2532844"/>
              <a:gd name="connsiteX590" fmla="*/ 1058366 w 2640595"/>
              <a:gd name="connsiteY590" fmla="*/ 1456623 h 2532844"/>
              <a:gd name="connsiteX591" fmla="*/ 1047630 w 2640595"/>
              <a:gd name="connsiteY591" fmla="*/ 1445792 h 2532844"/>
              <a:gd name="connsiteX592" fmla="*/ 1058366 w 2640595"/>
              <a:gd name="connsiteY592" fmla="*/ 1434961 h 2532844"/>
              <a:gd name="connsiteX593" fmla="*/ 883936 w 2640595"/>
              <a:gd name="connsiteY593" fmla="*/ 1434961 h 2532844"/>
              <a:gd name="connsiteX594" fmla="*/ 894672 w 2640595"/>
              <a:gd name="connsiteY594" fmla="*/ 1445792 h 2532844"/>
              <a:gd name="connsiteX595" fmla="*/ 883936 w 2640595"/>
              <a:gd name="connsiteY595" fmla="*/ 1456623 h 2532844"/>
              <a:gd name="connsiteX596" fmla="*/ 873105 w 2640595"/>
              <a:gd name="connsiteY596" fmla="*/ 1445792 h 2532844"/>
              <a:gd name="connsiteX597" fmla="*/ 883936 w 2640595"/>
              <a:gd name="connsiteY597" fmla="*/ 1434961 h 2532844"/>
              <a:gd name="connsiteX598" fmla="*/ 709222 w 2640595"/>
              <a:gd name="connsiteY598" fmla="*/ 1434961 h 2532844"/>
              <a:gd name="connsiteX599" fmla="*/ 720052 w 2640595"/>
              <a:gd name="connsiteY599" fmla="*/ 1445792 h 2532844"/>
              <a:gd name="connsiteX600" fmla="*/ 709222 w 2640595"/>
              <a:gd name="connsiteY600" fmla="*/ 1456623 h 2532844"/>
              <a:gd name="connsiteX601" fmla="*/ 698391 w 2640595"/>
              <a:gd name="connsiteY601" fmla="*/ 1445792 h 2532844"/>
              <a:gd name="connsiteX602" fmla="*/ 709222 w 2640595"/>
              <a:gd name="connsiteY602" fmla="*/ 1434961 h 2532844"/>
              <a:gd name="connsiteX603" fmla="*/ 534981 w 2640595"/>
              <a:gd name="connsiteY603" fmla="*/ 1434961 h 2532844"/>
              <a:gd name="connsiteX604" fmla="*/ 545431 w 2640595"/>
              <a:gd name="connsiteY604" fmla="*/ 1445792 h 2532844"/>
              <a:gd name="connsiteX605" fmla="*/ 534601 w 2640595"/>
              <a:gd name="connsiteY605" fmla="*/ 1456623 h 2532844"/>
              <a:gd name="connsiteX606" fmla="*/ 524150 w 2640595"/>
              <a:gd name="connsiteY606" fmla="*/ 1445792 h 2532844"/>
              <a:gd name="connsiteX607" fmla="*/ 534981 w 2640595"/>
              <a:gd name="connsiteY607" fmla="*/ 1434961 h 2532844"/>
              <a:gd name="connsiteX608" fmla="*/ 359982 w 2640595"/>
              <a:gd name="connsiteY608" fmla="*/ 1434961 h 2532844"/>
              <a:gd name="connsiteX609" fmla="*/ 370812 w 2640595"/>
              <a:gd name="connsiteY609" fmla="*/ 1445792 h 2532844"/>
              <a:gd name="connsiteX610" fmla="*/ 359982 w 2640595"/>
              <a:gd name="connsiteY610" fmla="*/ 1456623 h 2532844"/>
              <a:gd name="connsiteX611" fmla="*/ 349151 w 2640595"/>
              <a:gd name="connsiteY611" fmla="*/ 1445792 h 2532844"/>
              <a:gd name="connsiteX612" fmla="*/ 359982 w 2640595"/>
              <a:gd name="connsiteY612" fmla="*/ 1434961 h 2532844"/>
              <a:gd name="connsiteX613" fmla="*/ 185362 w 2640595"/>
              <a:gd name="connsiteY613" fmla="*/ 1434961 h 2532844"/>
              <a:gd name="connsiteX614" fmla="*/ 196192 w 2640595"/>
              <a:gd name="connsiteY614" fmla="*/ 1445792 h 2532844"/>
              <a:gd name="connsiteX615" fmla="*/ 185362 w 2640595"/>
              <a:gd name="connsiteY615" fmla="*/ 1456623 h 2532844"/>
              <a:gd name="connsiteX616" fmla="*/ 174626 w 2640595"/>
              <a:gd name="connsiteY616" fmla="*/ 1445792 h 2532844"/>
              <a:gd name="connsiteX617" fmla="*/ 185362 w 2640595"/>
              <a:gd name="connsiteY617" fmla="*/ 1434961 h 2532844"/>
              <a:gd name="connsiteX618" fmla="*/ 10837 w 2640595"/>
              <a:gd name="connsiteY618" fmla="*/ 1434961 h 2532844"/>
              <a:gd name="connsiteX619" fmla="*/ 21572 w 2640595"/>
              <a:gd name="connsiteY619" fmla="*/ 1445792 h 2532844"/>
              <a:gd name="connsiteX620" fmla="*/ 10837 w 2640595"/>
              <a:gd name="connsiteY620" fmla="*/ 1456623 h 2532844"/>
              <a:gd name="connsiteX621" fmla="*/ 6 w 2640595"/>
              <a:gd name="connsiteY621" fmla="*/ 1445792 h 2532844"/>
              <a:gd name="connsiteX622" fmla="*/ 10837 w 2640595"/>
              <a:gd name="connsiteY622" fmla="*/ 1434961 h 2532844"/>
              <a:gd name="connsiteX623" fmla="*/ 2629755 w 2640595"/>
              <a:gd name="connsiteY623" fmla="*/ 1255591 h 2532844"/>
              <a:gd name="connsiteX624" fmla="*/ 2640586 w 2640595"/>
              <a:gd name="connsiteY624" fmla="*/ 1266422 h 2532844"/>
              <a:gd name="connsiteX625" fmla="*/ 2629755 w 2640595"/>
              <a:gd name="connsiteY625" fmla="*/ 1277253 h 2532844"/>
              <a:gd name="connsiteX626" fmla="*/ 2619019 w 2640595"/>
              <a:gd name="connsiteY626" fmla="*/ 1266422 h 2532844"/>
              <a:gd name="connsiteX627" fmla="*/ 2629755 w 2640595"/>
              <a:gd name="connsiteY627" fmla="*/ 1255591 h 2532844"/>
              <a:gd name="connsiteX628" fmla="*/ 2455230 w 2640595"/>
              <a:gd name="connsiteY628" fmla="*/ 1255591 h 2532844"/>
              <a:gd name="connsiteX629" fmla="*/ 2465966 w 2640595"/>
              <a:gd name="connsiteY629" fmla="*/ 1266422 h 2532844"/>
              <a:gd name="connsiteX630" fmla="*/ 2455230 w 2640595"/>
              <a:gd name="connsiteY630" fmla="*/ 1277253 h 2532844"/>
              <a:gd name="connsiteX631" fmla="*/ 2444399 w 2640595"/>
              <a:gd name="connsiteY631" fmla="*/ 1266422 h 2532844"/>
              <a:gd name="connsiteX632" fmla="*/ 2455230 w 2640595"/>
              <a:gd name="connsiteY632" fmla="*/ 1255591 h 2532844"/>
              <a:gd name="connsiteX633" fmla="*/ 2280420 w 2640595"/>
              <a:gd name="connsiteY633" fmla="*/ 1255591 h 2532844"/>
              <a:gd name="connsiteX634" fmla="*/ 2291251 w 2640595"/>
              <a:gd name="connsiteY634" fmla="*/ 1266422 h 2532844"/>
              <a:gd name="connsiteX635" fmla="*/ 2280420 w 2640595"/>
              <a:gd name="connsiteY635" fmla="*/ 1277253 h 2532844"/>
              <a:gd name="connsiteX636" fmla="*/ 2269589 w 2640595"/>
              <a:gd name="connsiteY636" fmla="*/ 1266422 h 2532844"/>
              <a:gd name="connsiteX637" fmla="*/ 2280420 w 2640595"/>
              <a:gd name="connsiteY637" fmla="*/ 1255591 h 2532844"/>
              <a:gd name="connsiteX638" fmla="*/ 2105990 w 2640595"/>
              <a:gd name="connsiteY638" fmla="*/ 1255591 h 2532844"/>
              <a:gd name="connsiteX639" fmla="*/ 2116821 w 2640595"/>
              <a:gd name="connsiteY639" fmla="*/ 1266422 h 2532844"/>
              <a:gd name="connsiteX640" fmla="*/ 2105990 w 2640595"/>
              <a:gd name="connsiteY640" fmla="*/ 1277253 h 2532844"/>
              <a:gd name="connsiteX641" fmla="*/ 2095159 w 2640595"/>
              <a:gd name="connsiteY641" fmla="*/ 1266422 h 2532844"/>
              <a:gd name="connsiteX642" fmla="*/ 2105990 w 2640595"/>
              <a:gd name="connsiteY642" fmla="*/ 1255591 h 2532844"/>
              <a:gd name="connsiteX643" fmla="*/ 1931275 w 2640595"/>
              <a:gd name="connsiteY643" fmla="*/ 1255591 h 2532844"/>
              <a:gd name="connsiteX644" fmla="*/ 1931371 w 2640595"/>
              <a:gd name="connsiteY644" fmla="*/ 1255591 h 2532844"/>
              <a:gd name="connsiteX645" fmla="*/ 1942201 w 2640595"/>
              <a:gd name="connsiteY645" fmla="*/ 1266422 h 2532844"/>
              <a:gd name="connsiteX646" fmla="*/ 1931371 w 2640595"/>
              <a:gd name="connsiteY646" fmla="*/ 1277253 h 2532844"/>
              <a:gd name="connsiteX647" fmla="*/ 1920635 w 2640595"/>
              <a:gd name="connsiteY647" fmla="*/ 1266517 h 2532844"/>
              <a:gd name="connsiteX648" fmla="*/ 1920635 w 2640595"/>
              <a:gd name="connsiteY648" fmla="*/ 1266422 h 2532844"/>
              <a:gd name="connsiteX649" fmla="*/ 1931275 w 2640595"/>
              <a:gd name="connsiteY649" fmla="*/ 1255591 h 2532844"/>
              <a:gd name="connsiteX650" fmla="*/ 1756846 w 2640595"/>
              <a:gd name="connsiteY650" fmla="*/ 1255591 h 2532844"/>
              <a:gd name="connsiteX651" fmla="*/ 1767582 w 2640595"/>
              <a:gd name="connsiteY651" fmla="*/ 1266422 h 2532844"/>
              <a:gd name="connsiteX652" fmla="*/ 1756846 w 2640595"/>
              <a:gd name="connsiteY652" fmla="*/ 1277253 h 2532844"/>
              <a:gd name="connsiteX653" fmla="*/ 1746015 w 2640595"/>
              <a:gd name="connsiteY653" fmla="*/ 1266422 h 2532844"/>
              <a:gd name="connsiteX654" fmla="*/ 1756846 w 2640595"/>
              <a:gd name="connsiteY654" fmla="*/ 1255591 h 2532844"/>
              <a:gd name="connsiteX655" fmla="*/ 1582226 w 2640595"/>
              <a:gd name="connsiteY655" fmla="*/ 1255591 h 2532844"/>
              <a:gd name="connsiteX656" fmla="*/ 1592962 w 2640595"/>
              <a:gd name="connsiteY656" fmla="*/ 1266327 h 2532844"/>
              <a:gd name="connsiteX657" fmla="*/ 1592962 w 2640595"/>
              <a:gd name="connsiteY657" fmla="*/ 1266422 h 2532844"/>
              <a:gd name="connsiteX658" fmla="*/ 1582321 w 2640595"/>
              <a:gd name="connsiteY658" fmla="*/ 1277253 h 2532844"/>
              <a:gd name="connsiteX659" fmla="*/ 1582226 w 2640595"/>
              <a:gd name="connsiteY659" fmla="*/ 1277253 h 2532844"/>
              <a:gd name="connsiteX660" fmla="*/ 1571395 w 2640595"/>
              <a:gd name="connsiteY660" fmla="*/ 1266422 h 2532844"/>
              <a:gd name="connsiteX661" fmla="*/ 1582226 w 2640595"/>
              <a:gd name="connsiteY661" fmla="*/ 1255591 h 2532844"/>
              <a:gd name="connsiteX662" fmla="*/ 1407606 w 2640595"/>
              <a:gd name="connsiteY662" fmla="*/ 1255591 h 2532844"/>
              <a:gd name="connsiteX663" fmla="*/ 1418437 w 2640595"/>
              <a:gd name="connsiteY663" fmla="*/ 1266422 h 2532844"/>
              <a:gd name="connsiteX664" fmla="*/ 1407606 w 2640595"/>
              <a:gd name="connsiteY664" fmla="*/ 1277253 h 2532844"/>
              <a:gd name="connsiteX665" fmla="*/ 1396775 w 2640595"/>
              <a:gd name="connsiteY665" fmla="*/ 1266422 h 2532844"/>
              <a:gd name="connsiteX666" fmla="*/ 1407606 w 2640595"/>
              <a:gd name="connsiteY666" fmla="*/ 1255591 h 2532844"/>
              <a:gd name="connsiteX667" fmla="*/ 1232986 w 2640595"/>
              <a:gd name="connsiteY667" fmla="*/ 1255591 h 2532844"/>
              <a:gd name="connsiteX668" fmla="*/ 1243817 w 2640595"/>
              <a:gd name="connsiteY668" fmla="*/ 1266422 h 2532844"/>
              <a:gd name="connsiteX669" fmla="*/ 1232986 w 2640595"/>
              <a:gd name="connsiteY669" fmla="*/ 1277253 h 2532844"/>
              <a:gd name="connsiteX670" fmla="*/ 1222155 w 2640595"/>
              <a:gd name="connsiteY670" fmla="*/ 1266422 h 2532844"/>
              <a:gd name="connsiteX671" fmla="*/ 1232986 w 2640595"/>
              <a:gd name="connsiteY671" fmla="*/ 1255591 h 2532844"/>
              <a:gd name="connsiteX672" fmla="*/ 1058366 w 2640595"/>
              <a:gd name="connsiteY672" fmla="*/ 1255591 h 2532844"/>
              <a:gd name="connsiteX673" fmla="*/ 1069197 w 2640595"/>
              <a:gd name="connsiteY673" fmla="*/ 1266422 h 2532844"/>
              <a:gd name="connsiteX674" fmla="*/ 1058366 w 2640595"/>
              <a:gd name="connsiteY674" fmla="*/ 1277253 h 2532844"/>
              <a:gd name="connsiteX675" fmla="*/ 1047630 w 2640595"/>
              <a:gd name="connsiteY675" fmla="*/ 1266422 h 2532844"/>
              <a:gd name="connsiteX676" fmla="*/ 1058366 w 2640595"/>
              <a:gd name="connsiteY676" fmla="*/ 1255591 h 2532844"/>
              <a:gd name="connsiteX677" fmla="*/ 883936 w 2640595"/>
              <a:gd name="connsiteY677" fmla="*/ 1255591 h 2532844"/>
              <a:gd name="connsiteX678" fmla="*/ 894672 w 2640595"/>
              <a:gd name="connsiteY678" fmla="*/ 1266422 h 2532844"/>
              <a:gd name="connsiteX679" fmla="*/ 883936 w 2640595"/>
              <a:gd name="connsiteY679" fmla="*/ 1277253 h 2532844"/>
              <a:gd name="connsiteX680" fmla="*/ 873105 w 2640595"/>
              <a:gd name="connsiteY680" fmla="*/ 1266422 h 2532844"/>
              <a:gd name="connsiteX681" fmla="*/ 883936 w 2640595"/>
              <a:gd name="connsiteY681" fmla="*/ 1255591 h 2532844"/>
              <a:gd name="connsiteX682" fmla="*/ 709222 w 2640595"/>
              <a:gd name="connsiteY682" fmla="*/ 1255591 h 2532844"/>
              <a:gd name="connsiteX683" fmla="*/ 720052 w 2640595"/>
              <a:gd name="connsiteY683" fmla="*/ 1266422 h 2532844"/>
              <a:gd name="connsiteX684" fmla="*/ 709222 w 2640595"/>
              <a:gd name="connsiteY684" fmla="*/ 1277253 h 2532844"/>
              <a:gd name="connsiteX685" fmla="*/ 698391 w 2640595"/>
              <a:gd name="connsiteY685" fmla="*/ 1266422 h 2532844"/>
              <a:gd name="connsiteX686" fmla="*/ 709222 w 2640595"/>
              <a:gd name="connsiteY686" fmla="*/ 1255591 h 2532844"/>
              <a:gd name="connsiteX687" fmla="*/ 534602 w 2640595"/>
              <a:gd name="connsiteY687" fmla="*/ 1255591 h 2532844"/>
              <a:gd name="connsiteX688" fmla="*/ 545432 w 2640595"/>
              <a:gd name="connsiteY688" fmla="*/ 1266422 h 2532844"/>
              <a:gd name="connsiteX689" fmla="*/ 534602 w 2640595"/>
              <a:gd name="connsiteY689" fmla="*/ 1277253 h 2532844"/>
              <a:gd name="connsiteX690" fmla="*/ 523771 w 2640595"/>
              <a:gd name="connsiteY690" fmla="*/ 1266422 h 2532844"/>
              <a:gd name="connsiteX691" fmla="*/ 534602 w 2640595"/>
              <a:gd name="connsiteY691" fmla="*/ 1255591 h 2532844"/>
              <a:gd name="connsiteX692" fmla="*/ 359982 w 2640595"/>
              <a:gd name="connsiteY692" fmla="*/ 1255591 h 2532844"/>
              <a:gd name="connsiteX693" fmla="*/ 370812 w 2640595"/>
              <a:gd name="connsiteY693" fmla="*/ 1266422 h 2532844"/>
              <a:gd name="connsiteX694" fmla="*/ 359982 w 2640595"/>
              <a:gd name="connsiteY694" fmla="*/ 1277253 h 2532844"/>
              <a:gd name="connsiteX695" fmla="*/ 349151 w 2640595"/>
              <a:gd name="connsiteY695" fmla="*/ 1266422 h 2532844"/>
              <a:gd name="connsiteX696" fmla="*/ 359982 w 2640595"/>
              <a:gd name="connsiteY696" fmla="*/ 1255591 h 2532844"/>
              <a:gd name="connsiteX697" fmla="*/ 185362 w 2640595"/>
              <a:gd name="connsiteY697" fmla="*/ 1255591 h 2532844"/>
              <a:gd name="connsiteX698" fmla="*/ 196192 w 2640595"/>
              <a:gd name="connsiteY698" fmla="*/ 1266422 h 2532844"/>
              <a:gd name="connsiteX699" fmla="*/ 185362 w 2640595"/>
              <a:gd name="connsiteY699" fmla="*/ 1277253 h 2532844"/>
              <a:gd name="connsiteX700" fmla="*/ 174626 w 2640595"/>
              <a:gd name="connsiteY700" fmla="*/ 1266422 h 2532844"/>
              <a:gd name="connsiteX701" fmla="*/ 185362 w 2640595"/>
              <a:gd name="connsiteY701" fmla="*/ 1255591 h 2532844"/>
              <a:gd name="connsiteX702" fmla="*/ 10837 w 2640595"/>
              <a:gd name="connsiteY702" fmla="*/ 1255591 h 2532844"/>
              <a:gd name="connsiteX703" fmla="*/ 21572 w 2640595"/>
              <a:gd name="connsiteY703" fmla="*/ 1266422 h 2532844"/>
              <a:gd name="connsiteX704" fmla="*/ 10837 w 2640595"/>
              <a:gd name="connsiteY704" fmla="*/ 1277253 h 2532844"/>
              <a:gd name="connsiteX705" fmla="*/ 6 w 2640595"/>
              <a:gd name="connsiteY705" fmla="*/ 1266422 h 2532844"/>
              <a:gd name="connsiteX706" fmla="*/ 10837 w 2640595"/>
              <a:gd name="connsiteY706" fmla="*/ 1255591 h 2532844"/>
              <a:gd name="connsiteX707" fmla="*/ 2629755 w 2640595"/>
              <a:gd name="connsiteY707" fmla="*/ 1076221 h 2532844"/>
              <a:gd name="connsiteX708" fmla="*/ 2640586 w 2640595"/>
              <a:gd name="connsiteY708" fmla="*/ 1087052 h 2532844"/>
              <a:gd name="connsiteX709" fmla="*/ 2629755 w 2640595"/>
              <a:gd name="connsiteY709" fmla="*/ 1097883 h 2532844"/>
              <a:gd name="connsiteX710" fmla="*/ 2619019 w 2640595"/>
              <a:gd name="connsiteY710" fmla="*/ 1087052 h 2532844"/>
              <a:gd name="connsiteX711" fmla="*/ 2629755 w 2640595"/>
              <a:gd name="connsiteY711" fmla="*/ 1076221 h 2532844"/>
              <a:gd name="connsiteX712" fmla="*/ 1931275 w 2640595"/>
              <a:gd name="connsiteY712" fmla="*/ 1076221 h 2532844"/>
              <a:gd name="connsiteX713" fmla="*/ 1931371 w 2640595"/>
              <a:gd name="connsiteY713" fmla="*/ 1076221 h 2532844"/>
              <a:gd name="connsiteX714" fmla="*/ 1942201 w 2640595"/>
              <a:gd name="connsiteY714" fmla="*/ 1087052 h 2532844"/>
              <a:gd name="connsiteX715" fmla="*/ 1931371 w 2640595"/>
              <a:gd name="connsiteY715" fmla="*/ 1097883 h 2532844"/>
              <a:gd name="connsiteX716" fmla="*/ 1920635 w 2640595"/>
              <a:gd name="connsiteY716" fmla="*/ 1087147 h 2532844"/>
              <a:gd name="connsiteX717" fmla="*/ 1920635 w 2640595"/>
              <a:gd name="connsiteY717" fmla="*/ 1087052 h 2532844"/>
              <a:gd name="connsiteX718" fmla="*/ 1931275 w 2640595"/>
              <a:gd name="connsiteY718" fmla="*/ 1076221 h 2532844"/>
              <a:gd name="connsiteX719" fmla="*/ 1756846 w 2640595"/>
              <a:gd name="connsiteY719" fmla="*/ 1076221 h 2532844"/>
              <a:gd name="connsiteX720" fmla="*/ 1767582 w 2640595"/>
              <a:gd name="connsiteY720" fmla="*/ 1087052 h 2532844"/>
              <a:gd name="connsiteX721" fmla="*/ 1756846 w 2640595"/>
              <a:gd name="connsiteY721" fmla="*/ 1097883 h 2532844"/>
              <a:gd name="connsiteX722" fmla="*/ 1746015 w 2640595"/>
              <a:gd name="connsiteY722" fmla="*/ 1087052 h 2532844"/>
              <a:gd name="connsiteX723" fmla="*/ 1756846 w 2640595"/>
              <a:gd name="connsiteY723" fmla="*/ 1076221 h 2532844"/>
              <a:gd name="connsiteX724" fmla="*/ 1582226 w 2640595"/>
              <a:gd name="connsiteY724" fmla="*/ 1076221 h 2532844"/>
              <a:gd name="connsiteX725" fmla="*/ 1592962 w 2640595"/>
              <a:gd name="connsiteY725" fmla="*/ 1086957 h 2532844"/>
              <a:gd name="connsiteX726" fmla="*/ 1592962 w 2640595"/>
              <a:gd name="connsiteY726" fmla="*/ 1087052 h 2532844"/>
              <a:gd name="connsiteX727" fmla="*/ 1582321 w 2640595"/>
              <a:gd name="connsiteY727" fmla="*/ 1097883 h 2532844"/>
              <a:gd name="connsiteX728" fmla="*/ 1582226 w 2640595"/>
              <a:gd name="connsiteY728" fmla="*/ 1097883 h 2532844"/>
              <a:gd name="connsiteX729" fmla="*/ 1571395 w 2640595"/>
              <a:gd name="connsiteY729" fmla="*/ 1087052 h 2532844"/>
              <a:gd name="connsiteX730" fmla="*/ 1582226 w 2640595"/>
              <a:gd name="connsiteY730" fmla="*/ 1076221 h 2532844"/>
              <a:gd name="connsiteX731" fmla="*/ 1407606 w 2640595"/>
              <a:gd name="connsiteY731" fmla="*/ 1076221 h 2532844"/>
              <a:gd name="connsiteX732" fmla="*/ 1407701 w 2640595"/>
              <a:gd name="connsiteY732" fmla="*/ 1076221 h 2532844"/>
              <a:gd name="connsiteX733" fmla="*/ 1418437 w 2640595"/>
              <a:gd name="connsiteY733" fmla="*/ 1087052 h 2532844"/>
              <a:gd name="connsiteX734" fmla="*/ 1407606 w 2640595"/>
              <a:gd name="connsiteY734" fmla="*/ 1097883 h 2532844"/>
              <a:gd name="connsiteX735" fmla="*/ 1396775 w 2640595"/>
              <a:gd name="connsiteY735" fmla="*/ 1087052 h 2532844"/>
              <a:gd name="connsiteX736" fmla="*/ 1407606 w 2640595"/>
              <a:gd name="connsiteY736" fmla="*/ 1076221 h 2532844"/>
              <a:gd name="connsiteX737" fmla="*/ 1232986 w 2640595"/>
              <a:gd name="connsiteY737" fmla="*/ 1076221 h 2532844"/>
              <a:gd name="connsiteX738" fmla="*/ 1243817 w 2640595"/>
              <a:gd name="connsiteY738" fmla="*/ 1087052 h 2532844"/>
              <a:gd name="connsiteX739" fmla="*/ 1232986 w 2640595"/>
              <a:gd name="connsiteY739" fmla="*/ 1097883 h 2532844"/>
              <a:gd name="connsiteX740" fmla="*/ 1222155 w 2640595"/>
              <a:gd name="connsiteY740" fmla="*/ 1087052 h 2532844"/>
              <a:gd name="connsiteX741" fmla="*/ 1232986 w 2640595"/>
              <a:gd name="connsiteY741" fmla="*/ 1076221 h 2532844"/>
              <a:gd name="connsiteX742" fmla="*/ 534602 w 2640595"/>
              <a:gd name="connsiteY742" fmla="*/ 1076221 h 2532844"/>
              <a:gd name="connsiteX743" fmla="*/ 545432 w 2640595"/>
              <a:gd name="connsiteY743" fmla="*/ 1087052 h 2532844"/>
              <a:gd name="connsiteX744" fmla="*/ 534602 w 2640595"/>
              <a:gd name="connsiteY744" fmla="*/ 1097883 h 2532844"/>
              <a:gd name="connsiteX745" fmla="*/ 523771 w 2640595"/>
              <a:gd name="connsiteY745" fmla="*/ 1087052 h 2532844"/>
              <a:gd name="connsiteX746" fmla="*/ 534602 w 2640595"/>
              <a:gd name="connsiteY746" fmla="*/ 1076221 h 2532844"/>
              <a:gd name="connsiteX747" fmla="*/ 359982 w 2640595"/>
              <a:gd name="connsiteY747" fmla="*/ 1076221 h 2532844"/>
              <a:gd name="connsiteX748" fmla="*/ 370812 w 2640595"/>
              <a:gd name="connsiteY748" fmla="*/ 1087052 h 2532844"/>
              <a:gd name="connsiteX749" fmla="*/ 359982 w 2640595"/>
              <a:gd name="connsiteY749" fmla="*/ 1097883 h 2532844"/>
              <a:gd name="connsiteX750" fmla="*/ 349151 w 2640595"/>
              <a:gd name="connsiteY750" fmla="*/ 1087052 h 2532844"/>
              <a:gd name="connsiteX751" fmla="*/ 359982 w 2640595"/>
              <a:gd name="connsiteY751" fmla="*/ 1076221 h 2532844"/>
              <a:gd name="connsiteX752" fmla="*/ 185362 w 2640595"/>
              <a:gd name="connsiteY752" fmla="*/ 1076221 h 2532844"/>
              <a:gd name="connsiteX753" fmla="*/ 196192 w 2640595"/>
              <a:gd name="connsiteY753" fmla="*/ 1087052 h 2532844"/>
              <a:gd name="connsiteX754" fmla="*/ 185362 w 2640595"/>
              <a:gd name="connsiteY754" fmla="*/ 1097883 h 2532844"/>
              <a:gd name="connsiteX755" fmla="*/ 174626 w 2640595"/>
              <a:gd name="connsiteY755" fmla="*/ 1087052 h 2532844"/>
              <a:gd name="connsiteX756" fmla="*/ 185362 w 2640595"/>
              <a:gd name="connsiteY756" fmla="*/ 1076221 h 2532844"/>
              <a:gd name="connsiteX757" fmla="*/ 10837 w 2640595"/>
              <a:gd name="connsiteY757" fmla="*/ 1076221 h 2532844"/>
              <a:gd name="connsiteX758" fmla="*/ 11122 w 2640595"/>
              <a:gd name="connsiteY758" fmla="*/ 1076221 h 2532844"/>
              <a:gd name="connsiteX759" fmla="*/ 21572 w 2640595"/>
              <a:gd name="connsiteY759" fmla="*/ 1087052 h 2532844"/>
              <a:gd name="connsiteX760" fmla="*/ 10837 w 2640595"/>
              <a:gd name="connsiteY760" fmla="*/ 1097883 h 2532844"/>
              <a:gd name="connsiteX761" fmla="*/ 6 w 2640595"/>
              <a:gd name="connsiteY761" fmla="*/ 1087052 h 2532844"/>
              <a:gd name="connsiteX762" fmla="*/ 10837 w 2640595"/>
              <a:gd name="connsiteY762" fmla="*/ 1076221 h 2532844"/>
              <a:gd name="connsiteX763" fmla="*/ 2454057 w 2640595"/>
              <a:gd name="connsiteY763" fmla="*/ 1076181 h 2532844"/>
              <a:gd name="connsiteX764" fmla="*/ 2464887 w 2640595"/>
              <a:gd name="connsiteY764" fmla="*/ 1087012 h 2532844"/>
              <a:gd name="connsiteX765" fmla="*/ 2454057 w 2640595"/>
              <a:gd name="connsiteY765" fmla="*/ 1097842 h 2532844"/>
              <a:gd name="connsiteX766" fmla="*/ 2443226 w 2640595"/>
              <a:gd name="connsiteY766" fmla="*/ 1087012 h 2532844"/>
              <a:gd name="connsiteX767" fmla="*/ 2454057 w 2640595"/>
              <a:gd name="connsiteY767" fmla="*/ 1076181 h 2532844"/>
              <a:gd name="connsiteX768" fmla="*/ 2279532 w 2640595"/>
              <a:gd name="connsiteY768" fmla="*/ 1076181 h 2532844"/>
              <a:gd name="connsiteX769" fmla="*/ 2290362 w 2640595"/>
              <a:gd name="connsiteY769" fmla="*/ 1087012 h 2532844"/>
              <a:gd name="connsiteX770" fmla="*/ 2279532 w 2640595"/>
              <a:gd name="connsiteY770" fmla="*/ 1097842 h 2532844"/>
              <a:gd name="connsiteX771" fmla="*/ 2268701 w 2640595"/>
              <a:gd name="connsiteY771" fmla="*/ 1087012 h 2532844"/>
              <a:gd name="connsiteX772" fmla="*/ 2279532 w 2640595"/>
              <a:gd name="connsiteY772" fmla="*/ 1076181 h 2532844"/>
              <a:gd name="connsiteX773" fmla="*/ 2104913 w 2640595"/>
              <a:gd name="connsiteY773" fmla="*/ 1076181 h 2532844"/>
              <a:gd name="connsiteX774" fmla="*/ 2115743 w 2640595"/>
              <a:gd name="connsiteY774" fmla="*/ 1087012 h 2532844"/>
              <a:gd name="connsiteX775" fmla="*/ 2104913 w 2640595"/>
              <a:gd name="connsiteY775" fmla="*/ 1097842 h 2532844"/>
              <a:gd name="connsiteX776" fmla="*/ 2094082 w 2640595"/>
              <a:gd name="connsiteY776" fmla="*/ 1087012 h 2532844"/>
              <a:gd name="connsiteX777" fmla="*/ 2104913 w 2640595"/>
              <a:gd name="connsiteY777" fmla="*/ 1076181 h 2532844"/>
              <a:gd name="connsiteX778" fmla="*/ 1057287 w 2640595"/>
              <a:gd name="connsiteY778" fmla="*/ 1076181 h 2532844"/>
              <a:gd name="connsiteX779" fmla="*/ 1068118 w 2640595"/>
              <a:gd name="connsiteY779" fmla="*/ 1087012 h 2532844"/>
              <a:gd name="connsiteX780" fmla="*/ 1057287 w 2640595"/>
              <a:gd name="connsiteY780" fmla="*/ 1097842 h 2532844"/>
              <a:gd name="connsiteX781" fmla="*/ 1046457 w 2640595"/>
              <a:gd name="connsiteY781" fmla="*/ 1087012 h 2532844"/>
              <a:gd name="connsiteX782" fmla="*/ 1057287 w 2640595"/>
              <a:gd name="connsiteY782" fmla="*/ 1076181 h 2532844"/>
              <a:gd name="connsiteX783" fmla="*/ 882667 w 2640595"/>
              <a:gd name="connsiteY783" fmla="*/ 1076181 h 2532844"/>
              <a:gd name="connsiteX784" fmla="*/ 893498 w 2640595"/>
              <a:gd name="connsiteY784" fmla="*/ 1087012 h 2532844"/>
              <a:gd name="connsiteX785" fmla="*/ 882667 w 2640595"/>
              <a:gd name="connsiteY785" fmla="*/ 1097842 h 2532844"/>
              <a:gd name="connsiteX786" fmla="*/ 871837 w 2640595"/>
              <a:gd name="connsiteY786" fmla="*/ 1087012 h 2532844"/>
              <a:gd name="connsiteX787" fmla="*/ 882667 w 2640595"/>
              <a:gd name="connsiteY787" fmla="*/ 1076181 h 2532844"/>
              <a:gd name="connsiteX788" fmla="*/ 708142 w 2640595"/>
              <a:gd name="connsiteY788" fmla="*/ 1076181 h 2532844"/>
              <a:gd name="connsiteX789" fmla="*/ 718973 w 2640595"/>
              <a:gd name="connsiteY789" fmla="*/ 1087012 h 2532844"/>
              <a:gd name="connsiteX790" fmla="*/ 708142 w 2640595"/>
              <a:gd name="connsiteY790" fmla="*/ 1097842 h 2532844"/>
              <a:gd name="connsiteX791" fmla="*/ 697312 w 2640595"/>
              <a:gd name="connsiteY791" fmla="*/ 1087012 h 2532844"/>
              <a:gd name="connsiteX792" fmla="*/ 708142 w 2640595"/>
              <a:gd name="connsiteY792" fmla="*/ 1076181 h 2532844"/>
              <a:gd name="connsiteX793" fmla="*/ 2629755 w 2640595"/>
              <a:gd name="connsiteY793" fmla="*/ 896851 h 2532844"/>
              <a:gd name="connsiteX794" fmla="*/ 2640586 w 2640595"/>
              <a:gd name="connsiteY794" fmla="*/ 907682 h 2532844"/>
              <a:gd name="connsiteX795" fmla="*/ 2629755 w 2640595"/>
              <a:gd name="connsiteY795" fmla="*/ 918513 h 2532844"/>
              <a:gd name="connsiteX796" fmla="*/ 2619019 w 2640595"/>
              <a:gd name="connsiteY796" fmla="*/ 907682 h 2532844"/>
              <a:gd name="connsiteX797" fmla="*/ 2629755 w 2640595"/>
              <a:gd name="connsiteY797" fmla="*/ 896851 h 2532844"/>
              <a:gd name="connsiteX798" fmla="*/ 1931275 w 2640595"/>
              <a:gd name="connsiteY798" fmla="*/ 896851 h 2532844"/>
              <a:gd name="connsiteX799" fmla="*/ 1931371 w 2640595"/>
              <a:gd name="connsiteY799" fmla="*/ 896851 h 2532844"/>
              <a:gd name="connsiteX800" fmla="*/ 1942201 w 2640595"/>
              <a:gd name="connsiteY800" fmla="*/ 907682 h 2532844"/>
              <a:gd name="connsiteX801" fmla="*/ 1931371 w 2640595"/>
              <a:gd name="connsiteY801" fmla="*/ 918513 h 2532844"/>
              <a:gd name="connsiteX802" fmla="*/ 1920635 w 2640595"/>
              <a:gd name="connsiteY802" fmla="*/ 907777 h 2532844"/>
              <a:gd name="connsiteX803" fmla="*/ 1920635 w 2640595"/>
              <a:gd name="connsiteY803" fmla="*/ 907682 h 2532844"/>
              <a:gd name="connsiteX804" fmla="*/ 1931275 w 2640595"/>
              <a:gd name="connsiteY804" fmla="*/ 896851 h 2532844"/>
              <a:gd name="connsiteX805" fmla="*/ 1756846 w 2640595"/>
              <a:gd name="connsiteY805" fmla="*/ 896851 h 2532844"/>
              <a:gd name="connsiteX806" fmla="*/ 1767582 w 2640595"/>
              <a:gd name="connsiteY806" fmla="*/ 907682 h 2532844"/>
              <a:gd name="connsiteX807" fmla="*/ 1756846 w 2640595"/>
              <a:gd name="connsiteY807" fmla="*/ 918513 h 2532844"/>
              <a:gd name="connsiteX808" fmla="*/ 1746015 w 2640595"/>
              <a:gd name="connsiteY808" fmla="*/ 907682 h 2532844"/>
              <a:gd name="connsiteX809" fmla="*/ 1756846 w 2640595"/>
              <a:gd name="connsiteY809" fmla="*/ 896851 h 2532844"/>
              <a:gd name="connsiteX810" fmla="*/ 1582226 w 2640595"/>
              <a:gd name="connsiteY810" fmla="*/ 896851 h 2532844"/>
              <a:gd name="connsiteX811" fmla="*/ 1592962 w 2640595"/>
              <a:gd name="connsiteY811" fmla="*/ 907587 h 2532844"/>
              <a:gd name="connsiteX812" fmla="*/ 1592962 w 2640595"/>
              <a:gd name="connsiteY812" fmla="*/ 907682 h 2532844"/>
              <a:gd name="connsiteX813" fmla="*/ 1582321 w 2640595"/>
              <a:gd name="connsiteY813" fmla="*/ 918513 h 2532844"/>
              <a:gd name="connsiteX814" fmla="*/ 1582226 w 2640595"/>
              <a:gd name="connsiteY814" fmla="*/ 918513 h 2532844"/>
              <a:gd name="connsiteX815" fmla="*/ 1571395 w 2640595"/>
              <a:gd name="connsiteY815" fmla="*/ 907682 h 2532844"/>
              <a:gd name="connsiteX816" fmla="*/ 1582226 w 2640595"/>
              <a:gd name="connsiteY816" fmla="*/ 896851 h 2532844"/>
              <a:gd name="connsiteX817" fmla="*/ 1407701 w 2640595"/>
              <a:gd name="connsiteY817" fmla="*/ 896851 h 2532844"/>
              <a:gd name="connsiteX818" fmla="*/ 1418437 w 2640595"/>
              <a:gd name="connsiteY818" fmla="*/ 907682 h 2532844"/>
              <a:gd name="connsiteX819" fmla="*/ 1407701 w 2640595"/>
              <a:gd name="connsiteY819" fmla="*/ 918513 h 2532844"/>
              <a:gd name="connsiteX820" fmla="*/ 1396870 w 2640595"/>
              <a:gd name="connsiteY820" fmla="*/ 907682 h 2532844"/>
              <a:gd name="connsiteX821" fmla="*/ 1407701 w 2640595"/>
              <a:gd name="connsiteY821" fmla="*/ 896851 h 2532844"/>
              <a:gd name="connsiteX822" fmla="*/ 1232986 w 2640595"/>
              <a:gd name="connsiteY822" fmla="*/ 896851 h 2532844"/>
              <a:gd name="connsiteX823" fmla="*/ 1243817 w 2640595"/>
              <a:gd name="connsiteY823" fmla="*/ 907682 h 2532844"/>
              <a:gd name="connsiteX824" fmla="*/ 1232986 w 2640595"/>
              <a:gd name="connsiteY824" fmla="*/ 918513 h 2532844"/>
              <a:gd name="connsiteX825" fmla="*/ 1222155 w 2640595"/>
              <a:gd name="connsiteY825" fmla="*/ 907682 h 2532844"/>
              <a:gd name="connsiteX826" fmla="*/ 1232986 w 2640595"/>
              <a:gd name="connsiteY826" fmla="*/ 896851 h 2532844"/>
              <a:gd name="connsiteX827" fmla="*/ 534602 w 2640595"/>
              <a:gd name="connsiteY827" fmla="*/ 896851 h 2532844"/>
              <a:gd name="connsiteX828" fmla="*/ 545432 w 2640595"/>
              <a:gd name="connsiteY828" fmla="*/ 907682 h 2532844"/>
              <a:gd name="connsiteX829" fmla="*/ 534602 w 2640595"/>
              <a:gd name="connsiteY829" fmla="*/ 918513 h 2532844"/>
              <a:gd name="connsiteX830" fmla="*/ 523771 w 2640595"/>
              <a:gd name="connsiteY830" fmla="*/ 907682 h 2532844"/>
              <a:gd name="connsiteX831" fmla="*/ 534602 w 2640595"/>
              <a:gd name="connsiteY831" fmla="*/ 896851 h 2532844"/>
              <a:gd name="connsiteX832" fmla="*/ 359982 w 2640595"/>
              <a:gd name="connsiteY832" fmla="*/ 896851 h 2532844"/>
              <a:gd name="connsiteX833" fmla="*/ 370812 w 2640595"/>
              <a:gd name="connsiteY833" fmla="*/ 907682 h 2532844"/>
              <a:gd name="connsiteX834" fmla="*/ 359982 w 2640595"/>
              <a:gd name="connsiteY834" fmla="*/ 918513 h 2532844"/>
              <a:gd name="connsiteX835" fmla="*/ 349151 w 2640595"/>
              <a:gd name="connsiteY835" fmla="*/ 907682 h 2532844"/>
              <a:gd name="connsiteX836" fmla="*/ 359982 w 2640595"/>
              <a:gd name="connsiteY836" fmla="*/ 896851 h 2532844"/>
              <a:gd name="connsiteX837" fmla="*/ 185362 w 2640595"/>
              <a:gd name="connsiteY837" fmla="*/ 896851 h 2532844"/>
              <a:gd name="connsiteX838" fmla="*/ 196192 w 2640595"/>
              <a:gd name="connsiteY838" fmla="*/ 907682 h 2532844"/>
              <a:gd name="connsiteX839" fmla="*/ 185362 w 2640595"/>
              <a:gd name="connsiteY839" fmla="*/ 918513 h 2532844"/>
              <a:gd name="connsiteX840" fmla="*/ 174626 w 2640595"/>
              <a:gd name="connsiteY840" fmla="*/ 907682 h 2532844"/>
              <a:gd name="connsiteX841" fmla="*/ 185362 w 2640595"/>
              <a:gd name="connsiteY841" fmla="*/ 896851 h 2532844"/>
              <a:gd name="connsiteX842" fmla="*/ 11122 w 2640595"/>
              <a:gd name="connsiteY842" fmla="*/ 896851 h 2532844"/>
              <a:gd name="connsiteX843" fmla="*/ 21572 w 2640595"/>
              <a:gd name="connsiteY843" fmla="*/ 907682 h 2532844"/>
              <a:gd name="connsiteX844" fmla="*/ 11122 w 2640595"/>
              <a:gd name="connsiteY844" fmla="*/ 918513 h 2532844"/>
              <a:gd name="connsiteX845" fmla="*/ 291 w 2640595"/>
              <a:gd name="connsiteY845" fmla="*/ 907682 h 2532844"/>
              <a:gd name="connsiteX846" fmla="*/ 11122 w 2640595"/>
              <a:gd name="connsiteY846" fmla="*/ 896851 h 2532844"/>
              <a:gd name="connsiteX847" fmla="*/ 2454057 w 2640595"/>
              <a:gd name="connsiteY847" fmla="*/ 896811 h 2532844"/>
              <a:gd name="connsiteX848" fmla="*/ 2464887 w 2640595"/>
              <a:gd name="connsiteY848" fmla="*/ 907642 h 2532844"/>
              <a:gd name="connsiteX849" fmla="*/ 2454057 w 2640595"/>
              <a:gd name="connsiteY849" fmla="*/ 918472 h 2532844"/>
              <a:gd name="connsiteX850" fmla="*/ 2443226 w 2640595"/>
              <a:gd name="connsiteY850" fmla="*/ 907642 h 2532844"/>
              <a:gd name="connsiteX851" fmla="*/ 2454057 w 2640595"/>
              <a:gd name="connsiteY851" fmla="*/ 896811 h 2532844"/>
              <a:gd name="connsiteX852" fmla="*/ 2279532 w 2640595"/>
              <a:gd name="connsiteY852" fmla="*/ 896811 h 2532844"/>
              <a:gd name="connsiteX853" fmla="*/ 2290362 w 2640595"/>
              <a:gd name="connsiteY853" fmla="*/ 907642 h 2532844"/>
              <a:gd name="connsiteX854" fmla="*/ 2279532 w 2640595"/>
              <a:gd name="connsiteY854" fmla="*/ 918472 h 2532844"/>
              <a:gd name="connsiteX855" fmla="*/ 2268701 w 2640595"/>
              <a:gd name="connsiteY855" fmla="*/ 907642 h 2532844"/>
              <a:gd name="connsiteX856" fmla="*/ 2279532 w 2640595"/>
              <a:gd name="connsiteY856" fmla="*/ 896811 h 2532844"/>
              <a:gd name="connsiteX857" fmla="*/ 2104913 w 2640595"/>
              <a:gd name="connsiteY857" fmla="*/ 896811 h 2532844"/>
              <a:gd name="connsiteX858" fmla="*/ 2115743 w 2640595"/>
              <a:gd name="connsiteY858" fmla="*/ 907642 h 2532844"/>
              <a:gd name="connsiteX859" fmla="*/ 2104913 w 2640595"/>
              <a:gd name="connsiteY859" fmla="*/ 918472 h 2532844"/>
              <a:gd name="connsiteX860" fmla="*/ 2094082 w 2640595"/>
              <a:gd name="connsiteY860" fmla="*/ 907642 h 2532844"/>
              <a:gd name="connsiteX861" fmla="*/ 2104913 w 2640595"/>
              <a:gd name="connsiteY861" fmla="*/ 896811 h 2532844"/>
              <a:gd name="connsiteX862" fmla="*/ 1057287 w 2640595"/>
              <a:gd name="connsiteY862" fmla="*/ 896811 h 2532844"/>
              <a:gd name="connsiteX863" fmla="*/ 1068118 w 2640595"/>
              <a:gd name="connsiteY863" fmla="*/ 907642 h 2532844"/>
              <a:gd name="connsiteX864" fmla="*/ 1057287 w 2640595"/>
              <a:gd name="connsiteY864" fmla="*/ 918472 h 2532844"/>
              <a:gd name="connsiteX865" fmla="*/ 1046457 w 2640595"/>
              <a:gd name="connsiteY865" fmla="*/ 907642 h 2532844"/>
              <a:gd name="connsiteX866" fmla="*/ 1057287 w 2640595"/>
              <a:gd name="connsiteY866" fmla="*/ 896811 h 2532844"/>
              <a:gd name="connsiteX867" fmla="*/ 882667 w 2640595"/>
              <a:gd name="connsiteY867" fmla="*/ 896811 h 2532844"/>
              <a:gd name="connsiteX868" fmla="*/ 893498 w 2640595"/>
              <a:gd name="connsiteY868" fmla="*/ 907642 h 2532844"/>
              <a:gd name="connsiteX869" fmla="*/ 882667 w 2640595"/>
              <a:gd name="connsiteY869" fmla="*/ 918472 h 2532844"/>
              <a:gd name="connsiteX870" fmla="*/ 871837 w 2640595"/>
              <a:gd name="connsiteY870" fmla="*/ 907642 h 2532844"/>
              <a:gd name="connsiteX871" fmla="*/ 882667 w 2640595"/>
              <a:gd name="connsiteY871" fmla="*/ 896811 h 2532844"/>
              <a:gd name="connsiteX872" fmla="*/ 708142 w 2640595"/>
              <a:gd name="connsiteY872" fmla="*/ 896811 h 2532844"/>
              <a:gd name="connsiteX873" fmla="*/ 718973 w 2640595"/>
              <a:gd name="connsiteY873" fmla="*/ 907642 h 2532844"/>
              <a:gd name="connsiteX874" fmla="*/ 708142 w 2640595"/>
              <a:gd name="connsiteY874" fmla="*/ 918472 h 2532844"/>
              <a:gd name="connsiteX875" fmla="*/ 697312 w 2640595"/>
              <a:gd name="connsiteY875" fmla="*/ 907642 h 2532844"/>
              <a:gd name="connsiteX876" fmla="*/ 708142 w 2640595"/>
              <a:gd name="connsiteY876" fmla="*/ 896811 h 2532844"/>
              <a:gd name="connsiteX877" fmla="*/ 2629755 w 2640595"/>
              <a:gd name="connsiteY877" fmla="*/ 717480 h 2532844"/>
              <a:gd name="connsiteX878" fmla="*/ 2640586 w 2640595"/>
              <a:gd name="connsiteY878" fmla="*/ 728311 h 2532844"/>
              <a:gd name="connsiteX879" fmla="*/ 2629755 w 2640595"/>
              <a:gd name="connsiteY879" fmla="*/ 739142 h 2532844"/>
              <a:gd name="connsiteX880" fmla="*/ 2619019 w 2640595"/>
              <a:gd name="connsiteY880" fmla="*/ 728311 h 2532844"/>
              <a:gd name="connsiteX881" fmla="*/ 2629755 w 2640595"/>
              <a:gd name="connsiteY881" fmla="*/ 717480 h 2532844"/>
              <a:gd name="connsiteX882" fmla="*/ 2455230 w 2640595"/>
              <a:gd name="connsiteY882" fmla="*/ 717480 h 2532844"/>
              <a:gd name="connsiteX883" fmla="*/ 2465966 w 2640595"/>
              <a:gd name="connsiteY883" fmla="*/ 728311 h 2532844"/>
              <a:gd name="connsiteX884" fmla="*/ 2455230 w 2640595"/>
              <a:gd name="connsiteY884" fmla="*/ 739142 h 2532844"/>
              <a:gd name="connsiteX885" fmla="*/ 2444399 w 2640595"/>
              <a:gd name="connsiteY885" fmla="*/ 728311 h 2532844"/>
              <a:gd name="connsiteX886" fmla="*/ 2455230 w 2640595"/>
              <a:gd name="connsiteY886" fmla="*/ 717480 h 2532844"/>
              <a:gd name="connsiteX887" fmla="*/ 2280420 w 2640595"/>
              <a:gd name="connsiteY887" fmla="*/ 717480 h 2532844"/>
              <a:gd name="connsiteX888" fmla="*/ 2291251 w 2640595"/>
              <a:gd name="connsiteY888" fmla="*/ 728311 h 2532844"/>
              <a:gd name="connsiteX889" fmla="*/ 2280420 w 2640595"/>
              <a:gd name="connsiteY889" fmla="*/ 739142 h 2532844"/>
              <a:gd name="connsiteX890" fmla="*/ 2269589 w 2640595"/>
              <a:gd name="connsiteY890" fmla="*/ 728311 h 2532844"/>
              <a:gd name="connsiteX891" fmla="*/ 2280420 w 2640595"/>
              <a:gd name="connsiteY891" fmla="*/ 717480 h 2532844"/>
              <a:gd name="connsiteX892" fmla="*/ 2105990 w 2640595"/>
              <a:gd name="connsiteY892" fmla="*/ 717480 h 2532844"/>
              <a:gd name="connsiteX893" fmla="*/ 2116821 w 2640595"/>
              <a:gd name="connsiteY893" fmla="*/ 728311 h 2532844"/>
              <a:gd name="connsiteX894" fmla="*/ 2105990 w 2640595"/>
              <a:gd name="connsiteY894" fmla="*/ 739142 h 2532844"/>
              <a:gd name="connsiteX895" fmla="*/ 2095159 w 2640595"/>
              <a:gd name="connsiteY895" fmla="*/ 728311 h 2532844"/>
              <a:gd name="connsiteX896" fmla="*/ 2105990 w 2640595"/>
              <a:gd name="connsiteY896" fmla="*/ 717480 h 2532844"/>
              <a:gd name="connsiteX897" fmla="*/ 1931275 w 2640595"/>
              <a:gd name="connsiteY897" fmla="*/ 717480 h 2532844"/>
              <a:gd name="connsiteX898" fmla="*/ 1931371 w 2640595"/>
              <a:gd name="connsiteY898" fmla="*/ 717480 h 2532844"/>
              <a:gd name="connsiteX899" fmla="*/ 1942201 w 2640595"/>
              <a:gd name="connsiteY899" fmla="*/ 728311 h 2532844"/>
              <a:gd name="connsiteX900" fmla="*/ 1931371 w 2640595"/>
              <a:gd name="connsiteY900" fmla="*/ 739142 h 2532844"/>
              <a:gd name="connsiteX901" fmla="*/ 1920635 w 2640595"/>
              <a:gd name="connsiteY901" fmla="*/ 728406 h 2532844"/>
              <a:gd name="connsiteX902" fmla="*/ 1920635 w 2640595"/>
              <a:gd name="connsiteY902" fmla="*/ 728311 h 2532844"/>
              <a:gd name="connsiteX903" fmla="*/ 1931275 w 2640595"/>
              <a:gd name="connsiteY903" fmla="*/ 717480 h 2532844"/>
              <a:gd name="connsiteX904" fmla="*/ 1756846 w 2640595"/>
              <a:gd name="connsiteY904" fmla="*/ 717480 h 2532844"/>
              <a:gd name="connsiteX905" fmla="*/ 1767582 w 2640595"/>
              <a:gd name="connsiteY905" fmla="*/ 728311 h 2532844"/>
              <a:gd name="connsiteX906" fmla="*/ 1756846 w 2640595"/>
              <a:gd name="connsiteY906" fmla="*/ 739142 h 2532844"/>
              <a:gd name="connsiteX907" fmla="*/ 1746015 w 2640595"/>
              <a:gd name="connsiteY907" fmla="*/ 728311 h 2532844"/>
              <a:gd name="connsiteX908" fmla="*/ 1756846 w 2640595"/>
              <a:gd name="connsiteY908" fmla="*/ 717480 h 2532844"/>
              <a:gd name="connsiteX909" fmla="*/ 1582226 w 2640595"/>
              <a:gd name="connsiteY909" fmla="*/ 717480 h 2532844"/>
              <a:gd name="connsiteX910" fmla="*/ 1592962 w 2640595"/>
              <a:gd name="connsiteY910" fmla="*/ 728216 h 2532844"/>
              <a:gd name="connsiteX911" fmla="*/ 1592962 w 2640595"/>
              <a:gd name="connsiteY911" fmla="*/ 728311 h 2532844"/>
              <a:gd name="connsiteX912" fmla="*/ 1582321 w 2640595"/>
              <a:gd name="connsiteY912" fmla="*/ 739142 h 2532844"/>
              <a:gd name="connsiteX913" fmla="*/ 1582226 w 2640595"/>
              <a:gd name="connsiteY913" fmla="*/ 739142 h 2532844"/>
              <a:gd name="connsiteX914" fmla="*/ 1571395 w 2640595"/>
              <a:gd name="connsiteY914" fmla="*/ 728311 h 2532844"/>
              <a:gd name="connsiteX915" fmla="*/ 1582226 w 2640595"/>
              <a:gd name="connsiteY915" fmla="*/ 717480 h 2532844"/>
              <a:gd name="connsiteX916" fmla="*/ 1407606 w 2640595"/>
              <a:gd name="connsiteY916" fmla="*/ 717480 h 2532844"/>
              <a:gd name="connsiteX917" fmla="*/ 1418437 w 2640595"/>
              <a:gd name="connsiteY917" fmla="*/ 728311 h 2532844"/>
              <a:gd name="connsiteX918" fmla="*/ 1407606 w 2640595"/>
              <a:gd name="connsiteY918" fmla="*/ 739142 h 2532844"/>
              <a:gd name="connsiteX919" fmla="*/ 1396775 w 2640595"/>
              <a:gd name="connsiteY919" fmla="*/ 728311 h 2532844"/>
              <a:gd name="connsiteX920" fmla="*/ 1407606 w 2640595"/>
              <a:gd name="connsiteY920" fmla="*/ 717480 h 2532844"/>
              <a:gd name="connsiteX921" fmla="*/ 1232986 w 2640595"/>
              <a:gd name="connsiteY921" fmla="*/ 717480 h 2532844"/>
              <a:gd name="connsiteX922" fmla="*/ 1243817 w 2640595"/>
              <a:gd name="connsiteY922" fmla="*/ 728311 h 2532844"/>
              <a:gd name="connsiteX923" fmla="*/ 1232986 w 2640595"/>
              <a:gd name="connsiteY923" fmla="*/ 739142 h 2532844"/>
              <a:gd name="connsiteX924" fmla="*/ 1222155 w 2640595"/>
              <a:gd name="connsiteY924" fmla="*/ 728311 h 2532844"/>
              <a:gd name="connsiteX925" fmla="*/ 1232986 w 2640595"/>
              <a:gd name="connsiteY925" fmla="*/ 717480 h 2532844"/>
              <a:gd name="connsiteX926" fmla="*/ 1058366 w 2640595"/>
              <a:gd name="connsiteY926" fmla="*/ 717480 h 2532844"/>
              <a:gd name="connsiteX927" fmla="*/ 1069197 w 2640595"/>
              <a:gd name="connsiteY927" fmla="*/ 728311 h 2532844"/>
              <a:gd name="connsiteX928" fmla="*/ 1058366 w 2640595"/>
              <a:gd name="connsiteY928" fmla="*/ 739142 h 2532844"/>
              <a:gd name="connsiteX929" fmla="*/ 1047630 w 2640595"/>
              <a:gd name="connsiteY929" fmla="*/ 728311 h 2532844"/>
              <a:gd name="connsiteX930" fmla="*/ 1058366 w 2640595"/>
              <a:gd name="connsiteY930" fmla="*/ 717480 h 2532844"/>
              <a:gd name="connsiteX931" fmla="*/ 883936 w 2640595"/>
              <a:gd name="connsiteY931" fmla="*/ 717480 h 2532844"/>
              <a:gd name="connsiteX932" fmla="*/ 894672 w 2640595"/>
              <a:gd name="connsiteY932" fmla="*/ 728311 h 2532844"/>
              <a:gd name="connsiteX933" fmla="*/ 883936 w 2640595"/>
              <a:gd name="connsiteY933" fmla="*/ 739142 h 2532844"/>
              <a:gd name="connsiteX934" fmla="*/ 873105 w 2640595"/>
              <a:gd name="connsiteY934" fmla="*/ 728311 h 2532844"/>
              <a:gd name="connsiteX935" fmla="*/ 883936 w 2640595"/>
              <a:gd name="connsiteY935" fmla="*/ 717480 h 2532844"/>
              <a:gd name="connsiteX936" fmla="*/ 709222 w 2640595"/>
              <a:gd name="connsiteY936" fmla="*/ 717480 h 2532844"/>
              <a:gd name="connsiteX937" fmla="*/ 720052 w 2640595"/>
              <a:gd name="connsiteY937" fmla="*/ 728311 h 2532844"/>
              <a:gd name="connsiteX938" fmla="*/ 709222 w 2640595"/>
              <a:gd name="connsiteY938" fmla="*/ 739142 h 2532844"/>
              <a:gd name="connsiteX939" fmla="*/ 698391 w 2640595"/>
              <a:gd name="connsiteY939" fmla="*/ 728311 h 2532844"/>
              <a:gd name="connsiteX940" fmla="*/ 709222 w 2640595"/>
              <a:gd name="connsiteY940" fmla="*/ 717480 h 2532844"/>
              <a:gd name="connsiteX941" fmla="*/ 534602 w 2640595"/>
              <a:gd name="connsiteY941" fmla="*/ 717480 h 2532844"/>
              <a:gd name="connsiteX942" fmla="*/ 545432 w 2640595"/>
              <a:gd name="connsiteY942" fmla="*/ 728311 h 2532844"/>
              <a:gd name="connsiteX943" fmla="*/ 534602 w 2640595"/>
              <a:gd name="connsiteY943" fmla="*/ 739142 h 2532844"/>
              <a:gd name="connsiteX944" fmla="*/ 523771 w 2640595"/>
              <a:gd name="connsiteY944" fmla="*/ 728311 h 2532844"/>
              <a:gd name="connsiteX945" fmla="*/ 534602 w 2640595"/>
              <a:gd name="connsiteY945" fmla="*/ 717480 h 2532844"/>
              <a:gd name="connsiteX946" fmla="*/ 359982 w 2640595"/>
              <a:gd name="connsiteY946" fmla="*/ 717480 h 2532844"/>
              <a:gd name="connsiteX947" fmla="*/ 370812 w 2640595"/>
              <a:gd name="connsiteY947" fmla="*/ 728311 h 2532844"/>
              <a:gd name="connsiteX948" fmla="*/ 359982 w 2640595"/>
              <a:gd name="connsiteY948" fmla="*/ 739142 h 2532844"/>
              <a:gd name="connsiteX949" fmla="*/ 349151 w 2640595"/>
              <a:gd name="connsiteY949" fmla="*/ 728311 h 2532844"/>
              <a:gd name="connsiteX950" fmla="*/ 359982 w 2640595"/>
              <a:gd name="connsiteY950" fmla="*/ 717480 h 2532844"/>
              <a:gd name="connsiteX951" fmla="*/ 185362 w 2640595"/>
              <a:gd name="connsiteY951" fmla="*/ 717480 h 2532844"/>
              <a:gd name="connsiteX952" fmla="*/ 196192 w 2640595"/>
              <a:gd name="connsiteY952" fmla="*/ 728311 h 2532844"/>
              <a:gd name="connsiteX953" fmla="*/ 185362 w 2640595"/>
              <a:gd name="connsiteY953" fmla="*/ 739142 h 2532844"/>
              <a:gd name="connsiteX954" fmla="*/ 174626 w 2640595"/>
              <a:gd name="connsiteY954" fmla="*/ 728311 h 2532844"/>
              <a:gd name="connsiteX955" fmla="*/ 185362 w 2640595"/>
              <a:gd name="connsiteY955" fmla="*/ 717480 h 2532844"/>
              <a:gd name="connsiteX956" fmla="*/ 10837 w 2640595"/>
              <a:gd name="connsiteY956" fmla="*/ 717480 h 2532844"/>
              <a:gd name="connsiteX957" fmla="*/ 21572 w 2640595"/>
              <a:gd name="connsiteY957" fmla="*/ 728311 h 2532844"/>
              <a:gd name="connsiteX958" fmla="*/ 10837 w 2640595"/>
              <a:gd name="connsiteY958" fmla="*/ 739142 h 2532844"/>
              <a:gd name="connsiteX959" fmla="*/ 6 w 2640595"/>
              <a:gd name="connsiteY959" fmla="*/ 728311 h 2532844"/>
              <a:gd name="connsiteX960" fmla="*/ 10837 w 2640595"/>
              <a:gd name="connsiteY960" fmla="*/ 717480 h 2532844"/>
              <a:gd name="connsiteX961" fmla="*/ 1931370 w 2640595"/>
              <a:gd name="connsiteY961" fmla="*/ 538110 h 2532844"/>
              <a:gd name="connsiteX962" fmla="*/ 1931465 w 2640595"/>
              <a:gd name="connsiteY962" fmla="*/ 538110 h 2532844"/>
              <a:gd name="connsiteX963" fmla="*/ 1942201 w 2640595"/>
              <a:gd name="connsiteY963" fmla="*/ 548941 h 2532844"/>
              <a:gd name="connsiteX964" fmla="*/ 1931370 w 2640595"/>
              <a:gd name="connsiteY964" fmla="*/ 559392 h 2532844"/>
              <a:gd name="connsiteX965" fmla="*/ 1920730 w 2640595"/>
              <a:gd name="connsiteY965" fmla="*/ 548941 h 2532844"/>
              <a:gd name="connsiteX966" fmla="*/ 1931370 w 2640595"/>
              <a:gd name="connsiteY966" fmla="*/ 538110 h 2532844"/>
              <a:gd name="connsiteX967" fmla="*/ 1407701 w 2640595"/>
              <a:gd name="connsiteY967" fmla="*/ 538110 h 2532844"/>
              <a:gd name="connsiteX968" fmla="*/ 1418437 w 2640595"/>
              <a:gd name="connsiteY968" fmla="*/ 548941 h 2532844"/>
              <a:gd name="connsiteX969" fmla="*/ 1407701 w 2640595"/>
              <a:gd name="connsiteY969" fmla="*/ 559392 h 2532844"/>
              <a:gd name="connsiteX970" fmla="*/ 1396870 w 2640595"/>
              <a:gd name="connsiteY970" fmla="*/ 548561 h 2532844"/>
              <a:gd name="connsiteX971" fmla="*/ 1407701 w 2640595"/>
              <a:gd name="connsiteY971" fmla="*/ 538110 h 2532844"/>
              <a:gd name="connsiteX972" fmla="*/ 534981 w 2640595"/>
              <a:gd name="connsiteY972" fmla="*/ 538110 h 2532844"/>
              <a:gd name="connsiteX973" fmla="*/ 545431 w 2640595"/>
              <a:gd name="connsiteY973" fmla="*/ 548941 h 2532844"/>
              <a:gd name="connsiteX974" fmla="*/ 534601 w 2640595"/>
              <a:gd name="connsiteY974" fmla="*/ 559392 h 2532844"/>
              <a:gd name="connsiteX975" fmla="*/ 524150 w 2640595"/>
              <a:gd name="connsiteY975" fmla="*/ 548941 h 2532844"/>
              <a:gd name="connsiteX976" fmla="*/ 534981 w 2640595"/>
              <a:gd name="connsiteY976" fmla="*/ 538110 h 2532844"/>
              <a:gd name="connsiteX977" fmla="*/ 11122 w 2640595"/>
              <a:gd name="connsiteY977" fmla="*/ 538110 h 2532844"/>
              <a:gd name="connsiteX978" fmla="*/ 21572 w 2640595"/>
              <a:gd name="connsiteY978" fmla="*/ 548941 h 2532844"/>
              <a:gd name="connsiteX979" fmla="*/ 11122 w 2640595"/>
              <a:gd name="connsiteY979" fmla="*/ 559392 h 2532844"/>
              <a:gd name="connsiteX980" fmla="*/ 291 w 2640595"/>
              <a:gd name="connsiteY980" fmla="*/ 548561 h 2532844"/>
              <a:gd name="connsiteX981" fmla="*/ 11122 w 2640595"/>
              <a:gd name="connsiteY981" fmla="*/ 538110 h 2532844"/>
              <a:gd name="connsiteX982" fmla="*/ 2629755 w 2640595"/>
              <a:gd name="connsiteY982" fmla="*/ 537730 h 2532844"/>
              <a:gd name="connsiteX983" fmla="*/ 2640595 w 2640595"/>
              <a:gd name="connsiteY983" fmla="*/ 548554 h 2532844"/>
              <a:gd name="connsiteX984" fmla="*/ 2640586 w 2640595"/>
              <a:gd name="connsiteY984" fmla="*/ 548941 h 2532844"/>
              <a:gd name="connsiteX985" fmla="*/ 2629755 w 2640595"/>
              <a:gd name="connsiteY985" fmla="*/ 559392 h 2532844"/>
              <a:gd name="connsiteX986" fmla="*/ 2619019 w 2640595"/>
              <a:gd name="connsiteY986" fmla="*/ 548561 h 2532844"/>
              <a:gd name="connsiteX987" fmla="*/ 2629755 w 2640595"/>
              <a:gd name="connsiteY987" fmla="*/ 537730 h 2532844"/>
              <a:gd name="connsiteX988" fmla="*/ 2455230 w 2640595"/>
              <a:gd name="connsiteY988" fmla="*/ 537730 h 2532844"/>
              <a:gd name="connsiteX989" fmla="*/ 2465975 w 2640595"/>
              <a:gd name="connsiteY989" fmla="*/ 548649 h 2532844"/>
              <a:gd name="connsiteX990" fmla="*/ 2465966 w 2640595"/>
              <a:gd name="connsiteY990" fmla="*/ 548941 h 2532844"/>
              <a:gd name="connsiteX991" fmla="*/ 2455230 w 2640595"/>
              <a:gd name="connsiteY991" fmla="*/ 559392 h 2532844"/>
              <a:gd name="connsiteX992" fmla="*/ 2444399 w 2640595"/>
              <a:gd name="connsiteY992" fmla="*/ 548561 h 2532844"/>
              <a:gd name="connsiteX993" fmla="*/ 2455230 w 2640595"/>
              <a:gd name="connsiteY993" fmla="*/ 537730 h 2532844"/>
              <a:gd name="connsiteX994" fmla="*/ 2280610 w 2640595"/>
              <a:gd name="connsiteY994" fmla="*/ 537730 h 2532844"/>
              <a:gd name="connsiteX995" fmla="*/ 2291260 w 2640595"/>
              <a:gd name="connsiteY995" fmla="*/ 548742 h 2532844"/>
              <a:gd name="connsiteX996" fmla="*/ 2291251 w 2640595"/>
              <a:gd name="connsiteY996" fmla="*/ 548941 h 2532844"/>
              <a:gd name="connsiteX997" fmla="*/ 2280610 w 2640595"/>
              <a:gd name="connsiteY997" fmla="*/ 559392 h 2532844"/>
              <a:gd name="connsiteX998" fmla="*/ 2269779 w 2640595"/>
              <a:gd name="connsiteY998" fmla="*/ 548561 h 2532844"/>
              <a:gd name="connsiteX999" fmla="*/ 2280610 w 2640595"/>
              <a:gd name="connsiteY999" fmla="*/ 537730 h 2532844"/>
              <a:gd name="connsiteX1000" fmla="*/ 2105990 w 2640595"/>
              <a:gd name="connsiteY1000" fmla="*/ 537730 h 2532844"/>
              <a:gd name="connsiteX1001" fmla="*/ 2116830 w 2640595"/>
              <a:gd name="connsiteY1001" fmla="*/ 548554 h 2532844"/>
              <a:gd name="connsiteX1002" fmla="*/ 2116821 w 2640595"/>
              <a:gd name="connsiteY1002" fmla="*/ 548941 h 2532844"/>
              <a:gd name="connsiteX1003" fmla="*/ 2105990 w 2640595"/>
              <a:gd name="connsiteY1003" fmla="*/ 559392 h 2532844"/>
              <a:gd name="connsiteX1004" fmla="*/ 2095159 w 2640595"/>
              <a:gd name="connsiteY1004" fmla="*/ 548561 h 2532844"/>
              <a:gd name="connsiteX1005" fmla="*/ 2105990 w 2640595"/>
              <a:gd name="connsiteY1005" fmla="*/ 537730 h 2532844"/>
              <a:gd name="connsiteX1006" fmla="*/ 1756846 w 2640595"/>
              <a:gd name="connsiteY1006" fmla="*/ 537730 h 2532844"/>
              <a:gd name="connsiteX1007" fmla="*/ 1767591 w 2640595"/>
              <a:gd name="connsiteY1007" fmla="*/ 548649 h 2532844"/>
              <a:gd name="connsiteX1008" fmla="*/ 1767582 w 2640595"/>
              <a:gd name="connsiteY1008" fmla="*/ 548941 h 2532844"/>
              <a:gd name="connsiteX1009" fmla="*/ 1756846 w 2640595"/>
              <a:gd name="connsiteY1009" fmla="*/ 559392 h 2532844"/>
              <a:gd name="connsiteX1010" fmla="*/ 1746015 w 2640595"/>
              <a:gd name="connsiteY1010" fmla="*/ 548561 h 2532844"/>
              <a:gd name="connsiteX1011" fmla="*/ 1756846 w 2640595"/>
              <a:gd name="connsiteY1011" fmla="*/ 537730 h 2532844"/>
              <a:gd name="connsiteX1012" fmla="*/ 1582226 w 2640595"/>
              <a:gd name="connsiteY1012" fmla="*/ 537730 h 2532844"/>
              <a:gd name="connsiteX1013" fmla="*/ 1592971 w 2640595"/>
              <a:gd name="connsiteY1013" fmla="*/ 548456 h 2532844"/>
              <a:gd name="connsiteX1014" fmla="*/ 1592962 w 2640595"/>
              <a:gd name="connsiteY1014" fmla="*/ 548941 h 2532844"/>
              <a:gd name="connsiteX1015" fmla="*/ 1582226 w 2640595"/>
              <a:gd name="connsiteY1015" fmla="*/ 559392 h 2532844"/>
              <a:gd name="connsiteX1016" fmla="*/ 1571395 w 2640595"/>
              <a:gd name="connsiteY1016" fmla="*/ 548561 h 2532844"/>
              <a:gd name="connsiteX1017" fmla="*/ 1582226 w 2640595"/>
              <a:gd name="connsiteY1017" fmla="*/ 537730 h 2532844"/>
              <a:gd name="connsiteX1018" fmla="*/ 1232986 w 2640595"/>
              <a:gd name="connsiteY1018" fmla="*/ 537730 h 2532844"/>
              <a:gd name="connsiteX1019" fmla="*/ 1243826 w 2640595"/>
              <a:gd name="connsiteY1019" fmla="*/ 548554 h 2532844"/>
              <a:gd name="connsiteX1020" fmla="*/ 1243817 w 2640595"/>
              <a:gd name="connsiteY1020" fmla="*/ 548941 h 2532844"/>
              <a:gd name="connsiteX1021" fmla="*/ 1232986 w 2640595"/>
              <a:gd name="connsiteY1021" fmla="*/ 559392 h 2532844"/>
              <a:gd name="connsiteX1022" fmla="*/ 1222155 w 2640595"/>
              <a:gd name="connsiteY1022" fmla="*/ 548561 h 2532844"/>
              <a:gd name="connsiteX1023" fmla="*/ 1232986 w 2640595"/>
              <a:gd name="connsiteY1023" fmla="*/ 537730 h 2532844"/>
              <a:gd name="connsiteX1024" fmla="*/ 1058366 w 2640595"/>
              <a:gd name="connsiteY1024" fmla="*/ 537730 h 2532844"/>
              <a:gd name="connsiteX1025" fmla="*/ 1069206 w 2640595"/>
              <a:gd name="connsiteY1025" fmla="*/ 548554 h 2532844"/>
              <a:gd name="connsiteX1026" fmla="*/ 1069197 w 2640595"/>
              <a:gd name="connsiteY1026" fmla="*/ 548941 h 2532844"/>
              <a:gd name="connsiteX1027" fmla="*/ 1058366 w 2640595"/>
              <a:gd name="connsiteY1027" fmla="*/ 559392 h 2532844"/>
              <a:gd name="connsiteX1028" fmla="*/ 1047630 w 2640595"/>
              <a:gd name="connsiteY1028" fmla="*/ 548561 h 2532844"/>
              <a:gd name="connsiteX1029" fmla="*/ 1058366 w 2640595"/>
              <a:gd name="connsiteY1029" fmla="*/ 537730 h 2532844"/>
              <a:gd name="connsiteX1030" fmla="*/ 883841 w 2640595"/>
              <a:gd name="connsiteY1030" fmla="*/ 537730 h 2532844"/>
              <a:gd name="connsiteX1031" fmla="*/ 894681 w 2640595"/>
              <a:gd name="connsiteY1031" fmla="*/ 548554 h 2532844"/>
              <a:gd name="connsiteX1032" fmla="*/ 894672 w 2640595"/>
              <a:gd name="connsiteY1032" fmla="*/ 548941 h 2532844"/>
              <a:gd name="connsiteX1033" fmla="*/ 883841 w 2640595"/>
              <a:gd name="connsiteY1033" fmla="*/ 559392 h 2532844"/>
              <a:gd name="connsiteX1034" fmla="*/ 873010 w 2640595"/>
              <a:gd name="connsiteY1034" fmla="*/ 548561 h 2532844"/>
              <a:gd name="connsiteX1035" fmla="*/ 883841 w 2640595"/>
              <a:gd name="connsiteY1035" fmla="*/ 537730 h 2532844"/>
              <a:gd name="connsiteX1036" fmla="*/ 709222 w 2640595"/>
              <a:gd name="connsiteY1036" fmla="*/ 537730 h 2532844"/>
              <a:gd name="connsiteX1037" fmla="*/ 720062 w 2640595"/>
              <a:gd name="connsiteY1037" fmla="*/ 548554 h 2532844"/>
              <a:gd name="connsiteX1038" fmla="*/ 720052 w 2640595"/>
              <a:gd name="connsiteY1038" fmla="*/ 548941 h 2532844"/>
              <a:gd name="connsiteX1039" fmla="*/ 709222 w 2640595"/>
              <a:gd name="connsiteY1039" fmla="*/ 559392 h 2532844"/>
              <a:gd name="connsiteX1040" fmla="*/ 698391 w 2640595"/>
              <a:gd name="connsiteY1040" fmla="*/ 548561 h 2532844"/>
              <a:gd name="connsiteX1041" fmla="*/ 709222 w 2640595"/>
              <a:gd name="connsiteY1041" fmla="*/ 537730 h 2532844"/>
              <a:gd name="connsiteX1042" fmla="*/ 359982 w 2640595"/>
              <a:gd name="connsiteY1042" fmla="*/ 537730 h 2532844"/>
              <a:gd name="connsiteX1043" fmla="*/ 370822 w 2640595"/>
              <a:gd name="connsiteY1043" fmla="*/ 548554 h 2532844"/>
              <a:gd name="connsiteX1044" fmla="*/ 370812 w 2640595"/>
              <a:gd name="connsiteY1044" fmla="*/ 548941 h 2532844"/>
              <a:gd name="connsiteX1045" fmla="*/ 359982 w 2640595"/>
              <a:gd name="connsiteY1045" fmla="*/ 559392 h 2532844"/>
              <a:gd name="connsiteX1046" fmla="*/ 349151 w 2640595"/>
              <a:gd name="connsiteY1046" fmla="*/ 548561 h 2532844"/>
              <a:gd name="connsiteX1047" fmla="*/ 359982 w 2640595"/>
              <a:gd name="connsiteY1047" fmla="*/ 537730 h 2532844"/>
              <a:gd name="connsiteX1048" fmla="*/ 185362 w 2640595"/>
              <a:gd name="connsiteY1048" fmla="*/ 537730 h 2532844"/>
              <a:gd name="connsiteX1049" fmla="*/ 196202 w 2640595"/>
              <a:gd name="connsiteY1049" fmla="*/ 548554 h 2532844"/>
              <a:gd name="connsiteX1050" fmla="*/ 196192 w 2640595"/>
              <a:gd name="connsiteY1050" fmla="*/ 548941 h 2532844"/>
              <a:gd name="connsiteX1051" fmla="*/ 185362 w 2640595"/>
              <a:gd name="connsiteY1051" fmla="*/ 559392 h 2532844"/>
              <a:gd name="connsiteX1052" fmla="*/ 174626 w 2640595"/>
              <a:gd name="connsiteY1052" fmla="*/ 548561 h 2532844"/>
              <a:gd name="connsiteX1053" fmla="*/ 185362 w 2640595"/>
              <a:gd name="connsiteY1053" fmla="*/ 537730 h 2532844"/>
              <a:gd name="connsiteX1054" fmla="*/ 1407701 w 2640595"/>
              <a:gd name="connsiteY1054" fmla="*/ 358741 h 2532844"/>
              <a:gd name="connsiteX1055" fmla="*/ 1418437 w 2640595"/>
              <a:gd name="connsiteY1055" fmla="*/ 369381 h 2532844"/>
              <a:gd name="connsiteX1056" fmla="*/ 1407796 w 2640595"/>
              <a:gd name="connsiteY1056" fmla="*/ 380401 h 2532844"/>
              <a:gd name="connsiteX1057" fmla="*/ 1407701 w 2640595"/>
              <a:gd name="connsiteY1057" fmla="*/ 380402 h 2532844"/>
              <a:gd name="connsiteX1058" fmla="*/ 1396775 w 2640595"/>
              <a:gd name="connsiteY1058" fmla="*/ 369668 h 2532844"/>
              <a:gd name="connsiteX1059" fmla="*/ 1396775 w 2640595"/>
              <a:gd name="connsiteY1059" fmla="*/ 369381 h 2532844"/>
              <a:gd name="connsiteX1060" fmla="*/ 1407701 w 2640595"/>
              <a:gd name="connsiteY1060" fmla="*/ 358741 h 2532844"/>
              <a:gd name="connsiteX1061" fmla="*/ 11017 w 2640595"/>
              <a:gd name="connsiteY1061" fmla="*/ 358739 h 2532844"/>
              <a:gd name="connsiteX1062" fmla="*/ 11122 w 2640595"/>
              <a:gd name="connsiteY1062" fmla="*/ 358741 h 2532844"/>
              <a:gd name="connsiteX1063" fmla="*/ 21572 w 2640595"/>
              <a:gd name="connsiteY1063" fmla="*/ 369382 h 2532844"/>
              <a:gd name="connsiteX1064" fmla="*/ 11122 w 2640595"/>
              <a:gd name="connsiteY1064" fmla="*/ 380402 h 2532844"/>
              <a:gd name="connsiteX1065" fmla="*/ 6 w 2640595"/>
              <a:gd name="connsiteY1065" fmla="*/ 369862 h 2532844"/>
              <a:gd name="connsiteX1066" fmla="*/ 6 w 2640595"/>
              <a:gd name="connsiteY1066" fmla="*/ 369382 h 2532844"/>
              <a:gd name="connsiteX1067" fmla="*/ 11017 w 2640595"/>
              <a:gd name="connsiteY1067" fmla="*/ 358739 h 2532844"/>
              <a:gd name="connsiteX1068" fmla="*/ 2629755 w 2640595"/>
              <a:gd name="connsiteY1068" fmla="*/ 358550 h 2532844"/>
              <a:gd name="connsiteX1069" fmla="*/ 2640586 w 2640595"/>
              <a:gd name="connsiteY1069" fmla="*/ 369381 h 2532844"/>
              <a:gd name="connsiteX1070" fmla="*/ 2629755 w 2640595"/>
              <a:gd name="connsiteY1070" fmla="*/ 380212 h 2532844"/>
              <a:gd name="connsiteX1071" fmla="*/ 2619019 w 2640595"/>
              <a:gd name="connsiteY1071" fmla="*/ 369381 h 2532844"/>
              <a:gd name="connsiteX1072" fmla="*/ 2629755 w 2640595"/>
              <a:gd name="connsiteY1072" fmla="*/ 358550 h 2532844"/>
              <a:gd name="connsiteX1073" fmla="*/ 2455230 w 2640595"/>
              <a:gd name="connsiteY1073" fmla="*/ 358550 h 2532844"/>
              <a:gd name="connsiteX1074" fmla="*/ 2465966 w 2640595"/>
              <a:gd name="connsiteY1074" fmla="*/ 369381 h 2532844"/>
              <a:gd name="connsiteX1075" fmla="*/ 2455230 w 2640595"/>
              <a:gd name="connsiteY1075" fmla="*/ 380212 h 2532844"/>
              <a:gd name="connsiteX1076" fmla="*/ 2444399 w 2640595"/>
              <a:gd name="connsiteY1076" fmla="*/ 369381 h 2532844"/>
              <a:gd name="connsiteX1077" fmla="*/ 2455230 w 2640595"/>
              <a:gd name="connsiteY1077" fmla="*/ 358550 h 2532844"/>
              <a:gd name="connsiteX1078" fmla="*/ 2280610 w 2640595"/>
              <a:gd name="connsiteY1078" fmla="*/ 358550 h 2532844"/>
              <a:gd name="connsiteX1079" fmla="*/ 2291251 w 2640595"/>
              <a:gd name="connsiteY1079" fmla="*/ 369381 h 2532844"/>
              <a:gd name="connsiteX1080" fmla="*/ 2280420 w 2640595"/>
              <a:gd name="connsiteY1080" fmla="*/ 380212 h 2532844"/>
              <a:gd name="connsiteX1081" fmla="*/ 2269779 w 2640595"/>
              <a:gd name="connsiteY1081" fmla="*/ 369381 h 2532844"/>
              <a:gd name="connsiteX1082" fmla="*/ 2280610 w 2640595"/>
              <a:gd name="connsiteY1082" fmla="*/ 358550 h 2532844"/>
              <a:gd name="connsiteX1083" fmla="*/ 2105990 w 2640595"/>
              <a:gd name="connsiteY1083" fmla="*/ 358550 h 2532844"/>
              <a:gd name="connsiteX1084" fmla="*/ 2116821 w 2640595"/>
              <a:gd name="connsiteY1084" fmla="*/ 369381 h 2532844"/>
              <a:gd name="connsiteX1085" fmla="*/ 2105990 w 2640595"/>
              <a:gd name="connsiteY1085" fmla="*/ 380212 h 2532844"/>
              <a:gd name="connsiteX1086" fmla="*/ 2095159 w 2640595"/>
              <a:gd name="connsiteY1086" fmla="*/ 369381 h 2532844"/>
              <a:gd name="connsiteX1087" fmla="*/ 2105990 w 2640595"/>
              <a:gd name="connsiteY1087" fmla="*/ 358550 h 2532844"/>
              <a:gd name="connsiteX1088" fmla="*/ 1931370 w 2640595"/>
              <a:gd name="connsiteY1088" fmla="*/ 358550 h 2532844"/>
              <a:gd name="connsiteX1089" fmla="*/ 1931465 w 2640595"/>
              <a:gd name="connsiteY1089" fmla="*/ 358550 h 2532844"/>
              <a:gd name="connsiteX1090" fmla="*/ 1942201 w 2640595"/>
              <a:gd name="connsiteY1090" fmla="*/ 369381 h 2532844"/>
              <a:gd name="connsiteX1091" fmla="*/ 1931370 w 2640595"/>
              <a:gd name="connsiteY1091" fmla="*/ 380212 h 2532844"/>
              <a:gd name="connsiteX1092" fmla="*/ 1920730 w 2640595"/>
              <a:gd name="connsiteY1092" fmla="*/ 369382 h 2532844"/>
              <a:gd name="connsiteX1093" fmla="*/ 1920730 w 2640595"/>
              <a:gd name="connsiteY1093" fmla="*/ 369381 h 2532844"/>
              <a:gd name="connsiteX1094" fmla="*/ 1931370 w 2640595"/>
              <a:gd name="connsiteY1094" fmla="*/ 358550 h 2532844"/>
              <a:gd name="connsiteX1095" fmla="*/ 1756846 w 2640595"/>
              <a:gd name="connsiteY1095" fmla="*/ 358550 h 2532844"/>
              <a:gd name="connsiteX1096" fmla="*/ 1767582 w 2640595"/>
              <a:gd name="connsiteY1096" fmla="*/ 369381 h 2532844"/>
              <a:gd name="connsiteX1097" fmla="*/ 1756846 w 2640595"/>
              <a:gd name="connsiteY1097" fmla="*/ 380212 h 2532844"/>
              <a:gd name="connsiteX1098" fmla="*/ 1746015 w 2640595"/>
              <a:gd name="connsiteY1098" fmla="*/ 369381 h 2532844"/>
              <a:gd name="connsiteX1099" fmla="*/ 1756846 w 2640595"/>
              <a:gd name="connsiteY1099" fmla="*/ 358550 h 2532844"/>
              <a:gd name="connsiteX1100" fmla="*/ 1582226 w 2640595"/>
              <a:gd name="connsiteY1100" fmla="*/ 358550 h 2532844"/>
              <a:gd name="connsiteX1101" fmla="*/ 1592962 w 2640595"/>
              <a:gd name="connsiteY1101" fmla="*/ 369286 h 2532844"/>
              <a:gd name="connsiteX1102" fmla="*/ 1592962 w 2640595"/>
              <a:gd name="connsiteY1102" fmla="*/ 369381 h 2532844"/>
              <a:gd name="connsiteX1103" fmla="*/ 1582321 w 2640595"/>
              <a:gd name="connsiteY1103" fmla="*/ 380212 h 2532844"/>
              <a:gd name="connsiteX1104" fmla="*/ 1582226 w 2640595"/>
              <a:gd name="connsiteY1104" fmla="*/ 380212 h 2532844"/>
              <a:gd name="connsiteX1105" fmla="*/ 1571395 w 2640595"/>
              <a:gd name="connsiteY1105" fmla="*/ 369381 h 2532844"/>
              <a:gd name="connsiteX1106" fmla="*/ 1582226 w 2640595"/>
              <a:gd name="connsiteY1106" fmla="*/ 358550 h 2532844"/>
              <a:gd name="connsiteX1107" fmla="*/ 1232986 w 2640595"/>
              <a:gd name="connsiteY1107" fmla="*/ 358550 h 2532844"/>
              <a:gd name="connsiteX1108" fmla="*/ 1243817 w 2640595"/>
              <a:gd name="connsiteY1108" fmla="*/ 369381 h 2532844"/>
              <a:gd name="connsiteX1109" fmla="*/ 1232986 w 2640595"/>
              <a:gd name="connsiteY1109" fmla="*/ 380212 h 2532844"/>
              <a:gd name="connsiteX1110" fmla="*/ 1222155 w 2640595"/>
              <a:gd name="connsiteY1110" fmla="*/ 369381 h 2532844"/>
              <a:gd name="connsiteX1111" fmla="*/ 1232986 w 2640595"/>
              <a:gd name="connsiteY1111" fmla="*/ 358550 h 2532844"/>
              <a:gd name="connsiteX1112" fmla="*/ 1058366 w 2640595"/>
              <a:gd name="connsiteY1112" fmla="*/ 358550 h 2532844"/>
              <a:gd name="connsiteX1113" fmla="*/ 1069197 w 2640595"/>
              <a:gd name="connsiteY1113" fmla="*/ 369381 h 2532844"/>
              <a:gd name="connsiteX1114" fmla="*/ 1058366 w 2640595"/>
              <a:gd name="connsiteY1114" fmla="*/ 380212 h 2532844"/>
              <a:gd name="connsiteX1115" fmla="*/ 1047630 w 2640595"/>
              <a:gd name="connsiteY1115" fmla="*/ 369381 h 2532844"/>
              <a:gd name="connsiteX1116" fmla="*/ 1058366 w 2640595"/>
              <a:gd name="connsiteY1116" fmla="*/ 358550 h 2532844"/>
              <a:gd name="connsiteX1117" fmla="*/ 883841 w 2640595"/>
              <a:gd name="connsiteY1117" fmla="*/ 358550 h 2532844"/>
              <a:gd name="connsiteX1118" fmla="*/ 894672 w 2640595"/>
              <a:gd name="connsiteY1118" fmla="*/ 369381 h 2532844"/>
              <a:gd name="connsiteX1119" fmla="*/ 883936 w 2640595"/>
              <a:gd name="connsiteY1119" fmla="*/ 380212 h 2532844"/>
              <a:gd name="connsiteX1120" fmla="*/ 873010 w 2640595"/>
              <a:gd name="connsiteY1120" fmla="*/ 369476 h 2532844"/>
              <a:gd name="connsiteX1121" fmla="*/ 873010 w 2640595"/>
              <a:gd name="connsiteY1121" fmla="*/ 369381 h 2532844"/>
              <a:gd name="connsiteX1122" fmla="*/ 883841 w 2640595"/>
              <a:gd name="connsiteY1122" fmla="*/ 358550 h 2532844"/>
              <a:gd name="connsiteX1123" fmla="*/ 709222 w 2640595"/>
              <a:gd name="connsiteY1123" fmla="*/ 358550 h 2532844"/>
              <a:gd name="connsiteX1124" fmla="*/ 720052 w 2640595"/>
              <a:gd name="connsiteY1124" fmla="*/ 369381 h 2532844"/>
              <a:gd name="connsiteX1125" fmla="*/ 709222 w 2640595"/>
              <a:gd name="connsiteY1125" fmla="*/ 380212 h 2532844"/>
              <a:gd name="connsiteX1126" fmla="*/ 698391 w 2640595"/>
              <a:gd name="connsiteY1126" fmla="*/ 369381 h 2532844"/>
              <a:gd name="connsiteX1127" fmla="*/ 709222 w 2640595"/>
              <a:gd name="connsiteY1127" fmla="*/ 358550 h 2532844"/>
              <a:gd name="connsiteX1128" fmla="*/ 534981 w 2640595"/>
              <a:gd name="connsiteY1128" fmla="*/ 358550 h 2532844"/>
              <a:gd name="connsiteX1129" fmla="*/ 545431 w 2640595"/>
              <a:gd name="connsiteY1129" fmla="*/ 369381 h 2532844"/>
              <a:gd name="connsiteX1130" fmla="*/ 534601 w 2640595"/>
              <a:gd name="connsiteY1130" fmla="*/ 380212 h 2532844"/>
              <a:gd name="connsiteX1131" fmla="*/ 524150 w 2640595"/>
              <a:gd name="connsiteY1131" fmla="*/ 369381 h 2532844"/>
              <a:gd name="connsiteX1132" fmla="*/ 534981 w 2640595"/>
              <a:gd name="connsiteY1132" fmla="*/ 358550 h 2532844"/>
              <a:gd name="connsiteX1133" fmla="*/ 359982 w 2640595"/>
              <a:gd name="connsiteY1133" fmla="*/ 358550 h 2532844"/>
              <a:gd name="connsiteX1134" fmla="*/ 370812 w 2640595"/>
              <a:gd name="connsiteY1134" fmla="*/ 369381 h 2532844"/>
              <a:gd name="connsiteX1135" fmla="*/ 359982 w 2640595"/>
              <a:gd name="connsiteY1135" fmla="*/ 380212 h 2532844"/>
              <a:gd name="connsiteX1136" fmla="*/ 349151 w 2640595"/>
              <a:gd name="connsiteY1136" fmla="*/ 369381 h 2532844"/>
              <a:gd name="connsiteX1137" fmla="*/ 359982 w 2640595"/>
              <a:gd name="connsiteY1137" fmla="*/ 358550 h 2532844"/>
              <a:gd name="connsiteX1138" fmla="*/ 185362 w 2640595"/>
              <a:gd name="connsiteY1138" fmla="*/ 358550 h 2532844"/>
              <a:gd name="connsiteX1139" fmla="*/ 196192 w 2640595"/>
              <a:gd name="connsiteY1139" fmla="*/ 369381 h 2532844"/>
              <a:gd name="connsiteX1140" fmla="*/ 185362 w 2640595"/>
              <a:gd name="connsiteY1140" fmla="*/ 380212 h 2532844"/>
              <a:gd name="connsiteX1141" fmla="*/ 174626 w 2640595"/>
              <a:gd name="connsiteY1141" fmla="*/ 369381 h 2532844"/>
              <a:gd name="connsiteX1142" fmla="*/ 185362 w 2640595"/>
              <a:gd name="connsiteY1142" fmla="*/ 358550 h 2532844"/>
              <a:gd name="connsiteX1143" fmla="*/ 2629755 w 2640595"/>
              <a:gd name="connsiteY1143" fmla="*/ 179370 h 2532844"/>
              <a:gd name="connsiteX1144" fmla="*/ 2640586 w 2640595"/>
              <a:gd name="connsiteY1144" fmla="*/ 190201 h 2532844"/>
              <a:gd name="connsiteX1145" fmla="*/ 2629755 w 2640595"/>
              <a:gd name="connsiteY1145" fmla="*/ 201032 h 2532844"/>
              <a:gd name="connsiteX1146" fmla="*/ 2619019 w 2640595"/>
              <a:gd name="connsiteY1146" fmla="*/ 190201 h 2532844"/>
              <a:gd name="connsiteX1147" fmla="*/ 2629755 w 2640595"/>
              <a:gd name="connsiteY1147" fmla="*/ 179370 h 2532844"/>
              <a:gd name="connsiteX1148" fmla="*/ 1931370 w 2640595"/>
              <a:gd name="connsiteY1148" fmla="*/ 179370 h 2532844"/>
              <a:gd name="connsiteX1149" fmla="*/ 1942201 w 2640595"/>
              <a:gd name="connsiteY1149" fmla="*/ 190201 h 2532844"/>
              <a:gd name="connsiteX1150" fmla="*/ 1931370 w 2640595"/>
              <a:gd name="connsiteY1150" fmla="*/ 201032 h 2532844"/>
              <a:gd name="connsiteX1151" fmla="*/ 1920730 w 2640595"/>
              <a:gd name="connsiteY1151" fmla="*/ 190202 h 2532844"/>
              <a:gd name="connsiteX1152" fmla="*/ 1920730 w 2640595"/>
              <a:gd name="connsiteY1152" fmla="*/ 190201 h 2532844"/>
              <a:gd name="connsiteX1153" fmla="*/ 1931370 w 2640595"/>
              <a:gd name="connsiteY1153" fmla="*/ 179370 h 2532844"/>
              <a:gd name="connsiteX1154" fmla="*/ 1756846 w 2640595"/>
              <a:gd name="connsiteY1154" fmla="*/ 179370 h 2532844"/>
              <a:gd name="connsiteX1155" fmla="*/ 1767582 w 2640595"/>
              <a:gd name="connsiteY1155" fmla="*/ 190201 h 2532844"/>
              <a:gd name="connsiteX1156" fmla="*/ 1756846 w 2640595"/>
              <a:gd name="connsiteY1156" fmla="*/ 201032 h 2532844"/>
              <a:gd name="connsiteX1157" fmla="*/ 1746015 w 2640595"/>
              <a:gd name="connsiteY1157" fmla="*/ 190201 h 2532844"/>
              <a:gd name="connsiteX1158" fmla="*/ 1756846 w 2640595"/>
              <a:gd name="connsiteY1158" fmla="*/ 179370 h 2532844"/>
              <a:gd name="connsiteX1159" fmla="*/ 1582226 w 2640595"/>
              <a:gd name="connsiteY1159" fmla="*/ 179370 h 2532844"/>
              <a:gd name="connsiteX1160" fmla="*/ 1592962 w 2640595"/>
              <a:gd name="connsiteY1160" fmla="*/ 190106 h 2532844"/>
              <a:gd name="connsiteX1161" fmla="*/ 1592962 w 2640595"/>
              <a:gd name="connsiteY1161" fmla="*/ 190201 h 2532844"/>
              <a:gd name="connsiteX1162" fmla="*/ 1582321 w 2640595"/>
              <a:gd name="connsiteY1162" fmla="*/ 201032 h 2532844"/>
              <a:gd name="connsiteX1163" fmla="*/ 1582226 w 2640595"/>
              <a:gd name="connsiteY1163" fmla="*/ 201032 h 2532844"/>
              <a:gd name="connsiteX1164" fmla="*/ 1571395 w 2640595"/>
              <a:gd name="connsiteY1164" fmla="*/ 190201 h 2532844"/>
              <a:gd name="connsiteX1165" fmla="*/ 1582226 w 2640595"/>
              <a:gd name="connsiteY1165" fmla="*/ 179370 h 2532844"/>
              <a:gd name="connsiteX1166" fmla="*/ 1407701 w 2640595"/>
              <a:gd name="connsiteY1166" fmla="*/ 179370 h 2532844"/>
              <a:gd name="connsiteX1167" fmla="*/ 1418437 w 2640595"/>
              <a:gd name="connsiteY1167" fmla="*/ 190201 h 2532844"/>
              <a:gd name="connsiteX1168" fmla="*/ 1407701 w 2640595"/>
              <a:gd name="connsiteY1168" fmla="*/ 201032 h 2532844"/>
              <a:gd name="connsiteX1169" fmla="*/ 1396870 w 2640595"/>
              <a:gd name="connsiteY1169" fmla="*/ 190201 h 2532844"/>
              <a:gd name="connsiteX1170" fmla="*/ 1407701 w 2640595"/>
              <a:gd name="connsiteY1170" fmla="*/ 179370 h 2532844"/>
              <a:gd name="connsiteX1171" fmla="*/ 1232986 w 2640595"/>
              <a:gd name="connsiteY1171" fmla="*/ 179370 h 2532844"/>
              <a:gd name="connsiteX1172" fmla="*/ 1243817 w 2640595"/>
              <a:gd name="connsiteY1172" fmla="*/ 190201 h 2532844"/>
              <a:gd name="connsiteX1173" fmla="*/ 1232986 w 2640595"/>
              <a:gd name="connsiteY1173" fmla="*/ 201032 h 2532844"/>
              <a:gd name="connsiteX1174" fmla="*/ 1222155 w 2640595"/>
              <a:gd name="connsiteY1174" fmla="*/ 190201 h 2532844"/>
              <a:gd name="connsiteX1175" fmla="*/ 1232986 w 2640595"/>
              <a:gd name="connsiteY1175" fmla="*/ 179370 h 2532844"/>
              <a:gd name="connsiteX1176" fmla="*/ 534601 w 2640595"/>
              <a:gd name="connsiteY1176" fmla="*/ 179370 h 2532844"/>
              <a:gd name="connsiteX1177" fmla="*/ 545431 w 2640595"/>
              <a:gd name="connsiteY1177" fmla="*/ 190201 h 2532844"/>
              <a:gd name="connsiteX1178" fmla="*/ 534601 w 2640595"/>
              <a:gd name="connsiteY1178" fmla="*/ 201032 h 2532844"/>
              <a:gd name="connsiteX1179" fmla="*/ 524150 w 2640595"/>
              <a:gd name="connsiteY1179" fmla="*/ 190201 h 2532844"/>
              <a:gd name="connsiteX1180" fmla="*/ 534601 w 2640595"/>
              <a:gd name="connsiteY1180" fmla="*/ 179370 h 2532844"/>
              <a:gd name="connsiteX1181" fmla="*/ 359982 w 2640595"/>
              <a:gd name="connsiteY1181" fmla="*/ 179370 h 2532844"/>
              <a:gd name="connsiteX1182" fmla="*/ 370812 w 2640595"/>
              <a:gd name="connsiteY1182" fmla="*/ 190201 h 2532844"/>
              <a:gd name="connsiteX1183" fmla="*/ 359982 w 2640595"/>
              <a:gd name="connsiteY1183" fmla="*/ 201032 h 2532844"/>
              <a:gd name="connsiteX1184" fmla="*/ 349151 w 2640595"/>
              <a:gd name="connsiteY1184" fmla="*/ 190201 h 2532844"/>
              <a:gd name="connsiteX1185" fmla="*/ 359982 w 2640595"/>
              <a:gd name="connsiteY1185" fmla="*/ 179370 h 2532844"/>
              <a:gd name="connsiteX1186" fmla="*/ 185362 w 2640595"/>
              <a:gd name="connsiteY1186" fmla="*/ 179370 h 2532844"/>
              <a:gd name="connsiteX1187" fmla="*/ 196192 w 2640595"/>
              <a:gd name="connsiteY1187" fmla="*/ 190201 h 2532844"/>
              <a:gd name="connsiteX1188" fmla="*/ 185362 w 2640595"/>
              <a:gd name="connsiteY1188" fmla="*/ 201032 h 2532844"/>
              <a:gd name="connsiteX1189" fmla="*/ 174626 w 2640595"/>
              <a:gd name="connsiteY1189" fmla="*/ 190201 h 2532844"/>
              <a:gd name="connsiteX1190" fmla="*/ 185362 w 2640595"/>
              <a:gd name="connsiteY1190" fmla="*/ 179370 h 2532844"/>
              <a:gd name="connsiteX1191" fmla="*/ 11122 w 2640595"/>
              <a:gd name="connsiteY1191" fmla="*/ 179370 h 2532844"/>
              <a:gd name="connsiteX1192" fmla="*/ 21572 w 2640595"/>
              <a:gd name="connsiteY1192" fmla="*/ 190201 h 2532844"/>
              <a:gd name="connsiteX1193" fmla="*/ 11122 w 2640595"/>
              <a:gd name="connsiteY1193" fmla="*/ 201032 h 2532844"/>
              <a:gd name="connsiteX1194" fmla="*/ 291 w 2640595"/>
              <a:gd name="connsiteY1194" fmla="*/ 190201 h 2532844"/>
              <a:gd name="connsiteX1195" fmla="*/ 11122 w 2640595"/>
              <a:gd name="connsiteY1195" fmla="*/ 179370 h 2532844"/>
              <a:gd name="connsiteX1196" fmla="*/ 2454057 w 2640595"/>
              <a:gd name="connsiteY1196" fmla="*/ 179330 h 2532844"/>
              <a:gd name="connsiteX1197" fmla="*/ 2464887 w 2640595"/>
              <a:gd name="connsiteY1197" fmla="*/ 190161 h 2532844"/>
              <a:gd name="connsiteX1198" fmla="*/ 2454057 w 2640595"/>
              <a:gd name="connsiteY1198" fmla="*/ 200991 h 2532844"/>
              <a:gd name="connsiteX1199" fmla="*/ 2443226 w 2640595"/>
              <a:gd name="connsiteY1199" fmla="*/ 190161 h 2532844"/>
              <a:gd name="connsiteX1200" fmla="*/ 2454057 w 2640595"/>
              <a:gd name="connsiteY1200" fmla="*/ 179330 h 2532844"/>
              <a:gd name="connsiteX1201" fmla="*/ 2279532 w 2640595"/>
              <a:gd name="connsiteY1201" fmla="*/ 179330 h 2532844"/>
              <a:gd name="connsiteX1202" fmla="*/ 2290362 w 2640595"/>
              <a:gd name="connsiteY1202" fmla="*/ 190161 h 2532844"/>
              <a:gd name="connsiteX1203" fmla="*/ 2279532 w 2640595"/>
              <a:gd name="connsiteY1203" fmla="*/ 200991 h 2532844"/>
              <a:gd name="connsiteX1204" fmla="*/ 2268701 w 2640595"/>
              <a:gd name="connsiteY1204" fmla="*/ 190161 h 2532844"/>
              <a:gd name="connsiteX1205" fmla="*/ 2279532 w 2640595"/>
              <a:gd name="connsiteY1205" fmla="*/ 179330 h 2532844"/>
              <a:gd name="connsiteX1206" fmla="*/ 2104913 w 2640595"/>
              <a:gd name="connsiteY1206" fmla="*/ 179330 h 2532844"/>
              <a:gd name="connsiteX1207" fmla="*/ 2115743 w 2640595"/>
              <a:gd name="connsiteY1207" fmla="*/ 190161 h 2532844"/>
              <a:gd name="connsiteX1208" fmla="*/ 2104913 w 2640595"/>
              <a:gd name="connsiteY1208" fmla="*/ 200991 h 2532844"/>
              <a:gd name="connsiteX1209" fmla="*/ 2094082 w 2640595"/>
              <a:gd name="connsiteY1209" fmla="*/ 190161 h 2532844"/>
              <a:gd name="connsiteX1210" fmla="*/ 2104913 w 2640595"/>
              <a:gd name="connsiteY1210" fmla="*/ 179330 h 2532844"/>
              <a:gd name="connsiteX1211" fmla="*/ 1057287 w 2640595"/>
              <a:gd name="connsiteY1211" fmla="*/ 179330 h 2532844"/>
              <a:gd name="connsiteX1212" fmla="*/ 1068118 w 2640595"/>
              <a:gd name="connsiteY1212" fmla="*/ 190161 h 2532844"/>
              <a:gd name="connsiteX1213" fmla="*/ 1057287 w 2640595"/>
              <a:gd name="connsiteY1213" fmla="*/ 200991 h 2532844"/>
              <a:gd name="connsiteX1214" fmla="*/ 1046457 w 2640595"/>
              <a:gd name="connsiteY1214" fmla="*/ 190161 h 2532844"/>
              <a:gd name="connsiteX1215" fmla="*/ 1057287 w 2640595"/>
              <a:gd name="connsiteY1215" fmla="*/ 179330 h 2532844"/>
              <a:gd name="connsiteX1216" fmla="*/ 882667 w 2640595"/>
              <a:gd name="connsiteY1216" fmla="*/ 179330 h 2532844"/>
              <a:gd name="connsiteX1217" fmla="*/ 893498 w 2640595"/>
              <a:gd name="connsiteY1217" fmla="*/ 190161 h 2532844"/>
              <a:gd name="connsiteX1218" fmla="*/ 882667 w 2640595"/>
              <a:gd name="connsiteY1218" fmla="*/ 200991 h 2532844"/>
              <a:gd name="connsiteX1219" fmla="*/ 871837 w 2640595"/>
              <a:gd name="connsiteY1219" fmla="*/ 190161 h 2532844"/>
              <a:gd name="connsiteX1220" fmla="*/ 882667 w 2640595"/>
              <a:gd name="connsiteY1220" fmla="*/ 179330 h 2532844"/>
              <a:gd name="connsiteX1221" fmla="*/ 708142 w 2640595"/>
              <a:gd name="connsiteY1221" fmla="*/ 179330 h 2532844"/>
              <a:gd name="connsiteX1222" fmla="*/ 718973 w 2640595"/>
              <a:gd name="connsiteY1222" fmla="*/ 190161 h 2532844"/>
              <a:gd name="connsiteX1223" fmla="*/ 708142 w 2640595"/>
              <a:gd name="connsiteY1223" fmla="*/ 200991 h 2532844"/>
              <a:gd name="connsiteX1224" fmla="*/ 697312 w 2640595"/>
              <a:gd name="connsiteY1224" fmla="*/ 190161 h 2532844"/>
              <a:gd name="connsiteX1225" fmla="*/ 708142 w 2640595"/>
              <a:gd name="connsiteY1225" fmla="*/ 179330 h 2532844"/>
              <a:gd name="connsiteX1226" fmla="*/ 2629755 w 2640595"/>
              <a:gd name="connsiteY1226" fmla="*/ 0 h 2532844"/>
              <a:gd name="connsiteX1227" fmla="*/ 2640586 w 2640595"/>
              <a:gd name="connsiteY1227" fmla="*/ 10831 h 2532844"/>
              <a:gd name="connsiteX1228" fmla="*/ 2629755 w 2640595"/>
              <a:gd name="connsiteY1228" fmla="*/ 21662 h 2532844"/>
              <a:gd name="connsiteX1229" fmla="*/ 2619019 w 2640595"/>
              <a:gd name="connsiteY1229" fmla="*/ 10831 h 2532844"/>
              <a:gd name="connsiteX1230" fmla="*/ 2629755 w 2640595"/>
              <a:gd name="connsiteY1230" fmla="*/ 0 h 2532844"/>
              <a:gd name="connsiteX1231" fmla="*/ 2455230 w 2640595"/>
              <a:gd name="connsiteY1231" fmla="*/ 0 h 2532844"/>
              <a:gd name="connsiteX1232" fmla="*/ 2465966 w 2640595"/>
              <a:gd name="connsiteY1232" fmla="*/ 10831 h 2532844"/>
              <a:gd name="connsiteX1233" fmla="*/ 2455230 w 2640595"/>
              <a:gd name="connsiteY1233" fmla="*/ 21662 h 2532844"/>
              <a:gd name="connsiteX1234" fmla="*/ 2444399 w 2640595"/>
              <a:gd name="connsiteY1234" fmla="*/ 10831 h 2532844"/>
              <a:gd name="connsiteX1235" fmla="*/ 2455230 w 2640595"/>
              <a:gd name="connsiteY1235" fmla="*/ 0 h 2532844"/>
              <a:gd name="connsiteX1236" fmla="*/ 2280420 w 2640595"/>
              <a:gd name="connsiteY1236" fmla="*/ 0 h 2532844"/>
              <a:gd name="connsiteX1237" fmla="*/ 2291251 w 2640595"/>
              <a:gd name="connsiteY1237" fmla="*/ 10831 h 2532844"/>
              <a:gd name="connsiteX1238" fmla="*/ 2280420 w 2640595"/>
              <a:gd name="connsiteY1238" fmla="*/ 21662 h 2532844"/>
              <a:gd name="connsiteX1239" fmla="*/ 2269589 w 2640595"/>
              <a:gd name="connsiteY1239" fmla="*/ 10831 h 2532844"/>
              <a:gd name="connsiteX1240" fmla="*/ 2280420 w 2640595"/>
              <a:gd name="connsiteY1240" fmla="*/ 0 h 2532844"/>
              <a:gd name="connsiteX1241" fmla="*/ 2105990 w 2640595"/>
              <a:gd name="connsiteY1241" fmla="*/ 0 h 2532844"/>
              <a:gd name="connsiteX1242" fmla="*/ 2116821 w 2640595"/>
              <a:gd name="connsiteY1242" fmla="*/ 10831 h 2532844"/>
              <a:gd name="connsiteX1243" fmla="*/ 2105990 w 2640595"/>
              <a:gd name="connsiteY1243" fmla="*/ 21662 h 2532844"/>
              <a:gd name="connsiteX1244" fmla="*/ 2095159 w 2640595"/>
              <a:gd name="connsiteY1244" fmla="*/ 10831 h 2532844"/>
              <a:gd name="connsiteX1245" fmla="*/ 2105990 w 2640595"/>
              <a:gd name="connsiteY1245" fmla="*/ 0 h 2532844"/>
              <a:gd name="connsiteX1246" fmla="*/ 1931370 w 2640595"/>
              <a:gd name="connsiteY1246" fmla="*/ 0 h 2532844"/>
              <a:gd name="connsiteX1247" fmla="*/ 1931465 w 2640595"/>
              <a:gd name="connsiteY1247" fmla="*/ 0 h 2532844"/>
              <a:gd name="connsiteX1248" fmla="*/ 1942201 w 2640595"/>
              <a:gd name="connsiteY1248" fmla="*/ 10831 h 2532844"/>
              <a:gd name="connsiteX1249" fmla="*/ 1931370 w 2640595"/>
              <a:gd name="connsiteY1249" fmla="*/ 21662 h 2532844"/>
              <a:gd name="connsiteX1250" fmla="*/ 1920730 w 2640595"/>
              <a:gd name="connsiteY1250" fmla="*/ 10832 h 2532844"/>
              <a:gd name="connsiteX1251" fmla="*/ 1920730 w 2640595"/>
              <a:gd name="connsiteY1251" fmla="*/ 10831 h 2532844"/>
              <a:gd name="connsiteX1252" fmla="*/ 1931370 w 2640595"/>
              <a:gd name="connsiteY1252" fmla="*/ 0 h 2532844"/>
              <a:gd name="connsiteX1253" fmla="*/ 1756846 w 2640595"/>
              <a:gd name="connsiteY1253" fmla="*/ 0 h 2532844"/>
              <a:gd name="connsiteX1254" fmla="*/ 1767582 w 2640595"/>
              <a:gd name="connsiteY1254" fmla="*/ 10831 h 2532844"/>
              <a:gd name="connsiteX1255" fmla="*/ 1756846 w 2640595"/>
              <a:gd name="connsiteY1255" fmla="*/ 21662 h 2532844"/>
              <a:gd name="connsiteX1256" fmla="*/ 1746015 w 2640595"/>
              <a:gd name="connsiteY1256" fmla="*/ 10831 h 2532844"/>
              <a:gd name="connsiteX1257" fmla="*/ 1756846 w 2640595"/>
              <a:gd name="connsiteY1257" fmla="*/ 0 h 2532844"/>
              <a:gd name="connsiteX1258" fmla="*/ 1582226 w 2640595"/>
              <a:gd name="connsiteY1258" fmla="*/ 0 h 2532844"/>
              <a:gd name="connsiteX1259" fmla="*/ 1592962 w 2640595"/>
              <a:gd name="connsiteY1259" fmla="*/ 10736 h 2532844"/>
              <a:gd name="connsiteX1260" fmla="*/ 1592962 w 2640595"/>
              <a:gd name="connsiteY1260" fmla="*/ 10831 h 2532844"/>
              <a:gd name="connsiteX1261" fmla="*/ 1582321 w 2640595"/>
              <a:gd name="connsiteY1261" fmla="*/ 21662 h 2532844"/>
              <a:gd name="connsiteX1262" fmla="*/ 1582226 w 2640595"/>
              <a:gd name="connsiteY1262" fmla="*/ 21662 h 2532844"/>
              <a:gd name="connsiteX1263" fmla="*/ 1571395 w 2640595"/>
              <a:gd name="connsiteY1263" fmla="*/ 10831 h 2532844"/>
              <a:gd name="connsiteX1264" fmla="*/ 1582226 w 2640595"/>
              <a:gd name="connsiteY1264" fmla="*/ 0 h 2532844"/>
              <a:gd name="connsiteX1265" fmla="*/ 1407701 w 2640595"/>
              <a:gd name="connsiteY1265" fmla="*/ 0 h 2532844"/>
              <a:gd name="connsiteX1266" fmla="*/ 1418437 w 2640595"/>
              <a:gd name="connsiteY1266" fmla="*/ 10831 h 2532844"/>
              <a:gd name="connsiteX1267" fmla="*/ 1407701 w 2640595"/>
              <a:gd name="connsiteY1267" fmla="*/ 21662 h 2532844"/>
              <a:gd name="connsiteX1268" fmla="*/ 1396870 w 2640595"/>
              <a:gd name="connsiteY1268" fmla="*/ 10831 h 2532844"/>
              <a:gd name="connsiteX1269" fmla="*/ 1407701 w 2640595"/>
              <a:gd name="connsiteY1269" fmla="*/ 0 h 2532844"/>
              <a:gd name="connsiteX1270" fmla="*/ 1232986 w 2640595"/>
              <a:gd name="connsiteY1270" fmla="*/ 0 h 2532844"/>
              <a:gd name="connsiteX1271" fmla="*/ 1243817 w 2640595"/>
              <a:gd name="connsiteY1271" fmla="*/ 10831 h 2532844"/>
              <a:gd name="connsiteX1272" fmla="*/ 1232986 w 2640595"/>
              <a:gd name="connsiteY1272" fmla="*/ 21662 h 2532844"/>
              <a:gd name="connsiteX1273" fmla="*/ 1222155 w 2640595"/>
              <a:gd name="connsiteY1273" fmla="*/ 10831 h 2532844"/>
              <a:gd name="connsiteX1274" fmla="*/ 1232986 w 2640595"/>
              <a:gd name="connsiteY1274" fmla="*/ 0 h 2532844"/>
              <a:gd name="connsiteX1275" fmla="*/ 1058366 w 2640595"/>
              <a:gd name="connsiteY1275" fmla="*/ 0 h 2532844"/>
              <a:gd name="connsiteX1276" fmla="*/ 1069197 w 2640595"/>
              <a:gd name="connsiteY1276" fmla="*/ 10831 h 2532844"/>
              <a:gd name="connsiteX1277" fmla="*/ 1058366 w 2640595"/>
              <a:gd name="connsiteY1277" fmla="*/ 21662 h 2532844"/>
              <a:gd name="connsiteX1278" fmla="*/ 1047630 w 2640595"/>
              <a:gd name="connsiteY1278" fmla="*/ 10831 h 2532844"/>
              <a:gd name="connsiteX1279" fmla="*/ 1058366 w 2640595"/>
              <a:gd name="connsiteY1279" fmla="*/ 0 h 2532844"/>
              <a:gd name="connsiteX1280" fmla="*/ 883936 w 2640595"/>
              <a:gd name="connsiteY1280" fmla="*/ 0 h 2532844"/>
              <a:gd name="connsiteX1281" fmla="*/ 894672 w 2640595"/>
              <a:gd name="connsiteY1281" fmla="*/ 10831 h 2532844"/>
              <a:gd name="connsiteX1282" fmla="*/ 883936 w 2640595"/>
              <a:gd name="connsiteY1282" fmla="*/ 21662 h 2532844"/>
              <a:gd name="connsiteX1283" fmla="*/ 873105 w 2640595"/>
              <a:gd name="connsiteY1283" fmla="*/ 10831 h 2532844"/>
              <a:gd name="connsiteX1284" fmla="*/ 883936 w 2640595"/>
              <a:gd name="connsiteY1284" fmla="*/ 0 h 2532844"/>
              <a:gd name="connsiteX1285" fmla="*/ 709222 w 2640595"/>
              <a:gd name="connsiteY1285" fmla="*/ 0 h 2532844"/>
              <a:gd name="connsiteX1286" fmla="*/ 720052 w 2640595"/>
              <a:gd name="connsiteY1286" fmla="*/ 10831 h 2532844"/>
              <a:gd name="connsiteX1287" fmla="*/ 709222 w 2640595"/>
              <a:gd name="connsiteY1287" fmla="*/ 21662 h 2532844"/>
              <a:gd name="connsiteX1288" fmla="*/ 698391 w 2640595"/>
              <a:gd name="connsiteY1288" fmla="*/ 10831 h 2532844"/>
              <a:gd name="connsiteX1289" fmla="*/ 709222 w 2640595"/>
              <a:gd name="connsiteY1289" fmla="*/ 0 h 2532844"/>
              <a:gd name="connsiteX1290" fmla="*/ 534981 w 2640595"/>
              <a:gd name="connsiteY1290" fmla="*/ 0 h 2532844"/>
              <a:gd name="connsiteX1291" fmla="*/ 545431 w 2640595"/>
              <a:gd name="connsiteY1291" fmla="*/ 10831 h 2532844"/>
              <a:gd name="connsiteX1292" fmla="*/ 534601 w 2640595"/>
              <a:gd name="connsiteY1292" fmla="*/ 21662 h 2532844"/>
              <a:gd name="connsiteX1293" fmla="*/ 524150 w 2640595"/>
              <a:gd name="connsiteY1293" fmla="*/ 10831 h 2532844"/>
              <a:gd name="connsiteX1294" fmla="*/ 534981 w 2640595"/>
              <a:gd name="connsiteY1294" fmla="*/ 0 h 2532844"/>
              <a:gd name="connsiteX1295" fmla="*/ 359982 w 2640595"/>
              <a:gd name="connsiteY1295" fmla="*/ 0 h 2532844"/>
              <a:gd name="connsiteX1296" fmla="*/ 370812 w 2640595"/>
              <a:gd name="connsiteY1296" fmla="*/ 10831 h 2532844"/>
              <a:gd name="connsiteX1297" fmla="*/ 359982 w 2640595"/>
              <a:gd name="connsiteY1297" fmla="*/ 21662 h 2532844"/>
              <a:gd name="connsiteX1298" fmla="*/ 349151 w 2640595"/>
              <a:gd name="connsiteY1298" fmla="*/ 10831 h 2532844"/>
              <a:gd name="connsiteX1299" fmla="*/ 359982 w 2640595"/>
              <a:gd name="connsiteY1299" fmla="*/ 0 h 2532844"/>
              <a:gd name="connsiteX1300" fmla="*/ 185362 w 2640595"/>
              <a:gd name="connsiteY1300" fmla="*/ 0 h 2532844"/>
              <a:gd name="connsiteX1301" fmla="*/ 196192 w 2640595"/>
              <a:gd name="connsiteY1301" fmla="*/ 10831 h 2532844"/>
              <a:gd name="connsiteX1302" fmla="*/ 185362 w 2640595"/>
              <a:gd name="connsiteY1302" fmla="*/ 21662 h 2532844"/>
              <a:gd name="connsiteX1303" fmla="*/ 174626 w 2640595"/>
              <a:gd name="connsiteY1303" fmla="*/ 10831 h 2532844"/>
              <a:gd name="connsiteX1304" fmla="*/ 185362 w 2640595"/>
              <a:gd name="connsiteY1304" fmla="*/ 0 h 2532844"/>
              <a:gd name="connsiteX1305" fmla="*/ 11122 w 2640595"/>
              <a:gd name="connsiteY1305" fmla="*/ 0 h 2532844"/>
              <a:gd name="connsiteX1306" fmla="*/ 21572 w 2640595"/>
              <a:gd name="connsiteY1306" fmla="*/ 10831 h 2532844"/>
              <a:gd name="connsiteX1307" fmla="*/ 11122 w 2640595"/>
              <a:gd name="connsiteY1307" fmla="*/ 21662 h 2532844"/>
              <a:gd name="connsiteX1308" fmla="*/ 291 w 2640595"/>
              <a:gd name="connsiteY1308" fmla="*/ 10831 h 2532844"/>
              <a:gd name="connsiteX1309" fmla="*/ 11122 w 2640595"/>
              <a:gd name="connsiteY1309" fmla="*/ 0 h 253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</a:cxnLst>
            <a:rect l="l" t="t" r="r" b="b"/>
            <a:pathLst>
              <a:path w="2640595" h="2532844">
                <a:moveTo>
                  <a:pt x="2629755" y="2511278"/>
                </a:moveTo>
                <a:cubicBezTo>
                  <a:pt x="2635684" y="2511221"/>
                  <a:pt x="2640528" y="2515990"/>
                  <a:pt x="2640586" y="2521918"/>
                </a:cubicBezTo>
                <a:cubicBezTo>
                  <a:pt x="2640586" y="2521947"/>
                  <a:pt x="2640586" y="2521985"/>
                  <a:pt x="2640586" y="2522013"/>
                </a:cubicBezTo>
                <a:cubicBezTo>
                  <a:pt x="2640586" y="2527999"/>
                  <a:pt x="2635740" y="2532844"/>
                  <a:pt x="2629755" y="2532844"/>
                </a:cubicBezTo>
                <a:cubicBezTo>
                  <a:pt x="2623808" y="2532796"/>
                  <a:pt x="2619019" y="2527961"/>
                  <a:pt x="2619019" y="2522013"/>
                </a:cubicBezTo>
                <a:cubicBezTo>
                  <a:pt x="2619019" y="2516085"/>
                  <a:pt x="2623826" y="2511278"/>
                  <a:pt x="2629755" y="2511278"/>
                </a:cubicBezTo>
                <a:close/>
                <a:moveTo>
                  <a:pt x="2280325" y="2511278"/>
                </a:moveTo>
                <a:cubicBezTo>
                  <a:pt x="2280354" y="2511278"/>
                  <a:pt x="2280392" y="2511278"/>
                  <a:pt x="2280420" y="2511278"/>
                </a:cubicBezTo>
                <a:cubicBezTo>
                  <a:pt x="2286349" y="2511221"/>
                  <a:pt x="2291194" y="2515990"/>
                  <a:pt x="2291251" y="2521918"/>
                </a:cubicBezTo>
                <a:cubicBezTo>
                  <a:pt x="2291251" y="2521947"/>
                  <a:pt x="2291251" y="2521985"/>
                  <a:pt x="2291251" y="2522013"/>
                </a:cubicBezTo>
                <a:cubicBezTo>
                  <a:pt x="2291251" y="2527999"/>
                  <a:pt x="2286406" y="2532844"/>
                  <a:pt x="2280420" y="2532844"/>
                </a:cubicBezTo>
                <a:cubicBezTo>
                  <a:pt x="2274435" y="2532844"/>
                  <a:pt x="2269589" y="2527999"/>
                  <a:pt x="2269589" y="2522013"/>
                </a:cubicBezTo>
                <a:cubicBezTo>
                  <a:pt x="2269589" y="2516085"/>
                  <a:pt x="2274397" y="2511278"/>
                  <a:pt x="2280325" y="2511278"/>
                </a:cubicBezTo>
                <a:close/>
                <a:moveTo>
                  <a:pt x="2105895" y="2511278"/>
                </a:moveTo>
                <a:cubicBezTo>
                  <a:pt x="2105923" y="2511278"/>
                  <a:pt x="2105962" y="2511278"/>
                  <a:pt x="2105990" y="2511278"/>
                </a:cubicBezTo>
                <a:cubicBezTo>
                  <a:pt x="2111919" y="2511221"/>
                  <a:pt x="2116763" y="2515990"/>
                  <a:pt x="2116821" y="2521918"/>
                </a:cubicBezTo>
                <a:cubicBezTo>
                  <a:pt x="2116821" y="2521947"/>
                  <a:pt x="2116821" y="2521985"/>
                  <a:pt x="2116821" y="2522013"/>
                </a:cubicBezTo>
                <a:cubicBezTo>
                  <a:pt x="2116821" y="2527999"/>
                  <a:pt x="2111976" y="2532844"/>
                  <a:pt x="2105990" y="2532844"/>
                </a:cubicBezTo>
                <a:cubicBezTo>
                  <a:pt x="2100005" y="2532844"/>
                  <a:pt x="2095159" y="2527999"/>
                  <a:pt x="2095159" y="2522013"/>
                </a:cubicBezTo>
                <a:cubicBezTo>
                  <a:pt x="2095159" y="2516085"/>
                  <a:pt x="2099967" y="2511278"/>
                  <a:pt x="2105895" y="2511278"/>
                </a:cubicBezTo>
                <a:close/>
                <a:moveTo>
                  <a:pt x="1931180" y="2511278"/>
                </a:moveTo>
                <a:cubicBezTo>
                  <a:pt x="1931247" y="2511278"/>
                  <a:pt x="1931304" y="2511278"/>
                  <a:pt x="1931371" y="2511278"/>
                </a:cubicBezTo>
                <a:cubicBezTo>
                  <a:pt x="1937299" y="2511221"/>
                  <a:pt x="1942144" y="2515990"/>
                  <a:pt x="1942201" y="2521918"/>
                </a:cubicBezTo>
                <a:cubicBezTo>
                  <a:pt x="1942201" y="2521947"/>
                  <a:pt x="1942201" y="2521985"/>
                  <a:pt x="1942201" y="2522013"/>
                </a:cubicBezTo>
                <a:cubicBezTo>
                  <a:pt x="1942201" y="2527999"/>
                  <a:pt x="1937356" y="2532844"/>
                  <a:pt x="1931371" y="2532844"/>
                </a:cubicBezTo>
                <a:cubicBezTo>
                  <a:pt x="1925442" y="2532844"/>
                  <a:pt x="1920635" y="2528037"/>
                  <a:pt x="1920635" y="2522108"/>
                </a:cubicBezTo>
                <a:cubicBezTo>
                  <a:pt x="1920635" y="2522080"/>
                  <a:pt x="1920635" y="2522042"/>
                  <a:pt x="1920635" y="2522013"/>
                </a:cubicBezTo>
                <a:cubicBezTo>
                  <a:pt x="1920578" y="2516133"/>
                  <a:pt x="1925300" y="2511335"/>
                  <a:pt x="1931180" y="2511278"/>
                </a:cubicBezTo>
                <a:close/>
                <a:moveTo>
                  <a:pt x="1582131" y="2511278"/>
                </a:moveTo>
                <a:cubicBezTo>
                  <a:pt x="1582159" y="2511278"/>
                  <a:pt x="1582198" y="2511278"/>
                  <a:pt x="1582226" y="2511278"/>
                </a:cubicBezTo>
                <a:cubicBezTo>
                  <a:pt x="1588107" y="2511221"/>
                  <a:pt x="1592905" y="2515943"/>
                  <a:pt x="1592962" y="2521823"/>
                </a:cubicBezTo>
                <a:cubicBezTo>
                  <a:pt x="1592962" y="2521890"/>
                  <a:pt x="1592962" y="2521947"/>
                  <a:pt x="1592962" y="2522013"/>
                </a:cubicBezTo>
                <a:cubicBezTo>
                  <a:pt x="1593009" y="2527942"/>
                  <a:pt x="1588250" y="2532787"/>
                  <a:pt x="1582321" y="2532844"/>
                </a:cubicBezTo>
                <a:cubicBezTo>
                  <a:pt x="1582293" y="2532844"/>
                  <a:pt x="1582255" y="2532844"/>
                  <a:pt x="1582226" y="2532844"/>
                </a:cubicBezTo>
                <a:cubicBezTo>
                  <a:pt x="1576241" y="2532844"/>
                  <a:pt x="1571395" y="2527999"/>
                  <a:pt x="1571395" y="2522013"/>
                </a:cubicBezTo>
                <a:cubicBezTo>
                  <a:pt x="1571395" y="2516085"/>
                  <a:pt x="1576203" y="2511278"/>
                  <a:pt x="1582131" y="2511278"/>
                </a:cubicBezTo>
                <a:close/>
                <a:moveTo>
                  <a:pt x="1407511" y="2511278"/>
                </a:moveTo>
                <a:cubicBezTo>
                  <a:pt x="1407539" y="2511278"/>
                  <a:pt x="1407578" y="2511278"/>
                  <a:pt x="1407606" y="2511278"/>
                </a:cubicBezTo>
                <a:cubicBezTo>
                  <a:pt x="1413535" y="2511221"/>
                  <a:pt x="1418380" y="2515990"/>
                  <a:pt x="1418437" y="2521918"/>
                </a:cubicBezTo>
                <a:cubicBezTo>
                  <a:pt x="1418437" y="2521947"/>
                  <a:pt x="1418437" y="2521985"/>
                  <a:pt x="1418437" y="2522013"/>
                </a:cubicBezTo>
                <a:cubicBezTo>
                  <a:pt x="1418437" y="2527999"/>
                  <a:pt x="1413592" y="2532844"/>
                  <a:pt x="1407606" y="2532844"/>
                </a:cubicBezTo>
                <a:cubicBezTo>
                  <a:pt x="1401621" y="2532844"/>
                  <a:pt x="1396775" y="2527999"/>
                  <a:pt x="1396775" y="2522013"/>
                </a:cubicBezTo>
                <a:cubicBezTo>
                  <a:pt x="1396775" y="2516085"/>
                  <a:pt x="1401583" y="2511278"/>
                  <a:pt x="1407511" y="2511278"/>
                </a:cubicBezTo>
                <a:close/>
                <a:moveTo>
                  <a:pt x="1232891" y="2511278"/>
                </a:moveTo>
                <a:cubicBezTo>
                  <a:pt x="1232920" y="2511278"/>
                  <a:pt x="1232958" y="2511278"/>
                  <a:pt x="1232986" y="2511278"/>
                </a:cubicBezTo>
                <a:cubicBezTo>
                  <a:pt x="1238915" y="2511221"/>
                  <a:pt x="1243760" y="2515990"/>
                  <a:pt x="1243817" y="2521918"/>
                </a:cubicBezTo>
                <a:cubicBezTo>
                  <a:pt x="1243817" y="2521947"/>
                  <a:pt x="1243817" y="2521985"/>
                  <a:pt x="1243817" y="2522013"/>
                </a:cubicBezTo>
                <a:cubicBezTo>
                  <a:pt x="1243817" y="2527999"/>
                  <a:pt x="1238972" y="2532844"/>
                  <a:pt x="1232986" y="2532844"/>
                </a:cubicBezTo>
                <a:cubicBezTo>
                  <a:pt x="1227001" y="2532844"/>
                  <a:pt x="1222155" y="2527999"/>
                  <a:pt x="1222155" y="2522013"/>
                </a:cubicBezTo>
                <a:cubicBezTo>
                  <a:pt x="1222155" y="2516085"/>
                  <a:pt x="1226963" y="2511278"/>
                  <a:pt x="1232891" y="2511278"/>
                </a:cubicBezTo>
                <a:close/>
                <a:moveTo>
                  <a:pt x="1058366" y="2511278"/>
                </a:moveTo>
                <a:cubicBezTo>
                  <a:pt x="1064295" y="2511221"/>
                  <a:pt x="1069140" y="2515990"/>
                  <a:pt x="1069197" y="2521918"/>
                </a:cubicBezTo>
                <a:cubicBezTo>
                  <a:pt x="1069197" y="2521947"/>
                  <a:pt x="1069197" y="2521985"/>
                  <a:pt x="1069197" y="2522013"/>
                </a:cubicBezTo>
                <a:cubicBezTo>
                  <a:pt x="1069197" y="2527999"/>
                  <a:pt x="1064351" y="2532844"/>
                  <a:pt x="1058366" y="2532844"/>
                </a:cubicBezTo>
                <a:cubicBezTo>
                  <a:pt x="1052419" y="2532796"/>
                  <a:pt x="1047630" y="2527961"/>
                  <a:pt x="1047630" y="2522013"/>
                </a:cubicBezTo>
                <a:cubicBezTo>
                  <a:pt x="1047630" y="2516085"/>
                  <a:pt x="1052438" y="2511278"/>
                  <a:pt x="1058366" y="2511278"/>
                </a:cubicBezTo>
                <a:close/>
                <a:moveTo>
                  <a:pt x="709126" y="2511278"/>
                </a:moveTo>
                <a:cubicBezTo>
                  <a:pt x="709155" y="2511278"/>
                  <a:pt x="709193" y="2511278"/>
                  <a:pt x="709222" y="2511278"/>
                </a:cubicBezTo>
                <a:cubicBezTo>
                  <a:pt x="715150" y="2511221"/>
                  <a:pt x="719995" y="2515990"/>
                  <a:pt x="720052" y="2521918"/>
                </a:cubicBezTo>
                <a:cubicBezTo>
                  <a:pt x="720052" y="2521947"/>
                  <a:pt x="720052" y="2521985"/>
                  <a:pt x="720052" y="2522013"/>
                </a:cubicBezTo>
                <a:cubicBezTo>
                  <a:pt x="720052" y="2527999"/>
                  <a:pt x="715207" y="2532844"/>
                  <a:pt x="709222" y="2532844"/>
                </a:cubicBezTo>
                <a:cubicBezTo>
                  <a:pt x="703236" y="2532844"/>
                  <a:pt x="698391" y="2527999"/>
                  <a:pt x="698391" y="2522013"/>
                </a:cubicBezTo>
                <a:cubicBezTo>
                  <a:pt x="698391" y="2516085"/>
                  <a:pt x="703198" y="2511278"/>
                  <a:pt x="709126" y="2511278"/>
                </a:cubicBezTo>
                <a:close/>
                <a:moveTo>
                  <a:pt x="534507" y="2511278"/>
                </a:moveTo>
                <a:cubicBezTo>
                  <a:pt x="534535" y="2511278"/>
                  <a:pt x="534573" y="2511278"/>
                  <a:pt x="534602" y="2511278"/>
                </a:cubicBezTo>
                <a:cubicBezTo>
                  <a:pt x="540530" y="2511221"/>
                  <a:pt x="545375" y="2515990"/>
                  <a:pt x="545432" y="2521918"/>
                </a:cubicBezTo>
                <a:cubicBezTo>
                  <a:pt x="545432" y="2521947"/>
                  <a:pt x="545432" y="2521985"/>
                  <a:pt x="545432" y="2522013"/>
                </a:cubicBezTo>
                <a:cubicBezTo>
                  <a:pt x="545432" y="2527999"/>
                  <a:pt x="540587" y="2532844"/>
                  <a:pt x="534602" y="2532844"/>
                </a:cubicBezTo>
                <a:cubicBezTo>
                  <a:pt x="528616" y="2532844"/>
                  <a:pt x="523771" y="2527999"/>
                  <a:pt x="523771" y="2522013"/>
                </a:cubicBezTo>
                <a:cubicBezTo>
                  <a:pt x="523771" y="2516085"/>
                  <a:pt x="528578" y="2511278"/>
                  <a:pt x="534507" y="2511278"/>
                </a:cubicBezTo>
                <a:close/>
                <a:moveTo>
                  <a:pt x="359887" y="2511278"/>
                </a:moveTo>
                <a:cubicBezTo>
                  <a:pt x="359915" y="2511278"/>
                  <a:pt x="359953" y="2511278"/>
                  <a:pt x="359982" y="2511278"/>
                </a:cubicBezTo>
                <a:cubicBezTo>
                  <a:pt x="365910" y="2511221"/>
                  <a:pt x="370755" y="2515990"/>
                  <a:pt x="370812" y="2521918"/>
                </a:cubicBezTo>
                <a:cubicBezTo>
                  <a:pt x="370812" y="2521947"/>
                  <a:pt x="370812" y="2521985"/>
                  <a:pt x="370812" y="2522013"/>
                </a:cubicBezTo>
                <a:cubicBezTo>
                  <a:pt x="370812" y="2527999"/>
                  <a:pt x="365967" y="2532844"/>
                  <a:pt x="359982" y="2532844"/>
                </a:cubicBezTo>
                <a:cubicBezTo>
                  <a:pt x="353997" y="2532844"/>
                  <a:pt x="349151" y="2527999"/>
                  <a:pt x="349151" y="2522013"/>
                </a:cubicBezTo>
                <a:cubicBezTo>
                  <a:pt x="349151" y="2516085"/>
                  <a:pt x="353958" y="2511278"/>
                  <a:pt x="359887" y="2511278"/>
                </a:cubicBezTo>
                <a:close/>
                <a:moveTo>
                  <a:pt x="185362" y="2511278"/>
                </a:moveTo>
                <a:cubicBezTo>
                  <a:pt x="191290" y="2511221"/>
                  <a:pt x="196135" y="2515990"/>
                  <a:pt x="196192" y="2521918"/>
                </a:cubicBezTo>
                <a:cubicBezTo>
                  <a:pt x="196192" y="2521947"/>
                  <a:pt x="196192" y="2521985"/>
                  <a:pt x="196192" y="2522013"/>
                </a:cubicBezTo>
                <a:cubicBezTo>
                  <a:pt x="196192" y="2527999"/>
                  <a:pt x="191347" y="2532844"/>
                  <a:pt x="185362" y="2532844"/>
                </a:cubicBezTo>
                <a:cubicBezTo>
                  <a:pt x="179414" y="2532796"/>
                  <a:pt x="174626" y="2527961"/>
                  <a:pt x="174626" y="2522013"/>
                </a:cubicBezTo>
                <a:cubicBezTo>
                  <a:pt x="174626" y="2516085"/>
                  <a:pt x="179433" y="2511278"/>
                  <a:pt x="185362" y="2511278"/>
                </a:cubicBezTo>
                <a:close/>
                <a:moveTo>
                  <a:pt x="2455135" y="2511277"/>
                </a:moveTo>
                <a:cubicBezTo>
                  <a:pt x="2455163" y="2511277"/>
                  <a:pt x="2455202" y="2511277"/>
                  <a:pt x="2455230" y="2511277"/>
                </a:cubicBezTo>
                <a:cubicBezTo>
                  <a:pt x="2461158" y="2511277"/>
                  <a:pt x="2465966" y="2516084"/>
                  <a:pt x="2465966" y="2522013"/>
                </a:cubicBezTo>
                <a:cubicBezTo>
                  <a:pt x="2465966" y="2527960"/>
                  <a:pt x="2461177" y="2532796"/>
                  <a:pt x="2455230" y="2532844"/>
                </a:cubicBezTo>
                <a:cubicBezTo>
                  <a:pt x="2449245" y="2532844"/>
                  <a:pt x="2444399" y="2527998"/>
                  <a:pt x="2444399" y="2522013"/>
                </a:cubicBezTo>
                <a:cubicBezTo>
                  <a:pt x="2444399" y="2516084"/>
                  <a:pt x="2449206" y="2511277"/>
                  <a:pt x="2455135" y="2511277"/>
                </a:cubicBezTo>
                <a:close/>
                <a:moveTo>
                  <a:pt x="1756751" y="2511277"/>
                </a:moveTo>
                <a:cubicBezTo>
                  <a:pt x="1756779" y="2511277"/>
                  <a:pt x="1756818" y="2511277"/>
                  <a:pt x="1756846" y="2511277"/>
                </a:cubicBezTo>
                <a:cubicBezTo>
                  <a:pt x="1762775" y="2511277"/>
                  <a:pt x="1767582" y="2516084"/>
                  <a:pt x="1767582" y="2522013"/>
                </a:cubicBezTo>
                <a:cubicBezTo>
                  <a:pt x="1767582" y="2527960"/>
                  <a:pt x="1762793" y="2532796"/>
                  <a:pt x="1756846" y="2532844"/>
                </a:cubicBezTo>
                <a:cubicBezTo>
                  <a:pt x="1750861" y="2532844"/>
                  <a:pt x="1746015" y="2527998"/>
                  <a:pt x="1746015" y="2522013"/>
                </a:cubicBezTo>
                <a:cubicBezTo>
                  <a:pt x="1746015" y="2516084"/>
                  <a:pt x="1750823" y="2511277"/>
                  <a:pt x="1756751" y="2511277"/>
                </a:cubicBezTo>
                <a:close/>
                <a:moveTo>
                  <a:pt x="883841" y="2511277"/>
                </a:moveTo>
                <a:cubicBezTo>
                  <a:pt x="883869" y="2511277"/>
                  <a:pt x="883908" y="2511277"/>
                  <a:pt x="883936" y="2511277"/>
                </a:cubicBezTo>
                <a:cubicBezTo>
                  <a:pt x="889865" y="2511277"/>
                  <a:pt x="894672" y="2516084"/>
                  <a:pt x="894672" y="2522013"/>
                </a:cubicBezTo>
                <a:cubicBezTo>
                  <a:pt x="894672" y="2527960"/>
                  <a:pt x="889883" y="2532796"/>
                  <a:pt x="883936" y="2532844"/>
                </a:cubicBezTo>
                <a:cubicBezTo>
                  <a:pt x="877951" y="2532844"/>
                  <a:pt x="873105" y="2527998"/>
                  <a:pt x="873105" y="2522013"/>
                </a:cubicBezTo>
                <a:cubicBezTo>
                  <a:pt x="873105" y="2516084"/>
                  <a:pt x="877913" y="2511277"/>
                  <a:pt x="883841" y="2511277"/>
                </a:cubicBezTo>
                <a:close/>
                <a:moveTo>
                  <a:pt x="10742" y="2511277"/>
                </a:moveTo>
                <a:cubicBezTo>
                  <a:pt x="10770" y="2511277"/>
                  <a:pt x="10808" y="2511277"/>
                  <a:pt x="10837" y="2511277"/>
                </a:cubicBezTo>
                <a:cubicBezTo>
                  <a:pt x="16765" y="2511277"/>
                  <a:pt x="21572" y="2516084"/>
                  <a:pt x="21572" y="2522013"/>
                </a:cubicBezTo>
                <a:cubicBezTo>
                  <a:pt x="21572" y="2527960"/>
                  <a:pt x="16784" y="2532796"/>
                  <a:pt x="10837" y="2532844"/>
                </a:cubicBezTo>
                <a:cubicBezTo>
                  <a:pt x="4852" y="2532844"/>
                  <a:pt x="6" y="2527998"/>
                  <a:pt x="6" y="2522013"/>
                </a:cubicBezTo>
                <a:cubicBezTo>
                  <a:pt x="6" y="2516084"/>
                  <a:pt x="4813" y="2511277"/>
                  <a:pt x="10742" y="2511277"/>
                </a:cubicBezTo>
                <a:close/>
                <a:moveTo>
                  <a:pt x="2629755" y="2331812"/>
                </a:moveTo>
                <a:cubicBezTo>
                  <a:pt x="2635740" y="2331812"/>
                  <a:pt x="2640586" y="2336658"/>
                  <a:pt x="2640586" y="2342643"/>
                </a:cubicBezTo>
                <a:cubicBezTo>
                  <a:pt x="2640586" y="2348628"/>
                  <a:pt x="2635740" y="2353474"/>
                  <a:pt x="2629755" y="2353474"/>
                </a:cubicBezTo>
                <a:cubicBezTo>
                  <a:pt x="2623808" y="2353426"/>
                  <a:pt x="2619019" y="2348590"/>
                  <a:pt x="2619019" y="2342643"/>
                </a:cubicBezTo>
                <a:cubicBezTo>
                  <a:pt x="2619019" y="2336696"/>
                  <a:pt x="2623808" y="2331860"/>
                  <a:pt x="2629755" y="2331812"/>
                </a:cubicBezTo>
                <a:close/>
                <a:moveTo>
                  <a:pt x="2455230" y="2331812"/>
                </a:moveTo>
                <a:cubicBezTo>
                  <a:pt x="2461177" y="2331860"/>
                  <a:pt x="2465966" y="2336696"/>
                  <a:pt x="2465966" y="2342643"/>
                </a:cubicBezTo>
                <a:cubicBezTo>
                  <a:pt x="2465966" y="2348590"/>
                  <a:pt x="2461177" y="2353426"/>
                  <a:pt x="2455230" y="2353474"/>
                </a:cubicBezTo>
                <a:cubicBezTo>
                  <a:pt x="2449245" y="2353474"/>
                  <a:pt x="2444399" y="2348628"/>
                  <a:pt x="2444399" y="2342643"/>
                </a:cubicBezTo>
                <a:cubicBezTo>
                  <a:pt x="2444399" y="2336658"/>
                  <a:pt x="2449245" y="2331812"/>
                  <a:pt x="2455230" y="2331812"/>
                </a:cubicBezTo>
                <a:close/>
                <a:moveTo>
                  <a:pt x="2280420" y="2331812"/>
                </a:moveTo>
                <a:cubicBezTo>
                  <a:pt x="2286406" y="2331812"/>
                  <a:pt x="2291251" y="2336658"/>
                  <a:pt x="2291251" y="2342643"/>
                </a:cubicBezTo>
                <a:cubicBezTo>
                  <a:pt x="2291251" y="2348628"/>
                  <a:pt x="2286406" y="2353474"/>
                  <a:pt x="2280420" y="2353474"/>
                </a:cubicBezTo>
                <a:cubicBezTo>
                  <a:pt x="2274435" y="2353474"/>
                  <a:pt x="2269589" y="2348628"/>
                  <a:pt x="2269589" y="2342643"/>
                </a:cubicBezTo>
                <a:cubicBezTo>
                  <a:pt x="2269589" y="2336658"/>
                  <a:pt x="2274435" y="2331812"/>
                  <a:pt x="2280420" y="2331812"/>
                </a:cubicBezTo>
                <a:close/>
                <a:moveTo>
                  <a:pt x="2105990" y="2331812"/>
                </a:moveTo>
                <a:cubicBezTo>
                  <a:pt x="2111976" y="2331812"/>
                  <a:pt x="2116821" y="2336658"/>
                  <a:pt x="2116821" y="2342643"/>
                </a:cubicBezTo>
                <a:cubicBezTo>
                  <a:pt x="2116821" y="2348628"/>
                  <a:pt x="2111976" y="2353474"/>
                  <a:pt x="2105990" y="2353474"/>
                </a:cubicBezTo>
                <a:cubicBezTo>
                  <a:pt x="2100005" y="2353474"/>
                  <a:pt x="2095159" y="2348628"/>
                  <a:pt x="2095159" y="2342643"/>
                </a:cubicBezTo>
                <a:cubicBezTo>
                  <a:pt x="2095159" y="2336658"/>
                  <a:pt x="2100005" y="2331812"/>
                  <a:pt x="2105990" y="2331812"/>
                </a:cubicBezTo>
                <a:close/>
                <a:moveTo>
                  <a:pt x="1931370" y="2331812"/>
                </a:moveTo>
                <a:cubicBezTo>
                  <a:pt x="1931399" y="2331812"/>
                  <a:pt x="1931437" y="2331812"/>
                  <a:pt x="1931465" y="2331812"/>
                </a:cubicBezTo>
                <a:cubicBezTo>
                  <a:pt x="1937412" y="2331870"/>
                  <a:pt x="1942201" y="2336696"/>
                  <a:pt x="1942201" y="2342643"/>
                </a:cubicBezTo>
                <a:cubicBezTo>
                  <a:pt x="1942201" y="2348628"/>
                  <a:pt x="1937356" y="2353474"/>
                  <a:pt x="1931370" y="2353474"/>
                </a:cubicBezTo>
                <a:cubicBezTo>
                  <a:pt x="1925442" y="2353426"/>
                  <a:pt x="1920682" y="2348571"/>
                  <a:pt x="1920730" y="2342643"/>
                </a:cubicBezTo>
                <a:cubicBezTo>
                  <a:pt x="1920682" y="2336715"/>
                  <a:pt x="1925442" y="2331870"/>
                  <a:pt x="1931370" y="2331812"/>
                </a:cubicBezTo>
                <a:close/>
                <a:moveTo>
                  <a:pt x="1756846" y="2331812"/>
                </a:moveTo>
                <a:cubicBezTo>
                  <a:pt x="1762793" y="2331860"/>
                  <a:pt x="1767582" y="2336696"/>
                  <a:pt x="1767582" y="2342643"/>
                </a:cubicBezTo>
                <a:cubicBezTo>
                  <a:pt x="1767582" y="2348590"/>
                  <a:pt x="1762793" y="2353426"/>
                  <a:pt x="1756846" y="2353474"/>
                </a:cubicBezTo>
                <a:cubicBezTo>
                  <a:pt x="1750861" y="2353474"/>
                  <a:pt x="1746015" y="2348628"/>
                  <a:pt x="1746015" y="2342643"/>
                </a:cubicBezTo>
                <a:cubicBezTo>
                  <a:pt x="1746015" y="2336658"/>
                  <a:pt x="1750861" y="2331812"/>
                  <a:pt x="1756846" y="2331812"/>
                </a:cubicBezTo>
                <a:close/>
                <a:moveTo>
                  <a:pt x="1582226" y="2331812"/>
                </a:moveTo>
                <a:cubicBezTo>
                  <a:pt x="1588155" y="2331812"/>
                  <a:pt x="1592962" y="2336620"/>
                  <a:pt x="1592962" y="2342548"/>
                </a:cubicBezTo>
                <a:cubicBezTo>
                  <a:pt x="1592962" y="2342576"/>
                  <a:pt x="1592962" y="2342614"/>
                  <a:pt x="1592962" y="2342643"/>
                </a:cubicBezTo>
                <a:cubicBezTo>
                  <a:pt x="1593009" y="2348571"/>
                  <a:pt x="1588250" y="2353417"/>
                  <a:pt x="1582321" y="2353474"/>
                </a:cubicBezTo>
                <a:cubicBezTo>
                  <a:pt x="1582293" y="2353474"/>
                  <a:pt x="1582255" y="2353474"/>
                  <a:pt x="1582226" y="2353474"/>
                </a:cubicBezTo>
                <a:cubicBezTo>
                  <a:pt x="1576241" y="2353474"/>
                  <a:pt x="1571395" y="2348628"/>
                  <a:pt x="1571395" y="2342643"/>
                </a:cubicBezTo>
                <a:cubicBezTo>
                  <a:pt x="1571395" y="2336658"/>
                  <a:pt x="1576241" y="2331812"/>
                  <a:pt x="1582226" y="2331812"/>
                </a:cubicBezTo>
                <a:close/>
                <a:moveTo>
                  <a:pt x="1407606" y="2331812"/>
                </a:moveTo>
                <a:cubicBezTo>
                  <a:pt x="1413592" y="2331812"/>
                  <a:pt x="1418437" y="2336658"/>
                  <a:pt x="1418437" y="2342643"/>
                </a:cubicBezTo>
                <a:cubicBezTo>
                  <a:pt x="1418437" y="2348628"/>
                  <a:pt x="1413592" y="2353474"/>
                  <a:pt x="1407606" y="2353474"/>
                </a:cubicBezTo>
                <a:cubicBezTo>
                  <a:pt x="1401621" y="2353474"/>
                  <a:pt x="1396775" y="2348628"/>
                  <a:pt x="1396775" y="2342643"/>
                </a:cubicBezTo>
                <a:cubicBezTo>
                  <a:pt x="1396775" y="2336658"/>
                  <a:pt x="1401621" y="2331812"/>
                  <a:pt x="1407606" y="2331812"/>
                </a:cubicBezTo>
                <a:close/>
                <a:moveTo>
                  <a:pt x="1232986" y="2331812"/>
                </a:moveTo>
                <a:cubicBezTo>
                  <a:pt x="1238972" y="2331812"/>
                  <a:pt x="1243817" y="2336658"/>
                  <a:pt x="1243817" y="2342643"/>
                </a:cubicBezTo>
                <a:cubicBezTo>
                  <a:pt x="1243817" y="2348628"/>
                  <a:pt x="1238972" y="2353474"/>
                  <a:pt x="1232986" y="2353474"/>
                </a:cubicBezTo>
                <a:cubicBezTo>
                  <a:pt x="1227001" y="2353474"/>
                  <a:pt x="1222155" y="2348628"/>
                  <a:pt x="1222155" y="2342643"/>
                </a:cubicBezTo>
                <a:cubicBezTo>
                  <a:pt x="1222155" y="2336658"/>
                  <a:pt x="1227001" y="2331812"/>
                  <a:pt x="1232986" y="2331812"/>
                </a:cubicBezTo>
                <a:close/>
                <a:moveTo>
                  <a:pt x="1058366" y="2331812"/>
                </a:moveTo>
                <a:cubicBezTo>
                  <a:pt x="1064351" y="2331812"/>
                  <a:pt x="1069197" y="2336658"/>
                  <a:pt x="1069197" y="2342643"/>
                </a:cubicBezTo>
                <a:cubicBezTo>
                  <a:pt x="1069197" y="2348628"/>
                  <a:pt x="1064351" y="2353474"/>
                  <a:pt x="1058366" y="2353474"/>
                </a:cubicBezTo>
                <a:cubicBezTo>
                  <a:pt x="1052419" y="2353426"/>
                  <a:pt x="1047630" y="2348590"/>
                  <a:pt x="1047630" y="2342643"/>
                </a:cubicBezTo>
                <a:cubicBezTo>
                  <a:pt x="1047630" y="2336696"/>
                  <a:pt x="1052419" y="2331860"/>
                  <a:pt x="1058366" y="2331812"/>
                </a:cubicBezTo>
                <a:close/>
                <a:moveTo>
                  <a:pt x="883936" y="2331812"/>
                </a:moveTo>
                <a:cubicBezTo>
                  <a:pt x="889883" y="2331860"/>
                  <a:pt x="894672" y="2336696"/>
                  <a:pt x="894672" y="2342643"/>
                </a:cubicBezTo>
                <a:cubicBezTo>
                  <a:pt x="894672" y="2348590"/>
                  <a:pt x="889883" y="2353426"/>
                  <a:pt x="883936" y="2353474"/>
                </a:cubicBezTo>
                <a:cubicBezTo>
                  <a:pt x="877951" y="2353474"/>
                  <a:pt x="873105" y="2348628"/>
                  <a:pt x="873105" y="2342643"/>
                </a:cubicBezTo>
                <a:cubicBezTo>
                  <a:pt x="873105" y="2336658"/>
                  <a:pt x="877951" y="2331812"/>
                  <a:pt x="883936" y="2331812"/>
                </a:cubicBezTo>
                <a:close/>
                <a:moveTo>
                  <a:pt x="709222" y="2331812"/>
                </a:moveTo>
                <a:cubicBezTo>
                  <a:pt x="715207" y="2331812"/>
                  <a:pt x="720052" y="2336658"/>
                  <a:pt x="720052" y="2342643"/>
                </a:cubicBezTo>
                <a:cubicBezTo>
                  <a:pt x="720052" y="2348628"/>
                  <a:pt x="715207" y="2353474"/>
                  <a:pt x="709222" y="2353474"/>
                </a:cubicBezTo>
                <a:cubicBezTo>
                  <a:pt x="703236" y="2353474"/>
                  <a:pt x="698391" y="2348628"/>
                  <a:pt x="698391" y="2342643"/>
                </a:cubicBezTo>
                <a:cubicBezTo>
                  <a:pt x="698391" y="2336658"/>
                  <a:pt x="703236" y="2331812"/>
                  <a:pt x="709222" y="2331812"/>
                </a:cubicBezTo>
                <a:close/>
                <a:moveTo>
                  <a:pt x="534981" y="2331812"/>
                </a:moveTo>
                <a:cubicBezTo>
                  <a:pt x="540815" y="2332021"/>
                  <a:pt x="545431" y="2336810"/>
                  <a:pt x="545431" y="2342643"/>
                </a:cubicBezTo>
                <a:cubicBezTo>
                  <a:pt x="545431" y="2348628"/>
                  <a:pt x="540586" y="2353474"/>
                  <a:pt x="534601" y="2353474"/>
                </a:cubicBezTo>
                <a:cubicBezTo>
                  <a:pt x="528768" y="2353265"/>
                  <a:pt x="524150" y="2348476"/>
                  <a:pt x="524150" y="2342643"/>
                </a:cubicBezTo>
                <a:cubicBezTo>
                  <a:pt x="524150" y="2336658"/>
                  <a:pt x="528996" y="2331812"/>
                  <a:pt x="534981" y="2331812"/>
                </a:cubicBezTo>
                <a:close/>
                <a:moveTo>
                  <a:pt x="359982" y="2331812"/>
                </a:moveTo>
                <a:cubicBezTo>
                  <a:pt x="365967" y="2331812"/>
                  <a:pt x="370812" y="2336658"/>
                  <a:pt x="370812" y="2342643"/>
                </a:cubicBezTo>
                <a:cubicBezTo>
                  <a:pt x="370812" y="2348628"/>
                  <a:pt x="365967" y="2353474"/>
                  <a:pt x="359982" y="2353474"/>
                </a:cubicBezTo>
                <a:cubicBezTo>
                  <a:pt x="353997" y="2353474"/>
                  <a:pt x="349151" y="2348628"/>
                  <a:pt x="349151" y="2342643"/>
                </a:cubicBezTo>
                <a:cubicBezTo>
                  <a:pt x="349151" y="2336658"/>
                  <a:pt x="353997" y="2331812"/>
                  <a:pt x="359982" y="2331812"/>
                </a:cubicBezTo>
                <a:close/>
                <a:moveTo>
                  <a:pt x="185362" y="2331812"/>
                </a:moveTo>
                <a:cubicBezTo>
                  <a:pt x="191347" y="2331812"/>
                  <a:pt x="196192" y="2336658"/>
                  <a:pt x="196192" y="2342643"/>
                </a:cubicBezTo>
                <a:cubicBezTo>
                  <a:pt x="196192" y="2348628"/>
                  <a:pt x="191347" y="2353474"/>
                  <a:pt x="185362" y="2353474"/>
                </a:cubicBezTo>
                <a:cubicBezTo>
                  <a:pt x="179414" y="2353426"/>
                  <a:pt x="174626" y="2348590"/>
                  <a:pt x="174626" y="2342643"/>
                </a:cubicBezTo>
                <a:cubicBezTo>
                  <a:pt x="174626" y="2336696"/>
                  <a:pt x="179414" y="2331860"/>
                  <a:pt x="185362" y="2331812"/>
                </a:cubicBezTo>
                <a:close/>
                <a:moveTo>
                  <a:pt x="10837" y="2331812"/>
                </a:moveTo>
                <a:cubicBezTo>
                  <a:pt x="16784" y="2331860"/>
                  <a:pt x="21572" y="2336696"/>
                  <a:pt x="21572" y="2342643"/>
                </a:cubicBezTo>
                <a:cubicBezTo>
                  <a:pt x="21572" y="2348590"/>
                  <a:pt x="16784" y="2353426"/>
                  <a:pt x="10837" y="2353474"/>
                </a:cubicBezTo>
                <a:cubicBezTo>
                  <a:pt x="4852" y="2353474"/>
                  <a:pt x="6" y="2348628"/>
                  <a:pt x="6" y="2342643"/>
                </a:cubicBezTo>
                <a:cubicBezTo>
                  <a:pt x="6" y="2336658"/>
                  <a:pt x="4852" y="2331812"/>
                  <a:pt x="10837" y="2331812"/>
                </a:cubicBezTo>
                <a:close/>
                <a:moveTo>
                  <a:pt x="2105990" y="2152822"/>
                </a:moveTo>
                <a:cubicBezTo>
                  <a:pt x="2111824" y="2152822"/>
                  <a:pt x="2116612" y="2157440"/>
                  <a:pt x="2116821" y="2163273"/>
                </a:cubicBezTo>
                <a:cubicBezTo>
                  <a:pt x="2117030" y="2169249"/>
                  <a:pt x="2112355" y="2174265"/>
                  <a:pt x="2106380" y="2174474"/>
                </a:cubicBezTo>
                <a:cubicBezTo>
                  <a:pt x="2106246" y="2174484"/>
                  <a:pt x="2106123" y="2174484"/>
                  <a:pt x="2105990" y="2174484"/>
                </a:cubicBezTo>
                <a:cubicBezTo>
                  <a:pt x="2100005" y="2174484"/>
                  <a:pt x="2095159" y="2169638"/>
                  <a:pt x="2095159" y="2163653"/>
                </a:cubicBezTo>
                <a:cubicBezTo>
                  <a:pt x="2095159" y="2157668"/>
                  <a:pt x="2100005" y="2152822"/>
                  <a:pt x="2105990" y="2152822"/>
                </a:cubicBezTo>
                <a:close/>
                <a:moveTo>
                  <a:pt x="1407701" y="2152822"/>
                </a:moveTo>
                <a:cubicBezTo>
                  <a:pt x="1413496" y="2152870"/>
                  <a:pt x="1418237" y="2157478"/>
                  <a:pt x="1418437" y="2163273"/>
                </a:cubicBezTo>
                <a:cubicBezTo>
                  <a:pt x="1418646" y="2169249"/>
                  <a:pt x="1413971" y="2174265"/>
                  <a:pt x="1407996" y="2174474"/>
                </a:cubicBezTo>
                <a:cubicBezTo>
                  <a:pt x="1407901" y="2174484"/>
                  <a:pt x="1407796" y="2174484"/>
                  <a:pt x="1407701" y="2174484"/>
                </a:cubicBezTo>
                <a:cubicBezTo>
                  <a:pt x="1401716" y="2174484"/>
                  <a:pt x="1396870" y="2169638"/>
                  <a:pt x="1396870" y="2163653"/>
                </a:cubicBezTo>
                <a:cubicBezTo>
                  <a:pt x="1396870" y="2157668"/>
                  <a:pt x="1401716" y="2152822"/>
                  <a:pt x="1407701" y="2152822"/>
                </a:cubicBezTo>
                <a:close/>
                <a:moveTo>
                  <a:pt x="534602" y="2152822"/>
                </a:moveTo>
                <a:cubicBezTo>
                  <a:pt x="540435" y="2152822"/>
                  <a:pt x="545224" y="2157440"/>
                  <a:pt x="545432" y="2163273"/>
                </a:cubicBezTo>
                <a:cubicBezTo>
                  <a:pt x="545642" y="2169249"/>
                  <a:pt x="540967" y="2174265"/>
                  <a:pt x="534991" y="2174474"/>
                </a:cubicBezTo>
                <a:cubicBezTo>
                  <a:pt x="534858" y="2174484"/>
                  <a:pt x="534735" y="2174484"/>
                  <a:pt x="534602" y="2174484"/>
                </a:cubicBezTo>
                <a:cubicBezTo>
                  <a:pt x="528616" y="2174484"/>
                  <a:pt x="523771" y="2169638"/>
                  <a:pt x="523771" y="2163653"/>
                </a:cubicBezTo>
                <a:cubicBezTo>
                  <a:pt x="523771" y="2157668"/>
                  <a:pt x="528616" y="2152822"/>
                  <a:pt x="534602" y="2152822"/>
                </a:cubicBezTo>
                <a:close/>
                <a:moveTo>
                  <a:pt x="11122" y="2152822"/>
                </a:moveTo>
                <a:cubicBezTo>
                  <a:pt x="16813" y="2153022"/>
                  <a:pt x="21373" y="2157582"/>
                  <a:pt x="21572" y="2163273"/>
                </a:cubicBezTo>
                <a:cubicBezTo>
                  <a:pt x="21782" y="2169249"/>
                  <a:pt x="17117" y="2174265"/>
                  <a:pt x="11131" y="2174484"/>
                </a:cubicBezTo>
                <a:cubicBezTo>
                  <a:pt x="11131" y="2174484"/>
                  <a:pt x="11122" y="2174484"/>
                  <a:pt x="11122" y="2174484"/>
                </a:cubicBezTo>
                <a:cubicBezTo>
                  <a:pt x="5137" y="2174484"/>
                  <a:pt x="291" y="2169638"/>
                  <a:pt x="291" y="2163653"/>
                </a:cubicBezTo>
                <a:cubicBezTo>
                  <a:pt x="291" y="2157668"/>
                  <a:pt x="5137" y="2152822"/>
                  <a:pt x="11122" y="2152822"/>
                </a:cubicBezTo>
                <a:close/>
                <a:moveTo>
                  <a:pt x="2629755" y="2152442"/>
                </a:moveTo>
                <a:cubicBezTo>
                  <a:pt x="2635740" y="2152442"/>
                  <a:pt x="2640586" y="2157288"/>
                  <a:pt x="2640586" y="2163273"/>
                </a:cubicBezTo>
                <a:cubicBezTo>
                  <a:pt x="2640586" y="2169259"/>
                  <a:pt x="2635740" y="2174104"/>
                  <a:pt x="2629755" y="2174104"/>
                </a:cubicBezTo>
                <a:cubicBezTo>
                  <a:pt x="2623808" y="2174056"/>
                  <a:pt x="2619019" y="2169221"/>
                  <a:pt x="2619019" y="2163273"/>
                </a:cubicBezTo>
                <a:cubicBezTo>
                  <a:pt x="2619019" y="2157326"/>
                  <a:pt x="2623808" y="2152490"/>
                  <a:pt x="2629755" y="2152442"/>
                </a:cubicBezTo>
                <a:close/>
                <a:moveTo>
                  <a:pt x="2455230" y="2152442"/>
                </a:moveTo>
                <a:cubicBezTo>
                  <a:pt x="2461177" y="2152490"/>
                  <a:pt x="2465966" y="2157326"/>
                  <a:pt x="2465966" y="2163273"/>
                </a:cubicBezTo>
                <a:cubicBezTo>
                  <a:pt x="2465966" y="2169221"/>
                  <a:pt x="2461177" y="2174056"/>
                  <a:pt x="2455230" y="2174104"/>
                </a:cubicBezTo>
                <a:cubicBezTo>
                  <a:pt x="2449245" y="2174104"/>
                  <a:pt x="2444399" y="2169259"/>
                  <a:pt x="2444399" y="2163273"/>
                </a:cubicBezTo>
                <a:cubicBezTo>
                  <a:pt x="2444399" y="2157288"/>
                  <a:pt x="2449245" y="2152442"/>
                  <a:pt x="2455230" y="2152442"/>
                </a:cubicBezTo>
                <a:close/>
                <a:moveTo>
                  <a:pt x="2280420" y="2152442"/>
                </a:moveTo>
                <a:cubicBezTo>
                  <a:pt x="2286406" y="2152442"/>
                  <a:pt x="2291251" y="2157288"/>
                  <a:pt x="2291251" y="2163273"/>
                </a:cubicBezTo>
                <a:cubicBezTo>
                  <a:pt x="2291251" y="2169259"/>
                  <a:pt x="2286406" y="2174104"/>
                  <a:pt x="2280420" y="2174104"/>
                </a:cubicBezTo>
                <a:cubicBezTo>
                  <a:pt x="2274435" y="2174104"/>
                  <a:pt x="2269589" y="2169259"/>
                  <a:pt x="2269589" y="2163273"/>
                </a:cubicBezTo>
                <a:cubicBezTo>
                  <a:pt x="2269589" y="2157288"/>
                  <a:pt x="2274435" y="2152442"/>
                  <a:pt x="2280420" y="2152442"/>
                </a:cubicBezTo>
                <a:close/>
                <a:moveTo>
                  <a:pt x="1931275" y="2152442"/>
                </a:moveTo>
                <a:cubicBezTo>
                  <a:pt x="1931304" y="2152442"/>
                  <a:pt x="1931342" y="2152442"/>
                  <a:pt x="1931371" y="2152442"/>
                </a:cubicBezTo>
                <a:cubicBezTo>
                  <a:pt x="1937356" y="2152442"/>
                  <a:pt x="1942201" y="2157288"/>
                  <a:pt x="1942201" y="2163273"/>
                </a:cubicBezTo>
                <a:cubicBezTo>
                  <a:pt x="1942201" y="2169259"/>
                  <a:pt x="1937356" y="2174104"/>
                  <a:pt x="1931371" y="2174104"/>
                </a:cubicBezTo>
                <a:cubicBezTo>
                  <a:pt x="1925442" y="2174104"/>
                  <a:pt x="1920635" y="2169297"/>
                  <a:pt x="1920635" y="2163368"/>
                </a:cubicBezTo>
                <a:cubicBezTo>
                  <a:pt x="1920635" y="2163340"/>
                  <a:pt x="1920635" y="2163302"/>
                  <a:pt x="1920635" y="2163273"/>
                </a:cubicBezTo>
                <a:cubicBezTo>
                  <a:pt x="1920578" y="2157345"/>
                  <a:pt x="1925347" y="2152500"/>
                  <a:pt x="1931275" y="2152442"/>
                </a:cubicBezTo>
                <a:close/>
                <a:moveTo>
                  <a:pt x="1756846" y="2152442"/>
                </a:moveTo>
                <a:cubicBezTo>
                  <a:pt x="1762793" y="2152490"/>
                  <a:pt x="1767582" y="2157326"/>
                  <a:pt x="1767582" y="2163273"/>
                </a:cubicBezTo>
                <a:cubicBezTo>
                  <a:pt x="1767582" y="2169221"/>
                  <a:pt x="1762793" y="2174056"/>
                  <a:pt x="1756846" y="2174104"/>
                </a:cubicBezTo>
                <a:cubicBezTo>
                  <a:pt x="1750861" y="2174104"/>
                  <a:pt x="1746015" y="2169259"/>
                  <a:pt x="1746015" y="2163273"/>
                </a:cubicBezTo>
                <a:cubicBezTo>
                  <a:pt x="1746015" y="2157288"/>
                  <a:pt x="1750861" y="2152442"/>
                  <a:pt x="1756846" y="2152442"/>
                </a:cubicBezTo>
                <a:close/>
                <a:moveTo>
                  <a:pt x="1582226" y="2152442"/>
                </a:moveTo>
                <a:cubicBezTo>
                  <a:pt x="1588155" y="2152442"/>
                  <a:pt x="1592962" y="2157250"/>
                  <a:pt x="1592962" y="2163178"/>
                </a:cubicBezTo>
                <a:cubicBezTo>
                  <a:pt x="1592962" y="2163206"/>
                  <a:pt x="1592962" y="2163244"/>
                  <a:pt x="1592962" y="2163273"/>
                </a:cubicBezTo>
                <a:cubicBezTo>
                  <a:pt x="1593009" y="2169201"/>
                  <a:pt x="1588250" y="2174047"/>
                  <a:pt x="1582321" y="2174104"/>
                </a:cubicBezTo>
                <a:cubicBezTo>
                  <a:pt x="1582293" y="2174104"/>
                  <a:pt x="1582255" y="2174104"/>
                  <a:pt x="1582226" y="2174104"/>
                </a:cubicBezTo>
                <a:cubicBezTo>
                  <a:pt x="1576241" y="2174104"/>
                  <a:pt x="1571395" y="2169259"/>
                  <a:pt x="1571395" y="2163273"/>
                </a:cubicBezTo>
                <a:cubicBezTo>
                  <a:pt x="1571395" y="2157288"/>
                  <a:pt x="1576241" y="2152442"/>
                  <a:pt x="1582226" y="2152442"/>
                </a:cubicBezTo>
                <a:close/>
                <a:moveTo>
                  <a:pt x="1232986" y="2152442"/>
                </a:moveTo>
                <a:cubicBezTo>
                  <a:pt x="1238972" y="2152442"/>
                  <a:pt x="1243817" y="2157288"/>
                  <a:pt x="1243817" y="2163273"/>
                </a:cubicBezTo>
                <a:cubicBezTo>
                  <a:pt x="1243817" y="2169259"/>
                  <a:pt x="1238972" y="2174104"/>
                  <a:pt x="1232986" y="2174104"/>
                </a:cubicBezTo>
                <a:cubicBezTo>
                  <a:pt x="1227001" y="2174104"/>
                  <a:pt x="1222155" y="2169259"/>
                  <a:pt x="1222155" y="2163273"/>
                </a:cubicBezTo>
                <a:cubicBezTo>
                  <a:pt x="1222155" y="2157288"/>
                  <a:pt x="1227001" y="2152442"/>
                  <a:pt x="1232986" y="2152442"/>
                </a:cubicBezTo>
                <a:close/>
                <a:moveTo>
                  <a:pt x="1058366" y="2152442"/>
                </a:moveTo>
                <a:cubicBezTo>
                  <a:pt x="1064351" y="2152442"/>
                  <a:pt x="1069197" y="2157288"/>
                  <a:pt x="1069197" y="2163273"/>
                </a:cubicBezTo>
                <a:cubicBezTo>
                  <a:pt x="1069197" y="2169259"/>
                  <a:pt x="1064351" y="2174104"/>
                  <a:pt x="1058366" y="2174104"/>
                </a:cubicBezTo>
                <a:cubicBezTo>
                  <a:pt x="1052419" y="2174056"/>
                  <a:pt x="1047630" y="2169221"/>
                  <a:pt x="1047630" y="2163273"/>
                </a:cubicBezTo>
                <a:cubicBezTo>
                  <a:pt x="1047630" y="2157326"/>
                  <a:pt x="1052419" y="2152490"/>
                  <a:pt x="1058366" y="2152442"/>
                </a:cubicBezTo>
                <a:close/>
                <a:moveTo>
                  <a:pt x="883936" y="2152442"/>
                </a:moveTo>
                <a:cubicBezTo>
                  <a:pt x="889883" y="2152490"/>
                  <a:pt x="894672" y="2157326"/>
                  <a:pt x="894672" y="2163273"/>
                </a:cubicBezTo>
                <a:cubicBezTo>
                  <a:pt x="894672" y="2169221"/>
                  <a:pt x="889883" y="2174056"/>
                  <a:pt x="883936" y="2174104"/>
                </a:cubicBezTo>
                <a:cubicBezTo>
                  <a:pt x="877951" y="2174104"/>
                  <a:pt x="873105" y="2169259"/>
                  <a:pt x="873105" y="2163273"/>
                </a:cubicBezTo>
                <a:cubicBezTo>
                  <a:pt x="873105" y="2157288"/>
                  <a:pt x="877951" y="2152442"/>
                  <a:pt x="883936" y="2152442"/>
                </a:cubicBezTo>
                <a:close/>
                <a:moveTo>
                  <a:pt x="709222" y="2152442"/>
                </a:moveTo>
                <a:cubicBezTo>
                  <a:pt x="715207" y="2152442"/>
                  <a:pt x="720052" y="2157288"/>
                  <a:pt x="720052" y="2163273"/>
                </a:cubicBezTo>
                <a:cubicBezTo>
                  <a:pt x="720052" y="2169259"/>
                  <a:pt x="715207" y="2174104"/>
                  <a:pt x="709222" y="2174104"/>
                </a:cubicBezTo>
                <a:cubicBezTo>
                  <a:pt x="703236" y="2174104"/>
                  <a:pt x="698391" y="2169259"/>
                  <a:pt x="698391" y="2163273"/>
                </a:cubicBezTo>
                <a:cubicBezTo>
                  <a:pt x="698391" y="2157288"/>
                  <a:pt x="703236" y="2152442"/>
                  <a:pt x="709222" y="2152442"/>
                </a:cubicBezTo>
                <a:close/>
                <a:moveTo>
                  <a:pt x="359982" y="2152442"/>
                </a:moveTo>
                <a:cubicBezTo>
                  <a:pt x="365967" y="2152442"/>
                  <a:pt x="370812" y="2157288"/>
                  <a:pt x="370812" y="2163273"/>
                </a:cubicBezTo>
                <a:cubicBezTo>
                  <a:pt x="370812" y="2169259"/>
                  <a:pt x="365967" y="2174104"/>
                  <a:pt x="359982" y="2174104"/>
                </a:cubicBezTo>
                <a:cubicBezTo>
                  <a:pt x="353997" y="2174104"/>
                  <a:pt x="349151" y="2169259"/>
                  <a:pt x="349151" y="2163273"/>
                </a:cubicBezTo>
                <a:cubicBezTo>
                  <a:pt x="349151" y="2157288"/>
                  <a:pt x="353997" y="2152442"/>
                  <a:pt x="359982" y="2152442"/>
                </a:cubicBezTo>
                <a:close/>
                <a:moveTo>
                  <a:pt x="185362" y="2152442"/>
                </a:moveTo>
                <a:cubicBezTo>
                  <a:pt x="191347" y="2152442"/>
                  <a:pt x="196192" y="2157288"/>
                  <a:pt x="196192" y="2163273"/>
                </a:cubicBezTo>
                <a:cubicBezTo>
                  <a:pt x="196192" y="2169259"/>
                  <a:pt x="191347" y="2174104"/>
                  <a:pt x="185362" y="2174104"/>
                </a:cubicBezTo>
                <a:cubicBezTo>
                  <a:pt x="179414" y="2174056"/>
                  <a:pt x="174626" y="2169221"/>
                  <a:pt x="174626" y="2163273"/>
                </a:cubicBezTo>
                <a:cubicBezTo>
                  <a:pt x="174626" y="2157326"/>
                  <a:pt x="179414" y="2152490"/>
                  <a:pt x="185362" y="2152442"/>
                </a:cubicBezTo>
                <a:close/>
                <a:moveTo>
                  <a:pt x="2629755" y="1973072"/>
                </a:moveTo>
                <a:cubicBezTo>
                  <a:pt x="2635740" y="1973072"/>
                  <a:pt x="2640586" y="1977918"/>
                  <a:pt x="2640586" y="1983903"/>
                </a:cubicBezTo>
                <a:cubicBezTo>
                  <a:pt x="2640586" y="1989888"/>
                  <a:pt x="2635740" y="1994734"/>
                  <a:pt x="2629755" y="1994734"/>
                </a:cubicBezTo>
                <a:cubicBezTo>
                  <a:pt x="2623808" y="1994686"/>
                  <a:pt x="2619019" y="1989850"/>
                  <a:pt x="2619019" y="1983903"/>
                </a:cubicBezTo>
                <a:cubicBezTo>
                  <a:pt x="2619019" y="1977956"/>
                  <a:pt x="2623808" y="1973120"/>
                  <a:pt x="2629755" y="1973072"/>
                </a:cubicBezTo>
                <a:close/>
                <a:moveTo>
                  <a:pt x="1931275" y="1973072"/>
                </a:moveTo>
                <a:cubicBezTo>
                  <a:pt x="1931304" y="1973072"/>
                  <a:pt x="1931342" y="1973072"/>
                  <a:pt x="1931371" y="1973072"/>
                </a:cubicBezTo>
                <a:cubicBezTo>
                  <a:pt x="1937356" y="1973072"/>
                  <a:pt x="1942201" y="1977918"/>
                  <a:pt x="1942201" y="1983903"/>
                </a:cubicBezTo>
                <a:cubicBezTo>
                  <a:pt x="1942201" y="1989888"/>
                  <a:pt x="1937356" y="1994734"/>
                  <a:pt x="1931371" y="1994734"/>
                </a:cubicBezTo>
                <a:cubicBezTo>
                  <a:pt x="1925442" y="1994734"/>
                  <a:pt x="1920635" y="1989926"/>
                  <a:pt x="1920635" y="1983998"/>
                </a:cubicBezTo>
                <a:cubicBezTo>
                  <a:pt x="1920635" y="1983970"/>
                  <a:pt x="1920635" y="1983931"/>
                  <a:pt x="1920635" y="1983903"/>
                </a:cubicBezTo>
                <a:cubicBezTo>
                  <a:pt x="1920578" y="1977975"/>
                  <a:pt x="1925347" y="1973129"/>
                  <a:pt x="1931275" y="1973072"/>
                </a:cubicBezTo>
                <a:close/>
                <a:moveTo>
                  <a:pt x="1756846" y="1973072"/>
                </a:moveTo>
                <a:cubicBezTo>
                  <a:pt x="1762793" y="1973120"/>
                  <a:pt x="1767582" y="1977956"/>
                  <a:pt x="1767582" y="1983903"/>
                </a:cubicBezTo>
                <a:cubicBezTo>
                  <a:pt x="1767582" y="1989850"/>
                  <a:pt x="1762793" y="1994686"/>
                  <a:pt x="1756846" y="1994734"/>
                </a:cubicBezTo>
                <a:cubicBezTo>
                  <a:pt x="1750861" y="1994734"/>
                  <a:pt x="1746015" y="1989888"/>
                  <a:pt x="1746015" y="1983903"/>
                </a:cubicBezTo>
                <a:cubicBezTo>
                  <a:pt x="1746015" y="1977918"/>
                  <a:pt x="1750861" y="1973072"/>
                  <a:pt x="1756846" y="1973072"/>
                </a:cubicBezTo>
                <a:close/>
                <a:moveTo>
                  <a:pt x="1582226" y="1973072"/>
                </a:moveTo>
                <a:cubicBezTo>
                  <a:pt x="1588155" y="1973072"/>
                  <a:pt x="1592962" y="1977880"/>
                  <a:pt x="1592962" y="1983808"/>
                </a:cubicBezTo>
                <a:cubicBezTo>
                  <a:pt x="1592962" y="1983836"/>
                  <a:pt x="1592962" y="1983874"/>
                  <a:pt x="1592962" y="1983903"/>
                </a:cubicBezTo>
                <a:cubicBezTo>
                  <a:pt x="1593009" y="1989831"/>
                  <a:pt x="1588250" y="1994677"/>
                  <a:pt x="1582321" y="1994734"/>
                </a:cubicBezTo>
                <a:cubicBezTo>
                  <a:pt x="1582293" y="1994734"/>
                  <a:pt x="1582255" y="1994734"/>
                  <a:pt x="1582226" y="1994734"/>
                </a:cubicBezTo>
                <a:cubicBezTo>
                  <a:pt x="1576241" y="1994734"/>
                  <a:pt x="1571395" y="1989888"/>
                  <a:pt x="1571395" y="1983903"/>
                </a:cubicBezTo>
                <a:cubicBezTo>
                  <a:pt x="1571395" y="1977918"/>
                  <a:pt x="1576241" y="1973072"/>
                  <a:pt x="1582226" y="1973072"/>
                </a:cubicBezTo>
                <a:close/>
                <a:moveTo>
                  <a:pt x="1407606" y="1973072"/>
                </a:moveTo>
                <a:cubicBezTo>
                  <a:pt x="1407635" y="1973072"/>
                  <a:pt x="1407673" y="1973072"/>
                  <a:pt x="1407701" y="1973072"/>
                </a:cubicBezTo>
                <a:cubicBezTo>
                  <a:pt x="1413648" y="1973120"/>
                  <a:pt x="1418437" y="1977956"/>
                  <a:pt x="1418437" y="1983903"/>
                </a:cubicBezTo>
                <a:cubicBezTo>
                  <a:pt x="1418437" y="1989888"/>
                  <a:pt x="1413592" y="1994734"/>
                  <a:pt x="1407606" y="1994734"/>
                </a:cubicBezTo>
                <a:cubicBezTo>
                  <a:pt x="1401621" y="1994734"/>
                  <a:pt x="1396775" y="1989888"/>
                  <a:pt x="1396775" y="1983903"/>
                </a:cubicBezTo>
                <a:cubicBezTo>
                  <a:pt x="1396775" y="1977918"/>
                  <a:pt x="1401621" y="1973072"/>
                  <a:pt x="1407606" y="1973072"/>
                </a:cubicBezTo>
                <a:close/>
                <a:moveTo>
                  <a:pt x="1232986" y="1973072"/>
                </a:moveTo>
                <a:cubicBezTo>
                  <a:pt x="1238972" y="1973072"/>
                  <a:pt x="1243817" y="1977918"/>
                  <a:pt x="1243817" y="1983903"/>
                </a:cubicBezTo>
                <a:cubicBezTo>
                  <a:pt x="1243817" y="1989888"/>
                  <a:pt x="1238972" y="1994734"/>
                  <a:pt x="1232986" y="1994734"/>
                </a:cubicBezTo>
                <a:cubicBezTo>
                  <a:pt x="1227001" y="1994734"/>
                  <a:pt x="1222155" y="1989888"/>
                  <a:pt x="1222155" y="1983903"/>
                </a:cubicBezTo>
                <a:cubicBezTo>
                  <a:pt x="1222155" y="1977918"/>
                  <a:pt x="1227001" y="1973072"/>
                  <a:pt x="1232986" y="1973072"/>
                </a:cubicBezTo>
                <a:close/>
                <a:moveTo>
                  <a:pt x="534602" y="1973072"/>
                </a:moveTo>
                <a:cubicBezTo>
                  <a:pt x="540587" y="1973072"/>
                  <a:pt x="545432" y="1977918"/>
                  <a:pt x="545432" y="1983903"/>
                </a:cubicBezTo>
                <a:cubicBezTo>
                  <a:pt x="545432" y="1989888"/>
                  <a:pt x="540587" y="1994734"/>
                  <a:pt x="534602" y="1994734"/>
                </a:cubicBezTo>
                <a:cubicBezTo>
                  <a:pt x="528616" y="1994734"/>
                  <a:pt x="523771" y="1989888"/>
                  <a:pt x="523771" y="1983903"/>
                </a:cubicBezTo>
                <a:cubicBezTo>
                  <a:pt x="523771" y="1977918"/>
                  <a:pt x="528616" y="1973072"/>
                  <a:pt x="534602" y="1973072"/>
                </a:cubicBezTo>
                <a:close/>
                <a:moveTo>
                  <a:pt x="359982" y="1973072"/>
                </a:moveTo>
                <a:cubicBezTo>
                  <a:pt x="365967" y="1973072"/>
                  <a:pt x="370812" y="1977918"/>
                  <a:pt x="370812" y="1983903"/>
                </a:cubicBezTo>
                <a:cubicBezTo>
                  <a:pt x="370812" y="1989888"/>
                  <a:pt x="365967" y="1994734"/>
                  <a:pt x="359982" y="1994734"/>
                </a:cubicBezTo>
                <a:cubicBezTo>
                  <a:pt x="353997" y="1994734"/>
                  <a:pt x="349151" y="1989888"/>
                  <a:pt x="349151" y="1983903"/>
                </a:cubicBezTo>
                <a:cubicBezTo>
                  <a:pt x="349151" y="1977918"/>
                  <a:pt x="353997" y="1973072"/>
                  <a:pt x="359982" y="1973072"/>
                </a:cubicBezTo>
                <a:close/>
                <a:moveTo>
                  <a:pt x="185362" y="1973072"/>
                </a:moveTo>
                <a:cubicBezTo>
                  <a:pt x="191347" y="1973072"/>
                  <a:pt x="196192" y="1977918"/>
                  <a:pt x="196192" y="1983903"/>
                </a:cubicBezTo>
                <a:cubicBezTo>
                  <a:pt x="196192" y="1989888"/>
                  <a:pt x="191347" y="1994734"/>
                  <a:pt x="185362" y="1994734"/>
                </a:cubicBezTo>
                <a:cubicBezTo>
                  <a:pt x="179414" y="1994686"/>
                  <a:pt x="174626" y="1989850"/>
                  <a:pt x="174626" y="1983903"/>
                </a:cubicBezTo>
                <a:cubicBezTo>
                  <a:pt x="174626" y="1977956"/>
                  <a:pt x="179414" y="1973120"/>
                  <a:pt x="185362" y="1973072"/>
                </a:cubicBezTo>
                <a:close/>
                <a:moveTo>
                  <a:pt x="10837" y="1973072"/>
                </a:moveTo>
                <a:cubicBezTo>
                  <a:pt x="10932" y="1973072"/>
                  <a:pt x="11027" y="1973072"/>
                  <a:pt x="11122" y="1973072"/>
                </a:cubicBezTo>
                <a:cubicBezTo>
                  <a:pt x="16955" y="1973281"/>
                  <a:pt x="21572" y="1978070"/>
                  <a:pt x="21572" y="1983903"/>
                </a:cubicBezTo>
                <a:cubicBezTo>
                  <a:pt x="21572" y="1989850"/>
                  <a:pt x="16784" y="1994686"/>
                  <a:pt x="10837" y="1994734"/>
                </a:cubicBezTo>
                <a:cubicBezTo>
                  <a:pt x="4852" y="1994734"/>
                  <a:pt x="6" y="1989888"/>
                  <a:pt x="6" y="1983903"/>
                </a:cubicBezTo>
                <a:cubicBezTo>
                  <a:pt x="6" y="1977918"/>
                  <a:pt x="4852" y="1973072"/>
                  <a:pt x="10837" y="1973072"/>
                </a:cubicBezTo>
                <a:close/>
                <a:moveTo>
                  <a:pt x="2454057" y="1973032"/>
                </a:moveTo>
                <a:cubicBezTo>
                  <a:pt x="2460038" y="1973032"/>
                  <a:pt x="2464887" y="1977881"/>
                  <a:pt x="2464887" y="1983862"/>
                </a:cubicBezTo>
                <a:cubicBezTo>
                  <a:pt x="2464887" y="1989844"/>
                  <a:pt x="2460038" y="1994693"/>
                  <a:pt x="2454057" y="1994693"/>
                </a:cubicBezTo>
                <a:cubicBezTo>
                  <a:pt x="2448075" y="1994693"/>
                  <a:pt x="2443226" y="1989844"/>
                  <a:pt x="2443226" y="1983862"/>
                </a:cubicBezTo>
                <a:cubicBezTo>
                  <a:pt x="2443226" y="1977881"/>
                  <a:pt x="2448075" y="1973032"/>
                  <a:pt x="2454057" y="1973032"/>
                </a:cubicBezTo>
                <a:close/>
                <a:moveTo>
                  <a:pt x="2279532" y="1973032"/>
                </a:moveTo>
                <a:cubicBezTo>
                  <a:pt x="2285513" y="1973032"/>
                  <a:pt x="2290362" y="1977881"/>
                  <a:pt x="2290362" y="1983862"/>
                </a:cubicBezTo>
                <a:cubicBezTo>
                  <a:pt x="2290362" y="1989844"/>
                  <a:pt x="2285513" y="1994693"/>
                  <a:pt x="2279532" y="1994693"/>
                </a:cubicBezTo>
                <a:cubicBezTo>
                  <a:pt x="2273550" y="1994693"/>
                  <a:pt x="2268701" y="1989844"/>
                  <a:pt x="2268701" y="1983862"/>
                </a:cubicBezTo>
                <a:cubicBezTo>
                  <a:pt x="2268701" y="1977881"/>
                  <a:pt x="2273550" y="1973032"/>
                  <a:pt x="2279532" y="1973032"/>
                </a:cubicBezTo>
                <a:close/>
                <a:moveTo>
                  <a:pt x="2104913" y="1973032"/>
                </a:moveTo>
                <a:cubicBezTo>
                  <a:pt x="2110894" y="1973032"/>
                  <a:pt x="2115743" y="1977881"/>
                  <a:pt x="2115743" y="1983862"/>
                </a:cubicBezTo>
                <a:cubicBezTo>
                  <a:pt x="2115743" y="1989844"/>
                  <a:pt x="2110894" y="1994693"/>
                  <a:pt x="2104913" y="1994693"/>
                </a:cubicBezTo>
                <a:cubicBezTo>
                  <a:pt x="2098931" y="1994693"/>
                  <a:pt x="2094082" y="1989844"/>
                  <a:pt x="2094082" y="1983862"/>
                </a:cubicBezTo>
                <a:cubicBezTo>
                  <a:pt x="2094082" y="1977881"/>
                  <a:pt x="2098931" y="1973032"/>
                  <a:pt x="2104913" y="1973032"/>
                </a:cubicBezTo>
                <a:close/>
                <a:moveTo>
                  <a:pt x="1057287" y="1973032"/>
                </a:moveTo>
                <a:cubicBezTo>
                  <a:pt x="1063269" y="1973032"/>
                  <a:pt x="1068118" y="1977881"/>
                  <a:pt x="1068118" y="1983862"/>
                </a:cubicBezTo>
                <a:cubicBezTo>
                  <a:pt x="1068118" y="1989844"/>
                  <a:pt x="1063269" y="1994693"/>
                  <a:pt x="1057287" y="1994693"/>
                </a:cubicBezTo>
                <a:cubicBezTo>
                  <a:pt x="1051306" y="1994693"/>
                  <a:pt x="1046457" y="1989844"/>
                  <a:pt x="1046457" y="1983862"/>
                </a:cubicBezTo>
                <a:cubicBezTo>
                  <a:pt x="1046457" y="1977881"/>
                  <a:pt x="1051306" y="1973032"/>
                  <a:pt x="1057287" y="1973032"/>
                </a:cubicBezTo>
                <a:close/>
                <a:moveTo>
                  <a:pt x="882667" y="1973032"/>
                </a:moveTo>
                <a:cubicBezTo>
                  <a:pt x="888649" y="1973032"/>
                  <a:pt x="893498" y="1977881"/>
                  <a:pt x="893498" y="1983862"/>
                </a:cubicBezTo>
                <a:cubicBezTo>
                  <a:pt x="893498" y="1989844"/>
                  <a:pt x="888649" y="1994693"/>
                  <a:pt x="882667" y="1994693"/>
                </a:cubicBezTo>
                <a:cubicBezTo>
                  <a:pt x="876686" y="1994693"/>
                  <a:pt x="871837" y="1989844"/>
                  <a:pt x="871837" y="1983862"/>
                </a:cubicBezTo>
                <a:cubicBezTo>
                  <a:pt x="871837" y="1977881"/>
                  <a:pt x="876686" y="1973032"/>
                  <a:pt x="882667" y="1973032"/>
                </a:cubicBezTo>
                <a:close/>
                <a:moveTo>
                  <a:pt x="708142" y="1973032"/>
                </a:moveTo>
                <a:cubicBezTo>
                  <a:pt x="714124" y="1973032"/>
                  <a:pt x="718973" y="1977881"/>
                  <a:pt x="718973" y="1983862"/>
                </a:cubicBezTo>
                <a:cubicBezTo>
                  <a:pt x="718973" y="1989844"/>
                  <a:pt x="714124" y="1994693"/>
                  <a:pt x="708142" y="1994693"/>
                </a:cubicBezTo>
                <a:cubicBezTo>
                  <a:pt x="702161" y="1994693"/>
                  <a:pt x="697312" y="1989844"/>
                  <a:pt x="697312" y="1983862"/>
                </a:cubicBezTo>
                <a:cubicBezTo>
                  <a:pt x="697312" y="1977881"/>
                  <a:pt x="702161" y="1973032"/>
                  <a:pt x="708142" y="1973032"/>
                </a:cubicBezTo>
                <a:close/>
                <a:moveTo>
                  <a:pt x="2629755" y="1793702"/>
                </a:moveTo>
                <a:cubicBezTo>
                  <a:pt x="2635740" y="1793702"/>
                  <a:pt x="2640586" y="1798548"/>
                  <a:pt x="2640586" y="1804533"/>
                </a:cubicBezTo>
                <a:cubicBezTo>
                  <a:pt x="2640586" y="1810518"/>
                  <a:pt x="2635740" y="1815364"/>
                  <a:pt x="2629755" y="1815364"/>
                </a:cubicBezTo>
                <a:cubicBezTo>
                  <a:pt x="2623808" y="1815316"/>
                  <a:pt x="2619019" y="1810480"/>
                  <a:pt x="2619019" y="1804533"/>
                </a:cubicBezTo>
                <a:cubicBezTo>
                  <a:pt x="2619019" y="1798586"/>
                  <a:pt x="2623808" y="1793750"/>
                  <a:pt x="2629755" y="1793702"/>
                </a:cubicBezTo>
                <a:close/>
                <a:moveTo>
                  <a:pt x="1931275" y="1793702"/>
                </a:moveTo>
                <a:cubicBezTo>
                  <a:pt x="1931304" y="1793702"/>
                  <a:pt x="1931342" y="1793702"/>
                  <a:pt x="1931371" y="1793702"/>
                </a:cubicBezTo>
                <a:cubicBezTo>
                  <a:pt x="1937356" y="1793702"/>
                  <a:pt x="1942201" y="1798548"/>
                  <a:pt x="1942201" y="1804533"/>
                </a:cubicBezTo>
                <a:cubicBezTo>
                  <a:pt x="1942201" y="1810518"/>
                  <a:pt x="1937356" y="1815364"/>
                  <a:pt x="1931371" y="1815364"/>
                </a:cubicBezTo>
                <a:cubicBezTo>
                  <a:pt x="1925442" y="1815364"/>
                  <a:pt x="1920635" y="1810556"/>
                  <a:pt x="1920635" y="1804628"/>
                </a:cubicBezTo>
                <a:cubicBezTo>
                  <a:pt x="1920635" y="1804600"/>
                  <a:pt x="1920635" y="1804562"/>
                  <a:pt x="1920635" y="1804533"/>
                </a:cubicBezTo>
                <a:cubicBezTo>
                  <a:pt x="1920578" y="1798605"/>
                  <a:pt x="1925347" y="1793759"/>
                  <a:pt x="1931275" y="1793702"/>
                </a:cubicBezTo>
                <a:close/>
                <a:moveTo>
                  <a:pt x="1756846" y="1793702"/>
                </a:moveTo>
                <a:cubicBezTo>
                  <a:pt x="1762793" y="1793750"/>
                  <a:pt x="1767582" y="1798586"/>
                  <a:pt x="1767582" y="1804533"/>
                </a:cubicBezTo>
                <a:cubicBezTo>
                  <a:pt x="1767582" y="1810480"/>
                  <a:pt x="1762793" y="1815316"/>
                  <a:pt x="1756846" y="1815364"/>
                </a:cubicBezTo>
                <a:cubicBezTo>
                  <a:pt x="1750861" y="1815364"/>
                  <a:pt x="1746015" y="1810518"/>
                  <a:pt x="1746015" y="1804533"/>
                </a:cubicBezTo>
                <a:cubicBezTo>
                  <a:pt x="1746015" y="1798548"/>
                  <a:pt x="1750861" y="1793702"/>
                  <a:pt x="1756846" y="1793702"/>
                </a:cubicBezTo>
                <a:close/>
                <a:moveTo>
                  <a:pt x="1582226" y="1793702"/>
                </a:moveTo>
                <a:cubicBezTo>
                  <a:pt x="1588155" y="1793702"/>
                  <a:pt x="1592962" y="1798510"/>
                  <a:pt x="1592962" y="1804438"/>
                </a:cubicBezTo>
                <a:cubicBezTo>
                  <a:pt x="1592962" y="1804466"/>
                  <a:pt x="1592962" y="1804505"/>
                  <a:pt x="1592962" y="1804533"/>
                </a:cubicBezTo>
                <a:cubicBezTo>
                  <a:pt x="1593009" y="1810461"/>
                  <a:pt x="1588250" y="1815307"/>
                  <a:pt x="1582321" y="1815364"/>
                </a:cubicBezTo>
                <a:cubicBezTo>
                  <a:pt x="1582293" y="1815364"/>
                  <a:pt x="1582255" y="1815364"/>
                  <a:pt x="1582226" y="1815364"/>
                </a:cubicBezTo>
                <a:cubicBezTo>
                  <a:pt x="1576241" y="1815364"/>
                  <a:pt x="1571395" y="1810518"/>
                  <a:pt x="1571395" y="1804533"/>
                </a:cubicBezTo>
                <a:cubicBezTo>
                  <a:pt x="1571395" y="1798548"/>
                  <a:pt x="1576241" y="1793702"/>
                  <a:pt x="1582226" y="1793702"/>
                </a:cubicBezTo>
                <a:close/>
                <a:moveTo>
                  <a:pt x="1407701" y="1793702"/>
                </a:moveTo>
                <a:cubicBezTo>
                  <a:pt x="1413648" y="1793750"/>
                  <a:pt x="1418437" y="1798586"/>
                  <a:pt x="1418437" y="1804533"/>
                </a:cubicBezTo>
                <a:cubicBezTo>
                  <a:pt x="1418437" y="1810480"/>
                  <a:pt x="1413648" y="1815316"/>
                  <a:pt x="1407701" y="1815364"/>
                </a:cubicBezTo>
                <a:cubicBezTo>
                  <a:pt x="1401716" y="1815364"/>
                  <a:pt x="1396870" y="1810518"/>
                  <a:pt x="1396870" y="1804533"/>
                </a:cubicBezTo>
                <a:cubicBezTo>
                  <a:pt x="1396870" y="1798548"/>
                  <a:pt x="1401716" y="1793702"/>
                  <a:pt x="1407701" y="1793702"/>
                </a:cubicBezTo>
                <a:close/>
                <a:moveTo>
                  <a:pt x="1232986" y="1793702"/>
                </a:moveTo>
                <a:cubicBezTo>
                  <a:pt x="1238972" y="1793702"/>
                  <a:pt x="1243817" y="1798548"/>
                  <a:pt x="1243817" y="1804533"/>
                </a:cubicBezTo>
                <a:cubicBezTo>
                  <a:pt x="1243817" y="1810518"/>
                  <a:pt x="1238972" y="1815364"/>
                  <a:pt x="1232986" y="1815364"/>
                </a:cubicBezTo>
                <a:cubicBezTo>
                  <a:pt x="1227001" y="1815364"/>
                  <a:pt x="1222155" y="1810518"/>
                  <a:pt x="1222155" y="1804533"/>
                </a:cubicBezTo>
                <a:cubicBezTo>
                  <a:pt x="1222155" y="1798548"/>
                  <a:pt x="1227001" y="1793702"/>
                  <a:pt x="1232986" y="1793702"/>
                </a:cubicBezTo>
                <a:close/>
                <a:moveTo>
                  <a:pt x="534602" y="1793702"/>
                </a:moveTo>
                <a:cubicBezTo>
                  <a:pt x="540587" y="1793702"/>
                  <a:pt x="545432" y="1798548"/>
                  <a:pt x="545432" y="1804533"/>
                </a:cubicBezTo>
                <a:cubicBezTo>
                  <a:pt x="545432" y="1810518"/>
                  <a:pt x="540587" y="1815364"/>
                  <a:pt x="534602" y="1815364"/>
                </a:cubicBezTo>
                <a:cubicBezTo>
                  <a:pt x="528616" y="1815364"/>
                  <a:pt x="523771" y="1810518"/>
                  <a:pt x="523771" y="1804533"/>
                </a:cubicBezTo>
                <a:cubicBezTo>
                  <a:pt x="523771" y="1798548"/>
                  <a:pt x="528616" y="1793702"/>
                  <a:pt x="534602" y="1793702"/>
                </a:cubicBezTo>
                <a:close/>
                <a:moveTo>
                  <a:pt x="359982" y="1793702"/>
                </a:moveTo>
                <a:cubicBezTo>
                  <a:pt x="365967" y="1793702"/>
                  <a:pt x="370812" y="1798548"/>
                  <a:pt x="370812" y="1804533"/>
                </a:cubicBezTo>
                <a:cubicBezTo>
                  <a:pt x="370812" y="1810518"/>
                  <a:pt x="365967" y="1815364"/>
                  <a:pt x="359982" y="1815364"/>
                </a:cubicBezTo>
                <a:cubicBezTo>
                  <a:pt x="353997" y="1815364"/>
                  <a:pt x="349151" y="1810518"/>
                  <a:pt x="349151" y="1804533"/>
                </a:cubicBezTo>
                <a:cubicBezTo>
                  <a:pt x="349151" y="1798548"/>
                  <a:pt x="353997" y="1793702"/>
                  <a:pt x="359982" y="1793702"/>
                </a:cubicBezTo>
                <a:close/>
                <a:moveTo>
                  <a:pt x="185362" y="1793702"/>
                </a:moveTo>
                <a:cubicBezTo>
                  <a:pt x="191347" y="1793702"/>
                  <a:pt x="196192" y="1798548"/>
                  <a:pt x="196192" y="1804533"/>
                </a:cubicBezTo>
                <a:cubicBezTo>
                  <a:pt x="196192" y="1810518"/>
                  <a:pt x="191347" y="1815364"/>
                  <a:pt x="185362" y="1815364"/>
                </a:cubicBezTo>
                <a:cubicBezTo>
                  <a:pt x="179414" y="1815316"/>
                  <a:pt x="174626" y="1810480"/>
                  <a:pt x="174626" y="1804533"/>
                </a:cubicBezTo>
                <a:cubicBezTo>
                  <a:pt x="174626" y="1798586"/>
                  <a:pt x="179414" y="1793750"/>
                  <a:pt x="185362" y="1793702"/>
                </a:cubicBezTo>
                <a:close/>
                <a:moveTo>
                  <a:pt x="11122" y="1793702"/>
                </a:moveTo>
                <a:cubicBezTo>
                  <a:pt x="16956" y="1793911"/>
                  <a:pt x="21572" y="1798700"/>
                  <a:pt x="21572" y="1804533"/>
                </a:cubicBezTo>
                <a:cubicBezTo>
                  <a:pt x="21572" y="1810366"/>
                  <a:pt x="16956" y="1815155"/>
                  <a:pt x="11122" y="1815364"/>
                </a:cubicBezTo>
                <a:cubicBezTo>
                  <a:pt x="5137" y="1815364"/>
                  <a:pt x="291" y="1810518"/>
                  <a:pt x="291" y="1804533"/>
                </a:cubicBezTo>
                <a:cubicBezTo>
                  <a:pt x="291" y="1798548"/>
                  <a:pt x="5137" y="1793702"/>
                  <a:pt x="11122" y="1793702"/>
                </a:cubicBezTo>
                <a:close/>
                <a:moveTo>
                  <a:pt x="2454057" y="1793662"/>
                </a:moveTo>
                <a:cubicBezTo>
                  <a:pt x="2460038" y="1793662"/>
                  <a:pt x="2464887" y="1798511"/>
                  <a:pt x="2464887" y="1804493"/>
                </a:cubicBezTo>
                <a:cubicBezTo>
                  <a:pt x="2464887" y="1810474"/>
                  <a:pt x="2460038" y="1815323"/>
                  <a:pt x="2454057" y="1815323"/>
                </a:cubicBezTo>
                <a:cubicBezTo>
                  <a:pt x="2448075" y="1815323"/>
                  <a:pt x="2443226" y="1810474"/>
                  <a:pt x="2443226" y="1804493"/>
                </a:cubicBezTo>
                <a:cubicBezTo>
                  <a:pt x="2443226" y="1798511"/>
                  <a:pt x="2448075" y="1793662"/>
                  <a:pt x="2454057" y="1793662"/>
                </a:cubicBezTo>
                <a:close/>
                <a:moveTo>
                  <a:pt x="2279532" y="1793662"/>
                </a:moveTo>
                <a:cubicBezTo>
                  <a:pt x="2285513" y="1793662"/>
                  <a:pt x="2290362" y="1798511"/>
                  <a:pt x="2290362" y="1804493"/>
                </a:cubicBezTo>
                <a:cubicBezTo>
                  <a:pt x="2290362" y="1810474"/>
                  <a:pt x="2285513" y="1815323"/>
                  <a:pt x="2279532" y="1815323"/>
                </a:cubicBezTo>
                <a:cubicBezTo>
                  <a:pt x="2273550" y="1815323"/>
                  <a:pt x="2268701" y="1810474"/>
                  <a:pt x="2268701" y="1804493"/>
                </a:cubicBezTo>
                <a:cubicBezTo>
                  <a:pt x="2268701" y="1798511"/>
                  <a:pt x="2273550" y="1793662"/>
                  <a:pt x="2279532" y="1793662"/>
                </a:cubicBezTo>
                <a:close/>
                <a:moveTo>
                  <a:pt x="2104913" y="1793662"/>
                </a:moveTo>
                <a:cubicBezTo>
                  <a:pt x="2110894" y="1793662"/>
                  <a:pt x="2115743" y="1798511"/>
                  <a:pt x="2115743" y="1804493"/>
                </a:cubicBezTo>
                <a:cubicBezTo>
                  <a:pt x="2115743" y="1810474"/>
                  <a:pt x="2110894" y="1815323"/>
                  <a:pt x="2104913" y="1815323"/>
                </a:cubicBezTo>
                <a:cubicBezTo>
                  <a:pt x="2098931" y="1815323"/>
                  <a:pt x="2094082" y="1810474"/>
                  <a:pt x="2094082" y="1804493"/>
                </a:cubicBezTo>
                <a:cubicBezTo>
                  <a:pt x="2094082" y="1798511"/>
                  <a:pt x="2098931" y="1793662"/>
                  <a:pt x="2104913" y="1793662"/>
                </a:cubicBezTo>
                <a:close/>
                <a:moveTo>
                  <a:pt x="1057287" y="1793662"/>
                </a:moveTo>
                <a:cubicBezTo>
                  <a:pt x="1063269" y="1793662"/>
                  <a:pt x="1068118" y="1798511"/>
                  <a:pt x="1068118" y="1804493"/>
                </a:cubicBezTo>
                <a:cubicBezTo>
                  <a:pt x="1068118" y="1810474"/>
                  <a:pt x="1063269" y="1815323"/>
                  <a:pt x="1057287" y="1815323"/>
                </a:cubicBezTo>
                <a:cubicBezTo>
                  <a:pt x="1051306" y="1815323"/>
                  <a:pt x="1046457" y="1810474"/>
                  <a:pt x="1046457" y="1804493"/>
                </a:cubicBezTo>
                <a:cubicBezTo>
                  <a:pt x="1046457" y="1798511"/>
                  <a:pt x="1051306" y="1793662"/>
                  <a:pt x="1057287" y="1793662"/>
                </a:cubicBezTo>
                <a:close/>
                <a:moveTo>
                  <a:pt x="882667" y="1793662"/>
                </a:moveTo>
                <a:cubicBezTo>
                  <a:pt x="888649" y="1793662"/>
                  <a:pt x="893498" y="1798511"/>
                  <a:pt x="893498" y="1804493"/>
                </a:cubicBezTo>
                <a:cubicBezTo>
                  <a:pt x="893498" y="1810474"/>
                  <a:pt x="888649" y="1815323"/>
                  <a:pt x="882667" y="1815323"/>
                </a:cubicBezTo>
                <a:cubicBezTo>
                  <a:pt x="876686" y="1815323"/>
                  <a:pt x="871837" y="1810474"/>
                  <a:pt x="871837" y="1804493"/>
                </a:cubicBezTo>
                <a:cubicBezTo>
                  <a:pt x="871837" y="1798511"/>
                  <a:pt x="876686" y="1793662"/>
                  <a:pt x="882667" y="1793662"/>
                </a:cubicBezTo>
                <a:close/>
                <a:moveTo>
                  <a:pt x="708142" y="1793662"/>
                </a:moveTo>
                <a:cubicBezTo>
                  <a:pt x="714124" y="1793662"/>
                  <a:pt x="718973" y="1798511"/>
                  <a:pt x="718973" y="1804493"/>
                </a:cubicBezTo>
                <a:cubicBezTo>
                  <a:pt x="718973" y="1810474"/>
                  <a:pt x="714124" y="1815323"/>
                  <a:pt x="708142" y="1815323"/>
                </a:cubicBezTo>
                <a:cubicBezTo>
                  <a:pt x="702161" y="1815323"/>
                  <a:pt x="697312" y="1810474"/>
                  <a:pt x="697312" y="1804493"/>
                </a:cubicBezTo>
                <a:cubicBezTo>
                  <a:pt x="697312" y="1798511"/>
                  <a:pt x="702161" y="1793662"/>
                  <a:pt x="708142" y="1793662"/>
                </a:cubicBezTo>
                <a:close/>
                <a:moveTo>
                  <a:pt x="2629755" y="1614331"/>
                </a:moveTo>
                <a:cubicBezTo>
                  <a:pt x="2635740" y="1614331"/>
                  <a:pt x="2640586" y="1619177"/>
                  <a:pt x="2640586" y="1625162"/>
                </a:cubicBezTo>
                <a:cubicBezTo>
                  <a:pt x="2640586" y="1631147"/>
                  <a:pt x="2635740" y="1635993"/>
                  <a:pt x="2629755" y="1635993"/>
                </a:cubicBezTo>
                <a:cubicBezTo>
                  <a:pt x="2623808" y="1635936"/>
                  <a:pt x="2619019" y="1631109"/>
                  <a:pt x="2619019" y="1625162"/>
                </a:cubicBezTo>
                <a:cubicBezTo>
                  <a:pt x="2619019" y="1619215"/>
                  <a:pt x="2623808" y="1614379"/>
                  <a:pt x="2629755" y="1614331"/>
                </a:cubicBezTo>
                <a:close/>
                <a:moveTo>
                  <a:pt x="2455230" y="1614331"/>
                </a:moveTo>
                <a:cubicBezTo>
                  <a:pt x="2461177" y="1614379"/>
                  <a:pt x="2465966" y="1619215"/>
                  <a:pt x="2465966" y="1625162"/>
                </a:cubicBezTo>
                <a:cubicBezTo>
                  <a:pt x="2465966" y="1631109"/>
                  <a:pt x="2461177" y="1635936"/>
                  <a:pt x="2455230" y="1635993"/>
                </a:cubicBezTo>
                <a:cubicBezTo>
                  <a:pt x="2449245" y="1635993"/>
                  <a:pt x="2444399" y="1631147"/>
                  <a:pt x="2444399" y="1625162"/>
                </a:cubicBezTo>
                <a:cubicBezTo>
                  <a:pt x="2444399" y="1619177"/>
                  <a:pt x="2449245" y="1614331"/>
                  <a:pt x="2455230" y="1614331"/>
                </a:cubicBezTo>
                <a:close/>
                <a:moveTo>
                  <a:pt x="2280420" y="1614331"/>
                </a:moveTo>
                <a:cubicBezTo>
                  <a:pt x="2286406" y="1614331"/>
                  <a:pt x="2291251" y="1619177"/>
                  <a:pt x="2291251" y="1625162"/>
                </a:cubicBezTo>
                <a:cubicBezTo>
                  <a:pt x="2291251" y="1631147"/>
                  <a:pt x="2286406" y="1635993"/>
                  <a:pt x="2280420" y="1635993"/>
                </a:cubicBezTo>
                <a:cubicBezTo>
                  <a:pt x="2274435" y="1635993"/>
                  <a:pt x="2269589" y="1631147"/>
                  <a:pt x="2269589" y="1625162"/>
                </a:cubicBezTo>
                <a:cubicBezTo>
                  <a:pt x="2269589" y="1619177"/>
                  <a:pt x="2274435" y="1614331"/>
                  <a:pt x="2280420" y="1614331"/>
                </a:cubicBezTo>
                <a:close/>
                <a:moveTo>
                  <a:pt x="1931275" y="1614331"/>
                </a:moveTo>
                <a:cubicBezTo>
                  <a:pt x="1931304" y="1614331"/>
                  <a:pt x="1931342" y="1614331"/>
                  <a:pt x="1931371" y="1614331"/>
                </a:cubicBezTo>
                <a:cubicBezTo>
                  <a:pt x="1937356" y="1614331"/>
                  <a:pt x="1942201" y="1619177"/>
                  <a:pt x="1942201" y="1625162"/>
                </a:cubicBezTo>
                <a:cubicBezTo>
                  <a:pt x="1942201" y="1631147"/>
                  <a:pt x="1937356" y="1635993"/>
                  <a:pt x="1931371" y="1635993"/>
                </a:cubicBezTo>
                <a:cubicBezTo>
                  <a:pt x="1925442" y="1635993"/>
                  <a:pt x="1920635" y="1631185"/>
                  <a:pt x="1920635" y="1625257"/>
                </a:cubicBezTo>
                <a:cubicBezTo>
                  <a:pt x="1920635" y="1625229"/>
                  <a:pt x="1920635" y="1625191"/>
                  <a:pt x="1920635" y="1625162"/>
                </a:cubicBezTo>
                <a:cubicBezTo>
                  <a:pt x="1920578" y="1619234"/>
                  <a:pt x="1925347" y="1614389"/>
                  <a:pt x="1931275" y="1614331"/>
                </a:cubicBezTo>
                <a:close/>
                <a:moveTo>
                  <a:pt x="1756846" y="1614331"/>
                </a:moveTo>
                <a:cubicBezTo>
                  <a:pt x="1762793" y="1614379"/>
                  <a:pt x="1767582" y="1619215"/>
                  <a:pt x="1767582" y="1625162"/>
                </a:cubicBezTo>
                <a:cubicBezTo>
                  <a:pt x="1767582" y="1631109"/>
                  <a:pt x="1762793" y="1635936"/>
                  <a:pt x="1756846" y="1635993"/>
                </a:cubicBezTo>
                <a:cubicBezTo>
                  <a:pt x="1750861" y="1635993"/>
                  <a:pt x="1746015" y="1631147"/>
                  <a:pt x="1746015" y="1625162"/>
                </a:cubicBezTo>
                <a:cubicBezTo>
                  <a:pt x="1746015" y="1619177"/>
                  <a:pt x="1750861" y="1614331"/>
                  <a:pt x="1756846" y="1614331"/>
                </a:cubicBezTo>
                <a:close/>
                <a:moveTo>
                  <a:pt x="1582226" y="1614331"/>
                </a:moveTo>
                <a:cubicBezTo>
                  <a:pt x="1588155" y="1614331"/>
                  <a:pt x="1592962" y="1619139"/>
                  <a:pt x="1592962" y="1625067"/>
                </a:cubicBezTo>
                <a:cubicBezTo>
                  <a:pt x="1592962" y="1625096"/>
                  <a:pt x="1592962" y="1625134"/>
                  <a:pt x="1592962" y="1625162"/>
                </a:cubicBezTo>
                <a:cubicBezTo>
                  <a:pt x="1593009" y="1631090"/>
                  <a:pt x="1588250" y="1635936"/>
                  <a:pt x="1582321" y="1635993"/>
                </a:cubicBezTo>
                <a:cubicBezTo>
                  <a:pt x="1582293" y="1635993"/>
                  <a:pt x="1582255" y="1635993"/>
                  <a:pt x="1582226" y="1635993"/>
                </a:cubicBezTo>
                <a:cubicBezTo>
                  <a:pt x="1576241" y="1635993"/>
                  <a:pt x="1571395" y="1631147"/>
                  <a:pt x="1571395" y="1625162"/>
                </a:cubicBezTo>
                <a:cubicBezTo>
                  <a:pt x="1571395" y="1619177"/>
                  <a:pt x="1576241" y="1614331"/>
                  <a:pt x="1582226" y="1614331"/>
                </a:cubicBezTo>
                <a:close/>
                <a:moveTo>
                  <a:pt x="1232986" y="1614331"/>
                </a:moveTo>
                <a:cubicBezTo>
                  <a:pt x="1238972" y="1614331"/>
                  <a:pt x="1243817" y="1619177"/>
                  <a:pt x="1243817" y="1625162"/>
                </a:cubicBezTo>
                <a:cubicBezTo>
                  <a:pt x="1243817" y="1631147"/>
                  <a:pt x="1238972" y="1635993"/>
                  <a:pt x="1232986" y="1635993"/>
                </a:cubicBezTo>
                <a:cubicBezTo>
                  <a:pt x="1227001" y="1635993"/>
                  <a:pt x="1222155" y="1631147"/>
                  <a:pt x="1222155" y="1625162"/>
                </a:cubicBezTo>
                <a:cubicBezTo>
                  <a:pt x="1222155" y="1619177"/>
                  <a:pt x="1227001" y="1614331"/>
                  <a:pt x="1232986" y="1614331"/>
                </a:cubicBezTo>
                <a:close/>
                <a:moveTo>
                  <a:pt x="1058366" y="1614331"/>
                </a:moveTo>
                <a:cubicBezTo>
                  <a:pt x="1064351" y="1614331"/>
                  <a:pt x="1069197" y="1619177"/>
                  <a:pt x="1069197" y="1625162"/>
                </a:cubicBezTo>
                <a:cubicBezTo>
                  <a:pt x="1069197" y="1631147"/>
                  <a:pt x="1064351" y="1635993"/>
                  <a:pt x="1058366" y="1635993"/>
                </a:cubicBezTo>
                <a:cubicBezTo>
                  <a:pt x="1052419" y="1635936"/>
                  <a:pt x="1047630" y="1631109"/>
                  <a:pt x="1047630" y="1625162"/>
                </a:cubicBezTo>
                <a:cubicBezTo>
                  <a:pt x="1047630" y="1619215"/>
                  <a:pt x="1052419" y="1614379"/>
                  <a:pt x="1058366" y="1614331"/>
                </a:cubicBezTo>
                <a:close/>
                <a:moveTo>
                  <a:pt x="883936" y="1614331"/>
                </a:moveTo>
                <a:cubicBezTo>
                  <a:pt x="889883" y="1614379"/>
                  <a:pt x="894672" y="1619215"/>
                  <a:pt x="894672" y="1625162"/>
                </a:cubicBezTo>
                <a:cubicBezTo>
                  <a:pt x="894672" y="1631109"/>
                  <a:pt x="889883" y="1635936"/>
                  <a:pt x="883936" y="1635993"/>
                </a:cubicBezTo>
                <a:cubicBezTo>
                  <a:pt x="877951" y="1635993"/>
                  <a:pt x="873105" y="1631147"/>
                  <a:pt x="873105" y="1625162"/>
                </a:cubicBezTo>
                <a:cubicBezTo>
                  <a:pt x="873105" y="1619177"/>
                  <a:pt x="877951" y="1614331"/>
                  <a:pt x="883936" y="1614331"/>
                </a:cubicBezTo>
                <a:close/>
                <a:moveTo>
                  <a:pt x="709222" y="1614331"/>
                </a:moveTo>
                <a:cubicBezTo>
                  <a:pt x="715207" y="1614331"/>
                  <a:pt x="720052" y="1619177"/>
                  <a:pt x="720052" y="1625162"/>
                </a:cubicBezTo>
                <a:cubicBezTo>
                  <a:pt x="720052" y="1631147"/>
                  <a:pt x="715207" y="1635993"/>
                  <a:pt x="709222" y="1635993"/>
                </a:cubicBezTo>
                <a:cubicBezTo>
                  <a:pt x="703236" y="1635993"/>
                  <a:pt x="698391" y="1631147"/>
                  <a:pt x="698391" y="1625162"/>
                </a:cubicBezTo>
                <a:cubicBezTo>
                  <a:pt x="698391" y="1619177"/>
                  <a:pt x="703236" y="1614331"/>
                  <a:pt x="709222" y="1614331"/>
                </a:cubicBezTo>
                <a:close/>
                <a:moveTo>
                  <a:pt x="359982" y="1614331"/>
                </a:moveTo>
                <a:cubicBezTo>
                  <a:pt x="365967" y="1614331"/>
                  <a:pt x="370812" y="1619177"/>
                  <a:pt x="370812" y="1625162"/>
                </a:cubicBezTo>
                <a:cubicBezTo>
                  <a:pt x="370812" y="1631147"/>
                  <a:pt x="365967" y="1635993"/>
                  <a:pt x="359982" y="1635993"/>
                </a:cubicBezTo>
                <a:cubicBezTo>
                  <a:pt x="353997" y="1635993"/>
                  <a:pt x="349151" y="1631147"/>
                  <a:pt x="349151" y="1625162"/>
                </a:cubicBezTo>
                <a:cubicBezTo>
                  <a:pt x="349151" y="1619177"/>
                  <a:pt x="353997" y="1614331"/>
                  <a:pt x="359982" y="1614331"/>
                </a:cubicBezTo>
                <a:close/>
                <a:moveTo>
                  <a:pt x="185362" y="1614331"/>
                </a:moveTo>
                <a:cubicBezTo>
                  <a:pt x="191347" y="1614331"/>
                  <a:pt x="196192" y="1619177"/>
                  <a:pt x="196192" y="1625162"/>
                </a:cubicBezTo>
                <a:cubicBezTo>
                  <a:pt x="196192" y="1631147"/>
                  <a:pt x="191347" y="1635993"/>
                  <a:pt x="185362" y="1635993"/>
                </a:cubicBezTo>
                <a:cubicBezTo>
                  <a:pt x="179414" y="1635936"/>
                  <a:pt x="174626" y="1631109"/>
                  <a:pt x="174626" y="1625162"/>
                </a:cubicBezTo>
                <a:cubicBezTo>
                  <a:pt x="174626" y="1619215"/>
                  <a:pt x="179414" y="1614379"/>
                  <a:pt x="185362" y="1614331"/>
                </a:cubicBezTo>
                <a:close/>
                <a:moveTo>
                  <a:pt x="10447" y="1613952"/>
                </a:moveTo>
                <a:cubicBezTo>
                  <a:pt x="10675" y="1613942"/>
                  <a:pt x="10894" y="1613942"/>
                  <a:pt x="11122" y="1613952"/>
                </a:cubicBezTo>
                <a:cubicBezTo>
                  <a:pt x="17098" y="1614161"/>
                  <a:pt x="21781" y="1619167"/>
                  <a:pt x="21572" y="1625153"/>
                </a:cubicBezTo>
                <a:cubicBezTo>
                  <a:pt x="21572" y="1625153"/>
                  <a:pt x="21572" y="1625162"/>
                  <a:pt x="21572" y="1625162"/>
                </a:cubicBezTo>
                <a:cubicBezTo>
                  <a:pt x="21572" y="1631110"/>
                  <a:pt x="16784" y="1635936"/>
                  <a:pt x="10836" y="1635993"/>
                </a:cubicBezTo>
                <a:cubicBezTo>
                  <a:pt x="4852" y="1635993"/>
                  <a:pt x="6" y="1631148"/>
                  <a:pt x="6" y="1625162"/>
                </a:cubicBezTo>
                <a:cubicBezTo>
                  <a:pt x="-203" y="1619186"/>
                  <a:pt x="4471" y="1614170"/>
                  <a:pt x="10447" y="1613952"/>
                </a:cubicBezTo>
                <a:close/>
                <a:moveTo>
                  <a:pt x="2105991" y="1613951"/>
                </a:moveTo>
                <a:cubicBezTo>
                  <a:pt x="2111976" y="1613951"/>
                  <a:pt x="2116822" y="1618797"/>
                  <a:pt x="2116831" y="1624773"/>
                </a:cubicBezTo>
                <a:cubicBezTo>
                  <a:pt x="2116831" y="1624906"/>
                  <a:pt x="2116822" y="1625029"/>
                  <a:pt x="2116822" y="1625162"/>
                </a:cubicBezTo>
                <a:cubicBezTo>
                  <a:pt x="2116822" y="1631147"/>
                  <a:pt x="2111976" y="1635993"/>
                  <a:pt x="2105991" y="1635993"/>
                </a:cubicBezTo>
                <a:cubicBezTo>
                  <a:pt x="2100005" y="1635993"/>
                  <a:pt x="2095160" y="1631147"/>
                  <a:pt x="2095160" y="1625162"/>
                </a:cubicBezTo>
                <a:cubicBezTo>
                  <a:pt x="2094951" y="1619186"/>
                  <a:pt x="2099626" y="1614170"/>
                  <a:pt x="2105601" y="1613961"/>
                </a:cubicBezTo>
                <a:cubicBezTo>
                  <a:pt x="2105735" y="1613951"/>
                  <a:pt x="2105858" y="1613951"/>
                  <a:pt x="2105991" y="1613951"/>
                </a:cubicBezTo>
                <a:close/>
                <a:moveTo>
                  <a:pt x="1407701" y="1613951"/>
                </a:moveTo>
                <a:cubicBezTo>
                  <a:pt x="1413686" y="1613999"/>
                  <a:pt x="1418493" y="1618892"/>
                  <a:pt x="1418446" y="1624868"/>
                </a:cubicBezTo>
                <a:cubicBezTo>
                  <a:pt x="1418446" y="1624972"/>
                  <a:pt x="1418437" y="1625067"/>
                  <a:pt x="1418437" y="1625162"/>
                </a:cubicBezTo>
                <a:cubicBezTo>
                  <a:pt x="1418437" y="1631147"/>
                  <a:pt x="1413591" y="1635993"/>
                  <a:pt x="1407606" y="1635993"/>
                </a:cubicBezTo>
                <a:cubicBezTo>
                  <a:pt x="1401620" y="1635993"/>
                  <a:pt x="1396775" y="1631147"/>
                  <a:pt x="1396775" y="1625162"/>
                </a:cubicBezTo>
                <a:cubicBezTo>
                  <a:pt x="1396566" y="1619186"/>
                  <a:pt x="1401241" y="1614170"/>
                  <a:pt x="1407216" y="1613961"/>
                </a:cubicBezTo>
                <a:cubicBezTo>
                  <a:pt x="1407378" y="1613951"/>
                  <a:pt x="1407539" y="1613951"/>
                  <a:pt x="1407701" y="1613951"/>
                </a:cubicBezTo>
                <a:close/>
                <a:moveTo>
                  <a:pt x="534601" y="1613951"/>
                </a:moveTo>
                <a:cubicBezTo>
                  <a:pt x="540587" y="1613951"/>
                  <a:pt x="545432" y="1618797"/>
                  <a:pt x="545442" y="1624773"/>
                </a:cubicBezTo>
                <a:cubicBezTo>
                  <a:pt x="545442" y="1624906"/>
                  <a:pt x="545432" y="1625029"/>
                  <a:pt x="545432" y="1625162"/>
                </a:cubicBezTo>
                <a:cubicBezTo>
                  <a:pt x="545432" y="1631147"/>
                  <a:pt x="540587" y="1635993"/>
                  <a:pt x="534601" y="1635993"/>
                </a:cubicBezTo>
                <a:cubicBezTo>
                  <a:pt x="528616" y="1635993"/>
                  <a:pt x="523771" y="1631147"/>
                  <a:pt x="523771" y="1625162"/>
                </a:cubicBezTo>
                <a:cubicBezTo>
                  <a:pt x="523562" y="1619186"/>
                  <a:pt x="528236" y="1614170"/>
                  <a:pt x="534212" y="1613961"/>
                </a:cubicBezTo>
                <a:cubicBezTo>
                  <a:pt x="534345" y="1613951"/>
                  <a:pt x="534469" y="1613951"/>
                  <a:pt x="534601" y="1613951"/>
                </a:cubicBezTo>
                <a:close/>
                <a:moveTo>
                  <a:pt x="2629755" y="1434961"/>
                </a:moveTo>
                <a:cubicBezTo>
                  <a:pt x="2635740" y="1434961"/>
                  <a:pt x="2640586" y="1439807"/>
                  <a:pt x="2640586" y="1445792"/>
                </a:cubicBezTo>
                <a:cubicBezTo>
                  <a:pt x="2640586" y="1451777"/>
                  <a:pt x="2635740" y="1456623"/>
                  <a:pt x="2629755" y="1456623"/>
                </a:cubicBezTo>
                <a:cubicBezTo>
                  <a:pt x="2623808" y="1456575"/>
                  <a:pt x="2619019" y="1451739"/>
                  <a:pt x="2619019" y="1445792"/>
                </a:cubicBezTo>
                <a:cubicBezTo>
                  <a:pt x="2619019" y="1439845"/>
                  <a:pt x="2623808" y="1435009"/>
                  <a:pt x="2629755" y="1434961"/>
                </a:cubicBezTo>
                <a:close/>
                <a:moveTo>
                  <a:pt x="2455230" y="1434961"/>
                </a:moveTo>
                <a:cubicBezTo>
                  <a:pt x="2461177" y="1435009"/>
                  <a:pt x="2465966" y="1439845"/>
                  <a:pt x="2465966" y="1445792"/>
                </a:cubicBezTo>
                <a:cubicBezTo>
                  <a:pt x="2465966" y="1451739"/>
                  <a:pt x="2461177" y="1456575"/>
                  <a:pt x="2455230" y="1456623"/>
                </a:cubicBezTo>
                <a:cubicBezTo>
                  <a:pt x="2449245" y="1456623"/>
                  <a:pt x="2444399" y="1451777"/>
                  <a:pt x="2444399" y="1445792"/>
                </a:cubicBezTo>
                <a:cubicBezTo>
                  <a:pt x="2444399" y="1439807"/>
                  <a:pt x="2449245" y="1434961"/>
                  <a:pt x="2455230" y="1434961"/>
                </a:cubicBezTo>
                <a:close/>
                <a:moveTo>
                  <a:pt x="2280420" y="1434961"/>
                </a:moveTo>
                <a:cubicBezTo>
                  <a:pt x="2286406" y="1434961"/>
                  <a:pt x="2291251" y="1439807"/>
                  <a:pt x="2291251" y="1445792"/>
                </a:cubicBezTo>
                <a:cubicBezTo>
                  <a:pt x="2291251" y="1451777"/>
                  <a:pt x="2286406" y="1456623"/>
                  <a:pt x="2280420" y="1456623"/>
                </a:cubicBezTo>
                <a:cubicBezTo>
                  <a:pt x="2274435" y="1456623"/>
                  <a:pt x="2269589" y="1451777"/>
                  <a:pt x="2269589" y="1445792"/>
                </a:cubicBezTo>
                <a:cubicBezTo>
                  <a:pt x="2269589" y="1439807"/>
                  <a:pt x="2274435" y="1434961"/>
                  <a:pt x="2280420" y="1434961"/>
                </a:cubicBezTo>
                <a:close/>
                <a:moveTo>
                  <a:pt x="2105990" y="1434961"/>
                </a:moveTo>
                <a:cubicBezTo>
                  <a:pt x="2111976" y="1434961"/>
                  <a:pt x="2116821" y="1439807"/>
                  <a:pt x="2116821" y="1445792"/>
                </a:cubicBezTo>
                <a:cubicBezTo>
                  <a:pt x="2116821" y="1451777"/>
                  <a:pt x="2111976" y="1456623"/>
                  <a:pt x="2105990" y="1456623"/>
                </a:cubicBezTo>
                <a:cubicBezTo>
                  <a:pt x="2100005" y="1456623"/>
                  <a:pt x="2095159" y="1451777"/>
                  <a:pt x="2095159" y="1445792"/>
                </a:cubicBezTo>
                <a:cubicBezTo>
                  <a:pt x="2095159" y="1439807"/>
                  <a:pt x="2100005" y="1434961"/>
                  <a:pt x="2105990" y="1434961"/>
                </a:cubicBezTo>
                <a:close/>
                <a:moveTo>
                  <a:pt x="1931370" y="1434961"/>
                </a:moveTo>
                <a:cubicBezTo>
                  <a:pt x="1931399" y="1434961"/>
                  <a:pt x="1931437" y="1434961"/>
                  <a:pt x="1931465" y="1434961"/>
                </a:cubicBezTo>
                <a:cubicBezTo>
                  <a:pt x="1937412" y="1435009"/>
                  <a:pt x="1942201" y="1439845"/>
                  <a:pt x="1942201" y="1445792"/>
                </a:cubicBezTo>
                <a:cubicBezTo>
                  <a:pt x="1942201" y="1451777"/>
                  <a:pt x="1937356" y="1456623"/>
                  <a:pt x="1931370" y="1456623"/>
                </a:cubicBezTo>
                <a:cubicBezTo>
                  <a:pt x="1925442" y="1456575"/>
                  <a:pt x="1920682" y="1451720"/>
                  <a:pt x="1920730" y="1445792"/>
                </a:cubicBezTo>
                <a:cubicBezTo>
                  <a:pt x="1920682" y="1439864"/>
                  <a:pt x="1925442" y="1435018"/>
                  <a:pt x="1931370" y="1434961"/>
                </a:cubicBezTo>
                <a:close/>
                <a:moveTo>
                  <a:pt x="1756846" y="1434961"/>
                </a:moveTo>
                <a:cubicBezTo>
                  <a:pt x="1762793" y="1435009"/>
                  <a:pt x="1767582" y="1439845"/>
                  <a:pt x="1767582" y="1445792"/>
                </a:cubicBezTo>
                <a:cubicBezTo>
                  <a:pt x="1767582" y="1451739"/>
                  <a:pt x="1762793" y="1456575"/>
                  <a:pt x="1756846" y="1456623"/>
                </a:cubicBezTo>
                <a:cubicBezTo>
                  <a:pt x="1750861" y="1456623"/>
                  <a:pt x="1746015" y="1451777"/>
                  <a:pt x="1746015" y="1445792"/>
                </a:cubicBezTo>
                <a:cubicBezTo>
                  <a:pt x="1746015" y="1439807"/>
                  <a:pt x="1750861" y="1434961"/>
                  <a:pt x="1756846" y="1434961"/>
                </a:cubicBezTo>
                <a:close/>
                <a:moveTo>
                  <a:pt x="1582226" y="1434961"/>
                </a:moveTo>
                <a:cubicBezTo>
                  <a:pt x="1588155" y="1434961"/>
                  <a:pt x="1592962" y="1439769"/>
                  <a:pt x="1592962" y="1445697"/>
                </a:cubicBezTo>
                <a:cubicBezTo>
                  <a:pt x="1592962" y="1445725"/>
                  <a:pt x="1592962" y="1445763"/>
                  <a:pt x="1592962" y="1445792"/>
                </a:cubicBezTo>
                <a:cubicBezTo>
                  <a:pt x="1593009" y="1451720"/>
                  <a:pt x="1588250" y="1456566"/>
                  <a:pt x="1582321" y="1456623"/>
                </a:cubicBezTo>
                <a:cubicBezTo>
                  <a:pt x="1582293" y="1456623"/>
                  <a:pt x="1582255" y="1456623"/>
                  <a:pt x="1582226" y="1456623"/>
                </a:cubicBezTo>
                <a:cubicBezTo>
                  <a:pt x="1576241" y="1456623"/>
                  <a:pt x="1571395" y="1451777"/>
                  <a:pt x="1571395" y="1445792"/>
                </a:cubicBezTo>
                <a:cubicBezTo>
                  <a:pt x="1571395" y="1439807"/>
                  <a:pt x="1576241" y="1434961"/>
                  <a:pt x="1582226" y="1434961"/>
                </a:cubicBezTo>
                <a:close/>
                <a:moveTo>
                  <a:pt x="1407606" y="1434961"/>
                </a:moveTo>
                <a:cubicBezTo>
                  <a:pt x="1413592" y="1434961"/>
                  <a:pt x="1418437" y="1439807"/>
                  <a:pt x="1418437" y="1445792"/>
                </a:cubicBezTo>
                <a:cubicBezTo>
                  <a:pt x="1418437" y="1451777"/>
                  <a:pt x="1413592" y="1456623"/>
                  <a:pt x="1407606" y="1456623"/>
                </a:cubicBezTo>
                <a:cubicBezTo>
                  <a:pt x="1401621" y="1456623"/>
                  <a:pt x="1396775" y="1451777"/>
                  <a:pt x="1396775" y="1445792"/>
                </a:cubicBezTo>
                <a:cubicBezTo>
                  <a:pt x="1396775" y="1439807"/>
                  <a:pt x="1401621" y="1434961"/>
                  <a:pt x="1407606" y="1434961"/>
                </a:cubicBezTo>
                <a:close/>
                <a:moveTo>
                  <a:pt x="1232986" y="1434961"/>
                </a:moveTo>
                <a:cubicBezTo>
                  <a:pt x="1238972" y="1434961"/>
                  <a:pt x="1243817" y="1439807"/>
                  <a:pt x="1243817" y="1445792"/>
                </a:cubicBezTo>
                <a:cubicBezTo>
                  <a:pt x="1243817" y="1451777"/>
                  <a:pt x="1238972" y="1456623"/>
                  <a:pt x="1232986" y="1456623"/>
                </a:cubicBezTo>
                <a:cubicBezTo>
                  <a:pt x="1227001" y="1456623"/>
                  <a:pt x="1222155" y="1451777"/>
                  <a:pt x="1222155" y="1445792"/>
                </a:cubicBezTo>
                <a:cubicBezTo>
                  <a:pt x="1222155" y="1439807"/>
                  <a:pt x="1227001" y="1434961"/>
                  <a:pt x="1232986" y="1434961"/>
                </a:cubicBezTo>
                <a:close/>
                <a:moveTo>
                  <a:pt x="1058366" y="1434961"/>
                </a:moveTo>
                <a:cubicBezTo>
                  <a:pt x="1064351" y="1434961"/>
                  <a:pt x="1069197" y="1439807"/>
                  <a:pt x="1069197" y="1445792"/>
                </a:cubicBezTo>
                <a:cubicBezTo>
                  <a:pt x="1069197" y="1451777"/>
                  <a:pt x="1064351" y="1456623"/>
                  <a:pt x="1058366" y="1456623"/>
                </a:cubicBezTo>
                <a:cubicBezTo>
                  <a:pt x="1052419" y="1456575"/>
                  <a:pt x="1047630" y="1451739"/>
                  <a:pt x="1047630" y="1445792"/>
                </a:cubicBezTo>
                <a:cubicBezTo>
                  <a:pt x="1047630" y="1439845"/>
                  <a:pt x="1052419" y="1435009"/>
                  <a:pt x="1058366" y="1434961"/>
                </a:cubicBezTo>
                <a:close/>
                <a:moveTo>
                  <a:pt x="883936" y="1434961"/>
                </a:moveTo>
                <a:cubicBezTo>
                  <a:pt x="889883" y="1435009"/>
                  <a:pt x="894672" y="1439845"/>
                  <a:pt x="894672" y="1445792"/>
                </a:cubicBezTo>
                <a:cubicBezTo>
                  <a:pt x="894672" y="1451739"/>
                  <a:pt x="889883" y="1456575"/>
                  <a:pt x="883936" y="1456623"/>
                </a:cubicBezTo>
                <a:cubicBezTo>
                  <a:pt x="877951" y="1456623"/>
                  <a:pt x="873105" y="1451777"/>
                  <a:pt x="873105" y="1445792"/>
                </a:cubicBezTo>
                <a:cubicBezTo>
                  <a:pt x="873105" y="1439807"/>
                  <a:pt x="877951" y="1434961"/>
                  <a:pt x="883936" y="1434961"/>
                </a:cubicBezTo>
                <a:close/>
                <a:moveTo>
                  <a:pt x="709222" y="1434961"/>
                </a:moveTo>
                <a:cubicBezTo>
                  <a:pt x="715207" y="1434961"/>
                  <a:pt x="720052" y="1439807"/>
                  <a:pt x="720052" y="1445792"/>
                </a:cubicBezTo>
                <a:cubicBezTo>
                  <a:pt x="720052" y="1451777"/>
                  <a:pt x="715207" y="1456623"/>
                  <a:pt x="709222" y="1456623"/>
                </a:cubicBezTo>
                <a:cubicBezTo>
                  <a:pt x="703236" y="1456623"/>
                  <a:pt x="698391" y="1451777"/>
                  <a:pt x="698391" y="1445792"/>
                </a:cubicBezTo>
                <a:cubicBezTo>
                  <a:pt x="698391" y="1439807"/>
                  <a:pt x="703236" y="1434961"/>
                  <a:pt x="709222" y="1434961"/>
                </a:cubicBezTo>
                <a:close/>
                <a:moveTo>
                  <a:pt x="534981" y="1434961"/>
                </a:moveTo>
                <a:cubicBezTo>
                  <a:pt x="540815" y="1435170"/>
                  <a:pt x="545431" y="1439959"/>
                  <a:pt x="545431" y="1445792"/>
                </a:cubicBezTo>
                <a:cubicBezTo>
                  <a:pt x="545431" y="1451777"/>
                  <a:pt x="540586" y="1456623"/>
                  <a:pt x="534601" y="1456623"/>
                </a:cubicBezTo>
                <a:cubicBezTo>
                  <a:pt x="528768" y="1456414"/>
                  <a:pt x="524150" y="1451625"/>
                  <a:pt x="524150" y="1445792"/>
                </a:cubicBezTo>
                <a:cubicBezTo>
                  <a:pt x="524150" y="1439807"/>
                  <a:pt x="528996" y="1434961"/>
                  <a:pt x="534981" y="1434961"/>
                </a:cubicBezTo>
                <a:close/>
                <a:moveTo>
                  <a:pt x="359982" y="1434961"/>
                </a:moveTo>
                <a:cubicBezTo>
                  <a:pt x="365967" y="1434961"/>
                  <a:pt x="370812" y="1439807"/>
                  <a:pt x="370812" y="1445792"/>
                </a:cubicBezTo>
                <a:cubicBezTo>
                  <a:pt x="370812" y="1451777"/>
                  <a:pt x="365967" y="1456623"/>
                  <a:pt x="359982" y="1456623"/>
                </a:cubicBezTo>
                <a:cubicBezTo>
                  <a:pt x="353997" y="1456623"/>
                  <a:pt x="349151" y="1451777"/>
                  <a:pt x="349151" y="1445792"/>
                </a:cubicBezTo>
                <a:cubicBezTo>
                  <a:pt x="349151" y="1439807"/>
                  <a:pt x="353997" y="1434961"/>
                  <a:pt x="359982" y="1434961"/>
                </a:cubicBezTo>
                <a:close/>
                <a:moveTo>
                  <a:pt x="185362" y="1434961"/>
                </a:moveTo>
                <a:cubicBezTo>
                  <a:pt x="191347" y="1434961"/>
                  <a:pt x="196192" y="1439807"/>
                  <a:pt x="196192" y="1445792"/>
                </a:cubicBezTo>
                <a:cubicBezTo>
                  <a:pt x="196192" y="1451777"/>
                  <a:pt x="191347" y="1456623"/>
                  <a:pt x="185362" y="1456623"/>
                </a:cubicBezTo>
                <a:cubicBezTo>
                  <a:pt x="179414" y="1456575"/>
                  <a:pt x="174626" y="1451739"/>
                  <a:pt x="174626" y="1445792"/>
                </a:cubicBezTo>
                <a:cubicBezTo>
                  <a:pt x="174626" y="1439845"/>
                  <a:pt x="179414" y="1435009"/>
                  <a:pt x="185362" y="1434961"/>
                </a:cubicBezTo>
                <a:close/>
                <a:moveTo>
                  <a:pt x="10837" y="1434961"/>
                </a:moveTo>
                <a:cubicBezTo>
                  <a:pt x="16784" y="1435009"/>
                  <a:pt x="21572" y="1439845"/>
                  <a:pt x="21572" y="1445792"/>
                </a:cubicBezTo>
                <a:cubicBezTo>
                  <a:pt x="21572" y="1451739"/>
                  <a:pt x="16784" y="1456575"/>
                  <a:pt x="10837" y="1456623"/>
                </a:cubicBezTo>
                <a:cubicBezTo>
                  <a:pt x="4852" y="1456623"/>
                  <a:pt x="6" y="1451777"/>
                  <a:pt x="6" y="1445792"/>
                </a:cubicBezTo>
                <a:cubicBezTo>
                  <a:pt x="6" y="1439807"/>
                  <a:pt x="4852" y="1434961"/>
                  <a:pt x="10837" y="1434961"/>
                </a:cubicBezTo>
                <a:close/>
                <a:moveTo>
                  <a:pt x="2629755" y="1255591"/>
                </a:moveTo>
                <a:cubicBezTo>
                  <a:pt x="2635740" y="1255591"/>
                  <a:pt x="2640586" y="1260437"/>
                  <a:pt x="2640586" y="1266422"/>
                </a:cubicBezTo>
                <a:cubicBezTo>
                  <a:pt x="2640586" y="1272407"/>
                  <a:pt x="2635740" y="1277253"/>
                  <a:pt x="2629755" y="1277253"/>
                </a:cubicBezTo>
                <a:cubicBezTo>
                  <a:pt x="2623808" y="1277205"/>
                  <a:pt x="2619019" y="1272369"/>
                  <a:pt x="2619019" y="1266422"/>
                </a:cubicBezTo>
                <a:cubicBezTo>
                  <a:pt x="2619019" y="1260475"/>
                  <a:pt x="2623808" y="1255639"/>
                  <a:pt x="2629755" y="1255591"/>
                </a:cubicBezTo>
                <a:close/>
                <a:moveTo>
                  <a:pt x="2455230" y="1255591"/>
                </a:moveTo>
                <a:cubicBezTo>
                  <a:pt x="2461177" y="1255639"/>
                  <a:pt x="2465966" y="1260475"/>
                  <a:pt x="2465966" y="1266422"/>
                </a:cubicBezTo>
                <a:cubicBezTo>
                  <a:pt x="2465966" y="1272369"/>
                  <a:pt x="2461177" y="1277205"/>
                  <a:pt x="2455230" y="1277253"/>
                </a:cubicBezTo>
                <a:cubicBezTo>
                  <a:pt x="2449245" y="1277253"/>
                  <a:pt x="2444399" y="1272407"/>
                  <a:pt x="2444399" y="1266422"/>
                </a:cubicBezTo>
                <a:cubicBezTo>
                  <a:pt x="2444399" y="1260437"/>
                  <a:pt x="2449245" y="1255591"/>
                  <a:pt x="2455230" y="1255591"/>
                </a:cubicBezTo>
                <a:close/>
                <a:moveTo>
                  <a:pt x="2280420" y="1255591"/>
                </a:moveTo>
                <a:cubicBezTo>
                  <a:pt x="2286406" y="1255591"/>
                  <a:pt x="2291251" y="1260437"/>
                  <a:pt x="2291251" y="1266422"/>
                </a:cubicBezTo>
                <a:cubicBezTo>
                  <a:pt x="2291251" y="1272407"/>
                  <a:pt x="2286406" y="1277253"/>
                  <a:pt x="2280420" y="1277253"/>
                </a:cubicBezTo>
                <a:cubicBezTo>
                  <a:pt x="2274435" y="1277253"/>
                  <a:pt x="2269589" y="1272407"/>
                  <a:pt x="2269589" y="1266422"/>
                </a:cubicBezTo>
                <a:cubicBezTo>
                  <a:pt x="2269589" y="1260437"/>
                  <a:pt x="2274435" y="1255591"/>
                  <a:pt x="2280420" y="1255591"/>
                </a:cubicBezTo>
                <a:close/>
                <a:moveTo>
                  <a:pt x="2105990" y="1255591"/>
                </a:moveTo>
                <a:cubicBezTo>
                  <a:pt x="2111976" y="1255591"/>
                  <a:pt x="2116821" y="1260437"/>
                  <a:pt x="2116821" y="1266422"/>
                </a:cubicBezTo>
                <a:cubicBezTo>
                  <a:pt x="2116821" y="1272407"/>
                  <a:pt x="2111976" y="1277253"/>
                  <a:pt x="2105990" y="1277253"/>
                </a:cubicBezTo>
                <a:cubicBezTo>
                  <a:pt x="2100005" y="1277253"/>
                  <a:pt x="2095159" y="1272407"/>
                  <a:pt x="2095159" y="1266422"/>
                </a:cubicBezTo>
                <a:cubicBezTo>
                  <a:pt x="2095159" y="1260437"/>
                  <a:pt x="2100005" y="1255591"/>
                  <a:pt x="2105990" y="1255591"/>
                </a:cubicBezTo>
                <a:close/>
                <a:moveTo>
                  <a:pt x="1931275" y="1255591"/>
                </a:moveTo>
                <a:cubicBezTo>
                  <a:pt x="1931304" y="1255591"/>
                  <a:pt x="1931342" y="1255591"/>
                  <a:pt x="1931371" y="1255591"/>
                </a:cubicBezTo>
                <a:cubicBezTo>
                  <a:pt x="1937356" y="1255591"/>
                  <a:pt x="1942201" y="1260437"/>
                  <a:pt x="1942201" y="1266422"/>
                </a:cubicBezTo>
                <a:cubicBezTo>
                  <a:pt x="1942201" y="1272407"/>
                  <a:pt x="1937356" y="1277253"/>
                  <a:pt x="1931371" y="1277253"/>
                </a:cubicBezTo>
                <a:cubicBezTo>
                  <a:pt x="1925442" y="1277253"/>
                  <a:pt x="1920635" y="1272445"/>
                  <a:pt x="1920635" y="1266517"/>
                </a:cubicBezTo>
                <a:cubicBezTo>
                  <a:pt x="1920635" y="1266489"/>
                  <a:pt x="1920635" y="1266451"/>
                  <a:pt x="1920635" y="1266422"/>
                </a:cubicBezTo>
                <a:cubicBezTo>
                  <a:pt x="1920578" y="1260494"/>
                  <a:pt x="1925347" y="1255648"/>
                  <a:pt x="1931275" y="1255591"/>
                </a:cubicBezTo>
                <a:close/>
                <a:moveTo>
                  <a:pt x="1756846" y="1255591"/>
                </a:moveTo>
                <a:cubicBezTo>
                  <a:pt x="1762793" y="1255639"/>
                  <a:pt x="1767582" y="1260475"/>
                  <a:pt x="1767582" y="1266422"/>
                </a:cubicBezTo>
                <a:cubicBezTo>
                  <a:pt x="1767582" y="1272369"/>
                  <a:pt x="1762793" y="1277205"/>
                  <a:pt x="1756846" y="1277253"/>
                </a:cubicBezTo>
                <a:cubicBezTo>
                  <a:pt x="1750861" y="1277253"/>
                  <a:pt x="1746015" y="1272407"/>
                  <a:pt x="1746015" y="1266422"/>
                </a:cubicBezTo>
                <a:cubicBezTo>
                  <a:pt x="1746015" y="1260437"/>
                  <a:pt x="1750861" y="1255591"/>
                  <a:pt x="1756846" y="1255591"/>
                </a:cubicBezTo>
                <a:close/>
                <a:moveTo>
                  <a:pt x="1582226" y="1255591"/>
                </a:moveTo>
                <a:cubicBezTo>
                  <a:pt x="1588155" y="1255591"/>
                  <a:pt x="1592962" y="1260399"/>
                  <a:pt x="1592962" y="1266327"/>
                </a:cubicBezTo>
                <a:cubicBezTo>
                  <a:pt x="1592962" y="1266355"/>
                  <a:pt x="1592962" y="1266394"/>
                  <a:pt x="1592962" y="1266422"/>
                </a:cubicBezTo>
                <a:cubicBezTo>
                  <a:pt x="1593009" y="1272350"/>
                  <a:pt x="1588250" y="1277196"/>
                  <a:pt x="1582321" y="1277253"/>
                </a:cubicBezTo>
                <a:cubicBezTo>
                  <a:pt x="1582293" y="1277253"/>
                  <a:pt x="1582255" y="1277253"/>
                  <a:pt x="1582226" y="1277253"/>
                </a:cubicBezTo>
                <a:cubicBezTo>
                  <a:pt x="1576241" y="1277253"/>
                  <a:pt x="1571395" y="1272407"/>
                  <a:pt x="1571395" y="1266422"/>
                </a:cubicBezTo>
                <a:cubicBezTo>
                  <a:pt x="1571395" y="1260437"/>
                  <a:pt x="1576241" y="1255591"/>
                  <a:pt x="1582226" y="1255591"/>
                </a:cubicBezTo>
                <a:close/>
                <a:moveTo>
                  <a:pt x="1407606" y="1255591"/>
                </a:moveTo>
                <a:cubicBezTo>
                  <a:pt x="1413592" y="1255591"/>
                  <a:pt x="1418437" y="1260437"/>
                  <a:pt x="1418437" y="1266422"/>
                </a:cubicBezTo>
                <a:cubicBezTo>
                  <a:pt x="1418437" y="1272407"/>
                  <a:pt x="1413592" y="1277253"/>
                  <a:pt x="1407606" y="1277253"/>
                </a:cubicBezTo>
                <a:cubicBezTo>
                  <a:pt x="1401621" y="1277253"/>
                  <a:pt x="1396775" y="1272407"/>
                  <a:pt x="1396775" y="1266422"/>
                </a:cubicBezTo>
                <a:cubicBezTo>
                  <a:pt x="1396775" y="1260437"/>
                  <a:pt x="1401621" y="1255591"/>
                  <a:pt x="1407606" y="1255591"/>
                </a:cubicBezTo>
                <a:close/>
                <a:moveTo>
                  <a:pt x="1232986" y="1255591"/>
                </a:moveTo>
                <a:cubicBezTo>
                  <a:pt x="1238972" y="1255591"/>
                  <a:pt x="1243817" y="1260437"/>
                  <a:pt x="1243817" y="1266422"/>
                </a:cubicBezTo>
                <a:cubicBezTo>
                  <a:pt x="1243817" y="1272407"/>
                  <a:pt x="1238972" y="1277253"/>
                  <a:pt x="1232986" y="1277253"/>
                </a:cubicBezTo>
                <a:cubicBezTo>
                  <a:pt x="1227001" y="1277253"/>
                  <a:pt x="1222155" y="1272407"/>
                  <a:pt x="1222155" y="1266422"/>
                </a:cubicBezTo>
                <a:cubicBezTo>
                  <a:pt x="1222155" y="1260437"/>
                  <a:pt x="1227001" y="1255591"/>
                  <a:pt x="1232986" y="1255591"/>
                </a:cubicBezTo>
                <a:close/>
                <a:moveTo>
                  <a:pt x="1058366" y="1255591"/>
                </a:moveTo>
                <a:cubicBezTo>
                  <a:pt x="1064351" y="1255591"/>
                  <a:pt x="1069197" y="1260437"/>
                  <a:pt x="1069197" y="1266422"/>
                </a:cubicBezTo>
                <a:cubicBezTo>
                  <a:pt x="1069197" y="1272407"/>
                  <a:pt x="1064351" y="1277253"/>
                  <a:pt x="1058366" y="1277253"/>
                </a:cubicBezTo>
                <a:cubicBezTo>
                  <a:pt x="1052419" y="1277205"/>
                  <a:pt x="1047630" y="1272369"/>
                  <a:pt x="1047630" y="1266422"/>
                </a:cubicBezTo>
                <a:cubicBezTo>
                  <a:pt x="1047630" y="1260475"/>
                  <a:pt x="1052419" y="1255639"/>
                  <a:pt x="1058366" y="1255591"/>
                </a:cubicBezTo>
                <a:close/>
                <a:moveTo>
                  <a:pt x="883936" y="1255591"/>
                </a:moveTo>
                <a:cubicBezTo>
                  <a:pt x="889883" y="1255639"/>
                  <a:pt x="894672" y="1260475"/>
                  <a:pt x="894672" y="1266422"/>
                </a:cubicBezTo>
                <a:cubicBezTo>
                  <a:pt x="894672" y="1272369"/>
                  <a:pt x="889883" y="1277205"/>
                  <a:pt x="883936" y="1277253"/>
                </a:cubicBezTo>
                <a:cubicBezTo>
                  <a:pt x="877951" y="1277253"/>
                  <a:pt x="873105" y="1272407"/>
                  <a:pt x="873105" y="1266422"/>
                </a:cubicBezTo>
                <a:cubicBezTo>
                  <a:pt x="873105" y="1260437"/>
                  <a:pt x="877951" y="1255591"/>
                  <a:pt x="883936" y="1255591"/>
                </a:cubicBezTo>
                <a:close/>
                <a:moveTo>
                  <a:pt x="709222" y="1255591"/>
                </a:moveTo>
                <a:cubicBezTo>
                  <a:pt x="715207" y="1255591"/>
                  <a:pt x="720052" y="1260437"/>
                  <a:pt x="720052" y="1266422"/>
                </a:cubicBezTo>
                <a:cubicBezTo>
                  <a:pt x="720052" y="1272407"/>
                  <a:pt x="715207" y="1277253"/>
                  <a:pt x="709222" y="1277253"/>
                </a:cubicBezTo>
                <a:cubicBezTo>
                  <a:pt x="703236" y="1277253"/>
                  <a:pt x="698391" y="1272407"/>
                  <a:pt x="698391" y="1266422"/>
                </a:cubicBezTo>
                <a:cubicBezTo>
                  <a:pt x="698391" y="1260437"/>
                  <a:pt x="703236" y="1255591"/>
                  <a:pt x="709222" y="1255591"/>
                </a:cubicBezTo>
                <a:close/>
                <a:moveTo>
                  <a:pt x="534602" y="1255591"/>
                </a:moveTo>
                <a:cubicBezTo>
                  <a:pt x="540587" y="1255591"/>
                  <a:pt x="545432" y="1260437"/>
                  <a:pt x="545432" y="1266422"/>
                </a:cubicBezTo>
                <a:cubicBezTo>
                  <a:pt x="545432" y="1272407"/>
                  <a:pt x="540587" y="1277253"/>
                  <a:pt x="534602" y="1277253"/>
                </a:cubicBezTo>
                <a:cubicBezTo>
                  <a:pt x="528616" y="1277253"/>
                  <a:pt x="523771" y="1272407"/>
                  <a:pt x="523771" y="1266422"/>
                </a:cubicBezTo>
                <a:cubicBezTo>
                  <a:pt x="523771" y="1260437"/>
                  <a:pt x="528616" y="1255591"/>
                  <a:pt x="534602" y="1255591"/>
                </a:cubicBezTo>
                <a:close/>
                <a:moveTo>
                  <a:pt x="359982" y="1255591"/>
                </a:moveTo>
                <a:cubicBezTo>
                  <a:pt x="365967" y="1255591"/>
                  <a:pt x="370812" y="1260437"/>
                  <a:pt x="370812" y="1266422"/>
                </a:cubicBezTo>
                <a:cubicBezTo>
                  <a:pt x="370812" y="1272407"/>
                  <a:pt x="365967" y="1277253"/>
                  <a:pt x="359982" y="1277253"/>
                </a:cubicBezTo>
                <a:cubicBezTo>
                  <a:pt x="353997" y="1277253"/>
                  <a:pt x="349151" y="1272407"/>
                  <a:pt x="349151" y="1266422"/>
                </a:cubicBezTo>
                <a:cubicBezTo>
                  <a:pt x="349151" y="1260437"/>
                  <a:pt x="353997" y="1255591"/>
                  <a:pt x="359982" y="1255591"/>
                </a:cubicBezTo>
                <a:close/>
                <a:moveTo>
                  <a:pt x="185362" y="1255591"/>
                </a:moveTo>
                <a:cubicBezTo>
                  <a:pt x="191347" y="1255591"/>
                  <a:pt x="196192" y="1260437"/>
                  <a:pt x="196192" y="1266422"/>
                </a:cubicBezTo>
                <a:cubicBezTo>
                  <a:pt x="196192" y="1272407"/>
                  <a:pt x="191347" y="1277253"/>
                  <a:pt x="185362" y="1277253"/>
                </a:cubicBezTo>
                <a:cubicBezTo>
                  <a:pt x="179414" y="1277205"/>
                  <a:pt x="174626" y="1272369"/>
                  <a:pt x="174626" y="1266422"/>
                </a:cubicBezTo>
                <a:cubicBezTo>
                  <a:pt x="174626" y="1260475"/>
                  <a:pt x="179414" y="1255639"/>
                  <a:pt x="185362" y="1255591"/>
                </a:cubicBezTo>
                <a:close/>
                <a:moveTo>
                  <a:pt x="10837" y="1255591"/>
                </a:moveTo>
                <a:cubicBezTo>
                  <a:pt x="16784" y="1255639"/>
                  <a:pt x="21572" y="1260475"/>
                  <a:pt x="21572" y="1266422"/>
                </a:cubicBezTo>
                <a:cubicBezTo>
                  <a:pt x="21572" y="1272369"/>
                  <a:pt x="16784" y="1277205"/>
                  <a:pt x="10837" y="1277253"/>
                </a:cubicBezTo>
                <a:cubicBezTo>
                  <a:pt x="4852" y="1277253"/>
                  <a:pt x="6" y="1272407"/>
                  <a:pt x="6" y="1266422"/>
                </a:cubicBezTo>
                <a:cubicBezTo>
                  <a:pt x="6" y="1260437"/>
                  <a:pt x="4852" y="1255591"/>
                  <a:pt x="10837" y="1255591"/>
                </a:cubicBezTo>
                <a:close/>
                <a:moveTo>
                  <a:pt x="2629755" y="1076221"/>
                </a:moveTo>
                <a:cubicBezTo>
                  <a:pt x="2635740" y="1076221"/>
                  <a:pt x="2640586" y="1081067"/>
                  <a:pt x="2640586" y="1087052"/>
                </a:cubicBezTo>
                <a:cubicBezTo>
                  <a:pt x="2640586" y="1093037"/>
                  <a:pt x="2635740" y="1097883"/>
                  <a:pt x="2629755" y="1097883"/>
                </a:cubicBezTo>
                <a:cubicBezTo>
                  <a:pt x="2623808" y="1097826"/>
                  <a:pt x="2619019" y="1092999"/>
                  <a:pt x="2619019" y="1087052"/>
                </a:cubicBezTo>
                <a:cubicBezTo>
                  <a:pt x="2619019" y="1081105"/>
                  <a:pt x="2623808" y="1076269"/>
                  <a:pt x="2629755" y="1076221"/>
                </a:cubicBezTo>
                <a:close/>
                <a:moveTo>
                  <a:pt x="1931275" y="1076221"/>
                </a:moveTo>
                <a:cubicBezTo>
                  <a:pt x="1931304" y="1076221"/>
                  <a:pt x="1931342" y="1076221"/>
                  <a:pt x="1931371" y="1076221"/>
                </a:cubicBezTo>
                <a:cubicBezTo>
                  <a:pt x="1937356" y="1076221"/>
                  <a:pt x="1942201" y="1081067"/>
                  <a:pt x="1942201" y="1087052"/>
                </a:cubicBezTo>
                <a:cubicBezTo>
                  <a:pt x="1942201" y="1093037"/>
                  <a:pt x="1937356" y="1097883"/>
                  <a:pt x="1931371" y="1097883"/>
                </a:cubicBezTo>
                <a:cubicBezTo>
                  <a:pt x="1925442" y="1097883"/>
                  <a:pt x="1920635" y="1093075"/>
                  <a:pt x="1920635" y="1087147"/>
                </a:cubicBezTo>
                <a:cubicBezTo>
                  <a:pt x="1920635" y="1087119"/>
                  <a:pt x="1920635" y="1087081"/>
                  <a:pt x="1920635" y="1087052"/>
                </a:cubicBezTo>
                <a:cubicBezTo>
                  <a:pt x="1920578" y="1081124"/>
                  <a:pt x="1925347" y="1076279"/>
                  <a:pt x="1931275" y="1076221"/>
                </a:cubicBezTo>
                <a:close/>
                <a:moveTo>
                  <a:pt x="1756846" y="1076221"/>
                </a:moveTo>
                <a:cubicBezTo>
                  <a:pt x="1762793" y="1076269"/>
                  <a:pt x="1767582" y="1081105"/>
                  <a:pt x="1767582" y="1087052"/>
                </a:cubicBezTo>
                <a:cubicBezTo>
                  <a:pt x="1767582" y="1092999"/>
                  <a:pt x="1762793" y="1097826"/>
                  <a:pt x="1756846" y="1097883"/>
                </a:cubicBezTo>
                <a:cubicBezTo>
                  <a:pt x="1750861" y="1097883"/>
                  <a:pt x="1746015" y="1093037"/>
                  <a:pt x="1746015" y="1087052"/>
                </a:cubicBezTo>
                <a:cubicBezTo>
                  <a:pt x="1746015" y="1081067"/>
                  <a:pt x="1750861" y="1076221"/>
                  <a:pt x="1756846" y="1076221"/>
                </a:cubicBezTo>
                <a:close/>
                <a:moveTo>
                  <a:pt x="1582226" y="1076221"/>
                </a:moveTo>
                <a:cubicBezTo>
                  <a:pt x="1588155" y="1076221"/>
                  <a:pt x="1592962" y="1081029"/>
                  <a:pt x="1592962" y="1086957"/>
                </a:cubicBezTo>
                <a:cubicBezTo>
                  <a:pt x="1592962" y="1086986"/>
                  <a:pt x="1592962" y="1087024"/>
                  <a:pt x="1592962" y="1087052"/>
                </a:cubicBezTo>
                <a:cubicBezTo>
                  <a:pt x="1593009" y="1092980"/>
                  <a:pt x="1588250" y="1097826"/>
                  <a:pt x="1582321" y="1097883"/>
                </a:cubicBezTo>
                <a:cubicBezTo>
                  <a:pt x="1582293" y="1097883"/>
                  <a:pt x="1582255" y="1097883"/>
                  <a:pt x="1582226" y="1097883"/>
                </a:cubicBezTo>
                <a:cubicBezTo>
                  <a:pt x="1576241" y="1097883"/>
                  <a:pt x="1571395" y="1093037"/>
                  <a:pt x="1571395" y="1087052"/>
                </a:cubicBezTo>
                <a:cubicBezTo>
                  <a:pt x="1571395" y="1081067"/>
                  <a:pt x="1576241" y="1076221"/>
                  <a:pt x="1582226" y="1076221"/>
                </a:cubicBezTo>
                <a:close/>
                <a:moveTo>
                  <a:pt x="1407606" y="1076221"/>
                </a:moveTo>
                <a:cubicBezTo>
                  <a:pt x="1407635" y="1076221"/>
                  <a:pt x="1407673" y="1076221"/>
                  <a:pt x="1407701" y="1076221"/>
                </a:cubicBezTo>
                <a:cubicBezTo>
                  <a:pt x="1413648" y="1076269"/>
                  <a:pt x="1418437" y="1081105"/>
                  <a:pt x="1418437" y="1087052"/>
                </a:cubicBezTo>
                <a:cubicBezTo>
                  <a:pt x="1418437" y="1093037"/>
                  <a:pt x="1413592" y="1097883"/>
                  <a:pt x="1407606" y="1097883"/>
                </a:cubicBezTo>
                <a:cubicBezTo>
                  <a:pt x="1401621" y="1097883"/>
                  <a:pt x="1396775" y="1093037"/>
                  <a:pt x="1396775" y="1087052"/>
                </a:cubicBezTo>
                <a:cubicBezTo>
                  <a:pt x="1396775" y="1081067"/>
                  <a:pt x="1401621" y="1076221"/>
                  <a:pt x="1407606" y="1076221"/>
                </a:cubicBezTo>
                <a:close/>
                <a:moveTo>
                  <a:pt x="1232986" y="1076221"/>
                </a:moveTo>
                <a:cubicBezTo>
                  <a:pt x="1238972" y="1076221"/>
                  <a:pt x="1243817" y="1081067"/>
                  <a:pt x="1243817" y="1087052"/>
                </a:cubicBezTo>
                <a:cubicBezTo>
                  <a:pt x="1243817" y="1093037"/>
                  <a:pt x="1238972" y="1097883"/>
                  <a:pt x="1232986" y="1097883"/>
                </a:cubicBezTo>
                <a:cubicBezTo>
                  <a:pt x="1227001" y="1097883"/>
                  <a:pt x="1222155" y="1093037"/>
                  <a:pt x="1222155" y="1087052"/>
                </a:cubicBezTo>
                <a:cubicBezTo>
                  <a:pt x="1222155" y="1081067"/>
                  <a:pt x="1227001" y="1076221"/>
                  <a:pt x="1232986" y="1076221"/>
                </a:cubicBezTo>
                <a:close/>
                <a:moveTo>
                  <a:pt x="534602" y="1076221"/>
                </a:moveTo>
                <a:cubicBezTo>
                  <a:pt x="540587" y="1076221"/>
                  <a:pt x="545432" y="1081067"/>
                  <a:pt x="545432" y="1087052"/>
                </a:cubicBezTo>
                <a:cubicBezTo>
                  <a:pt x="545432" y="1093037"/>
                  <a:pt x="540587" y="1097883"/>
                  <a:pt x="534602" y="1097883"/>
                </a:cubicBezTo>
                <a:cubicBezTo>
                  <a:pt x="528616" y="1097883"/>
                  <a:pt x="523771" y="1093037"/>
                  <a:pt x="523771" y="1087052"/>
                </a:cubicBezTo>
                <a:cubicBezTo>
                  <a:pt x="523771" y="1081067"/>
                  <a:pt x="528616" y="1076221"/>
                  <a:pt x="534602" y="1076221"/>
                </a:cubicBezTo>
                <a:close/>
                <a:moveTo>
                  <a:pt x="359982" y="1076221"/>
                </a:moveTo>
                <a:cubicBezTo>
                  <a:pt x="365967" y="1076221"/>
                  <a:pt x="370812" y="1081067"/>
                  <a:pt x="370812" y="1087052"/>
                </a:cubicBezTo>
                <a:cubicBezTo>
                  <a:pt x="370812" y="1093037"/>
                  <a:pt x="365967" y="1097883"/>
                  <a:pt x="359982" y="1097883"/>
                </a:cubicBezTo>
                <a:cubicBezTo>
                  <a:pt x="353997" y="1097883"/>
                  <a:pt x="349151" y="1093037"/>
                  <a:pt x="349151" y="1087052"/>
                </a:cubicBezTo>
                <a:cubicBezTo>
                  <a:pt x="349151" y="1081067"/>
                  <a:pt x="353997" y="1076221"/>
                  <a:pt x="359982" y="1076221"/>
                </a:cubicBezTo>
                <a:close/>
                <a:moveTo>
                  <a:pt x="185362" y="1076221"/>
                </a:moveTo>
                <a:cubicBezTo>
                  <a:pt x="191347" y="1076221"/>
                  <a:pt x="196192" y="1081067"/>
                  <a:pt x="196192" y="1087052"/>
                </a:cubicBezTo>
                <a:cubicBezTo>
                  <a:pt x="196192" y="1093037"/>
                  <a:pt x="191347" y="1097883"/>
                  <a:pt x="185362" y="1097883"/>
                </a:cubicBezTo>
                <a:cubicBezTo>
                  <a:pt x="179414" y="1097826"/>
                  <a:pt x="174626" y="1092999"/>
                  <a:pt x="174626" y="1087052"/>
                </a:cubicBezTo>
                <a:cubicBezTo>
                  <a:pt x="174626" y="1081105"/>
                  <a:pt x="179414" y="1076269"/>
                  <a:pt x="185362" y="1076221"/>
                </a:cubicBezTo>
                <a:close/>
                <a:moveTo>
                  <a:pt x="10837" y="1076221"/>
                </a:moveTo>
                <a:cubicBezTo>
                  <a:pt x="10932" y="1076221"/>
                  <a:pt x="11027" y="1076221"/>
                  <a:pt x="11122" y="1076221"/>
                </a:cubicBezTo>
                <a:cubicBezTo>
                  <a:pt x="16955" y="1076430"/>
                  <a:pt x="21572" y="1081219"/>
                  <a:pt x="21572" y="1087052"/>
                </a:cubicBezTo>
                <a:cubicBezTo>
                  <a:pt x="21572" y="1092999"/>
                  <a:pt x="16784" y="1097826"/>
                  <a:pt x="10837" y="1097883"/>
                </a:cubicBezTo>
                <a:cubicBezTo>
                  <a:pt x="4852" y="1097883"/>
                  <a:pt x="6" y="1093037"/>
                  <a:pt x="6" y="1087052"/>
                </a:cubicBezTo>
                <a:cubicBezTo>
                  <a:pt x="6" y="1081067"/>
                  <a:pt x="4852" y="1076221"/>
                  <a:pt x="10837" y="1076221"/>
                </a:cubicBezTo>
                <a:close/>
                <a:moveTo>
                  <a:pt x="2454057" y="1076181"/>
                </a:moveTo>
                <a:cubicBezTo>
                  <a:pt x="2460038" y="1076181"/>
                  <a:pt x="2464887" y="1081030"/>
                  <a:pt x="2464887" y="1087012"/>
                </a:cubicBezTo>
                <a:cubicBezTo>
                  <a:pt x="2464887" y="1092993"/>
                  <a:pt x="2460038" y="1097842"/>
                  <a:pt x="2454057" y="1097842"/>
                </a:cubicBezTo>
                <a:cubicBezTo>
                  <a:pt x="2448075" y="1097842"/>
                  <a:pt x="2443226" y="1092993"/>
                  <a:pt x="2443226" y="1087012"/>
                </a:cubicBezTo>
                <a:cubicBezTo>
                  <a:pt x="2443226" y="1081030"/>
                  <a:pt x="2448075" y="1076181"/>
                  <a:pt x="2454057" y="1076181"/>
                </a:cubicBezTo>
                <a:close/>
                <a:moveTo>
                  <a:pt x="2279532" y="1076181"/>
                </a:moveTo>
                <a:cubicBezTo>
                  <a:pt x="2285513" y="1076181"/>
                  <a:pt x="2290362" y="1081030"/>
                  <a:pt x="2290362" y="1087012"/>
                </a:cubicBezTo>
                <a:cubicBezTo>
                  <a:pt x="2290362" y="1092993"/>
                  <a:pt x="2285513" y="1097842"/>
                  <a:pt x="2279532" y="1097842"/>
                </a:cubicBezTo>
                <a:cubicBezTo>
                  <a:pt x="2273550" y="1097842"/>
                  <a:pt x="2268701" y="1092993"/>
                  <a:pt x="2268701" y="1087012"/>
                </a:cubicBezTo>
                <a:cubicBezTo>
                  <a:pt x="2268701" y="1081030"/>
                  <a:pt x="2273550" y="1076181"/>
                  <a:pt x="2279532" y="1076181"/>
                </a:cubicBezTo>
                <a:close/>
                <a:moveTo>
                  <a:pt x="2104913" y="1076181"/>
                </a:moveTo>
                <a:cubicBezTo>
                  <a:pt x="2110894" y="1076181"/>
                  <a:pt x="2115743" y="1081030"/>
                  <a:pt x="2115743" y="1087012"/>
                </a:cubicBezTo>
                <a:cubicBezTo>
                  <a:pt x="2115743" y="1092993"/>
                  <a:pt x="2110894" y="1097842"/>
                  <a:pt x="2104913" y="1097842"/>
                </a:cubicBezTo>
                <a:cubicBezTo>
                  <a:pt x="2098931" y="1097842"/>
                  <a:pt x="2094082" y="1092993"/>
                  <a:pt x="2094082" y="1087012"/>
                </a:cubicBezTo>
                <a:cubicBezTo>
                  <a:pt x="2094082" y="1081030"/>
                  <a:pt x="2098931" y="1076181"/>
                  <a:pt x="2104913" y="1076181"/>
                </a:cubicBezTo>
                <a:close/>
                <a:moveTo>
                  <a:pt x="1057287" y="1076181"/>
                </a:moveTo>
                <a:cubicBezTo>
                  <a:pt x="1063269" y="1076181"/>
                  <a:pt x="1068118" y="1081030"/>
                  <a:pt x="1068118" y="1087012"/>
                </a:cubicBezTo>
                <a:cubicBezTo>
                  <a:pt x="1068118" y="1092993"/>
                  <a:pt x="1063269" y="1097842"/>
                  <a:pt x="1057287" y="1097842"/>
                </a:cubicBezTo>
                <a:cubicBezTo>
                  <a:pt x="1051306" y="1097842"/>
                  <a:pt x="1046457" y="1092993"/>
                  <a:pt x="1046457" y="1087012"/>
                </a:cubicBezTo>
                <a:cubicBezTo>
                  <a:pt x="1046457" y="1081030"/>
                  <a:pt x="1051306" y="1076181"/>
                  <a:pt x="1057287" y="1076181"/>
                </a:cubicBezTo>
                <a:close/>
                <a:moveTo>
                  <a:pt x="882667" y="1076181"/>
                </a:moveTo>
                <a:cubicBezTo>
                  <a:pt x="888649" y="1076181"/>
                  <a:pt x="893498" y="1081030"/>
                  <a:pt x="893498" y="1087012"/>
                </a:cubicBezTo>
                <a:cubicBezTo>
                  <a:pt x="893498" y="1092993"/>
                  <a:pt x="888649" y="1097842"/>
                  <a:pt x="882667" y="1097842"/>
                </a:cubicBezTo>
                <a:cubicBezTo>
                  <a:pt x="876686" y="1097842"/>
                  <a:pt x="871837" y="1092993"/>
                  <a:pt x="871837" y="1087012"/>
                </a:cubicBezTo>
                <a:cubicBezTo>
                  <a:pt x="871837" y="1081030"/>
                  <a:pt x="876686" y="1076181"/>
                  <a:pt x="882667" y="1076181"/>
                </a:cubicBezTo>
                <a:close/>
                <a:moveTo>
                  <a:pt x="708142" y="1076181"/>
                </a:moveTo>
                <a:cubicBezTo>
                  <a:pt x="714124" y="1076181"/>
                  <a:pt x="718973" y="1081030"/>
                  <a:pt x="718973" y="1087012"/>
                </a:cubicBezTo>
                <a:cubicBezTo>
                  <a:pt x="718973" y="1092993"/>
                  <a:pt x="714124" y="1097842"/>
                  <a:pt x="708142" y="1097842"/>
                </a:cubicBezTo>
                <a:cubicBezTo>
                  <a:pt x="702161" y="1097842"/>
                  <a:pt x="697312" y="1092993"/>
                  <a:pt x="697312" y="1087012"/>
                </a:cubicBezTo>
                <a:cubicBezTo>
                  <a:pt x="697312" y="1081030"/>
                  <a:pt x="702161" y="1076181"/>
                  <a:pt x="708142" y="1076181"/>
                </a:cubicBezTo>
                <a:close/>
                <a:moveTo>
                  <a:pt x="2629755" y="896851"/>
                </a:moveTo>
                <a:cubicBezTo>
                  <a:pt x="2635740" y="896851"/>
                  <a:pt x="2640586" y="901697"/>
                  <a:pt x="2640586" y="907682"/>
                </a:cubicBezTo>
                <a:cubicBezTo>
                  <a:pt x="2640586" y="913667"/>
                  <a:pt x="2635740" y="918513"/>
                  <a:pt x="2629755" y="918513"/>
                </a:cubicBezTo>
                <a:cubicBezTo>
                  <a:pt x="2623808" y="918465"/>
                  <a:pt x="2619019" y="913629"/>
                  <a:pt x="2619019" y="907682"/>
                </a:cubicBezTo>
                <a:cubicBezTo>
                  <a:pt x="2619019" y="901735"/>
                  <a:pt x="2623808" y="896899"/>
                  <a:pt x="2629755" y="896851"/>
                </a:cubicBezTo>
                <a:close/>
                <a:moveTo>
                  <a:pt x="1931275" y="896851"/>
                </a:moveTo>
                <a:cubicBezTo>
                  <a:pt x="1931304" y="896851"/>
                  <a:pt x="1931342" y="896851"/>
                  <a:pt x="1931371" y="896851"/>
                </a:cubicBezTo>
                <a:cubicBezTo>
                  <a:pt x="1937356" y="896851"/>
                  <a:pt x="1942201" y="901697"/>
                  <a:pt x="1942201" y="907682"/>
                </a:cubicBezTo>
                <a:cubicBezTo>
                  <a:pt x="1942201" y="913667"/>
                  <a:pt x="1937356" y="918513"/>
                  <a:pt x="1931371" y="918513"/>
                </a:cubicBezTo>
                <a:cubicBezTo>
                  <a:pt x="1925442" y="918513"/>
                  <a:pt x="1920635" y="913705"/>
                  <a:pt x="1920635" y="907777"/>
                </a:cubicBezTo>
                <a:cubicBezTo>
                  <a:pt x="1920635" y="907749"/>
                  <a:pt x="1920635" y="907710"/>
                  <a:pt x="1920635" y="907682"/>
                </a:cubicBezTo>
                <a:cubicBezTo>
                  <a:pt x="1920578" y="901754"/>
                  <a:pt x="1925347" y="896908"/>
                  <a:pt x="1931275" y="896851"/>
                </a:cubicBezTo>
                <a:close/>
                <a:moveTo>
                  <a:pt x="1756846" y="896851"/>
                </a:moveTo>
                <a:cubicBezTo>
                  <a:pt x="1762793" y="896899"/>
                  <a:pt x="1767582" y="901735"/>
                  <a:pt x="1767582" y="907682"/>
                </a:cubicBezTo>
                <a:cubicBezTo>
                  <a:pt x="1767582" y="913629"/>
                  <a:pt x="1762793" y="918465"/>
                  <a:pt x="1756846" y="918513"/>
                </a:cubicBezTo>
                <a:cubicBezTo>
                  <a:pt x="1750861" y="918513"/>
                  <a:pt x="1746015" y="913667"/>
                  <a:pt x="1746015" y="907682"/>
                </a:cubicBezTo>
                <a:cubicBezTo>
                  <a:pt x="1746015" y="901697"/>
                  <a:pt x="1750861" y="896851"/>
                  <a:pt x="1756846" y="896851"/>
                </a:cubicBezTo>
                <a:close/>
                <a:moveTo>
                  <a:pt x="1582226" y="896851"/>
                </a:moveTo>
                <a:cubicBezTo>
                  <a:pt x="1588155" y="896851"/>
                  <a:pt x="1592962" y="901659"/>
                  <a:pt x="1592962" y="907587"/>
                </a:cubicBezTo>
                <a:cubicBezTo>
                  <a:pt x="1592962" y="907615"/>
                  <a:pt x="1592962" y="907653"/>
                  <a:pt x="1592962" y="907682"/>
                </a:cubicBezTo>
                <a:cubicBezTo>
                  <a:pt x="1593009" y="913610"/>
                  <a:pt x="1588250" y="918456"/>
                  <a:pt x="1582321" y="918513"/>
                </a:cubicBezTo>
                <a:cubicBezTo>
                  <a:pt x="1582293" y="918513"/>
                  <a:pt x="1582255" y="918513"/>
                  <a:pt x="1582226" y="918513"/>
                </a:cubicBezTo>
                <a:cubicBezTo>
                  <a:pt x="1576241" y="918513"/>
                  <a:pt x="1571395" y="913667"/>
                  <a:pt x="1571395" y="907682"/>
                </a:cubicBezTo>
                <a:cubicBezTo>
                  <a:pt x="1571395" y="901697"/>
                  <a:pt x="1576241" y="896851"/>
                  <a:pt x="1582226" y="896851"/>
                </a:cubicBezTo>
                <a:close/>
                <a:moveTo>
                  <a:pt x="1407701" y="896851"/>
                </a:moveTo>
                <a:cubicBezTo>
                  <a:pt x="1413648" y="896899"/>
                  <a:pt x="1418437" y="901735"/>
                  <a:pt x="1418437" y="907682"/>
                </a:cubicBezTo>
                <a:cubicBezTo>
                  <a:pt x="1418437" y="913629"/>
                  <a:pt x="1413648" y="918465"/>
                  <a:pt x="1407701" y="918513"/>
                </a:cubicBezTo>
                <a:cubicBezTo>
                  <a:pt x="1401716" y="918513"/>
                  <a:pt x="1396870" y="913667"/>
                  <a:pt x="1396870" y="907682"/>
                </a:cubicBezTo>
                <a:cubicBezTo>
                  <a:pt x="1396870" y="901697"/>
                  <a:pt x="1401716" y="896851"/>
                  <a:pt x="1407701" y="896851"/>
                </a:cubicBezTo>
                <a:close/>
                <a:moveTo>
                  <a:pt x="1232986" y="896851"/>
                </a:moveTo>
                <a:cubicBezTo>
                  <a:pt x="1238972" y="896851"/>
                  <a:pt x="1243817" y="901697"/>
                  <a:pt x="1243817" y="907682"/>
                </a:cubicBezTo>
                <a:cubicBezTo>
                  <a:pt x="1243817" y="913667"/>
                  <a:pt x="1238972" y="918513"/>
                  <a:pt x="1232986" y="918513"/>
                </a:cubicBezTo>
                <a:cubicBezTo>
                  <a:pt x="1227001" y="918513"/>
                  <a:pt x="1222155" y="913667"/>
                  <a:pt x="1222155" y="907682"/>
                </a:cubicBezTo>
                <a:cubicBezTo>
                  <a:pt x="1222155" y="901697"/>
                  <a:pt x="1227001" y="896851"/>
                  <a:pt x="1232986" y="896851"/>
                </a:cubicBezTo>
                <a:close/>
                <a:moveTo>
                  <a:pt x="534602" y="896851"/>
                </a:moveTo>
                <a:cubicBezTo>
                  <a:pt x="540587" y="896851"/>
                  <a:pt x="545432" y="901697"/>
                  <a:pt x="545432" y="907682"/>
                </a:cubicBezTo>
                <a:cubicBezTo>
                  <a:pt x="545432" y="913667"/>
                  <a:pt x="540587" y="918513"/>
                  <a:pt x="534602" y="918513"/>
                </a:cubicBezTo>
                <a:cubicBezTo>
                  <a:pt x="528616" y="918513"/>
                  <a:pt x="523771" y="913667"/>
                  <a:pt x="523771" y="907682"/>
                </a:cubicBezTo>
                <a:cubicBezTo>
                  <a:pt x="523771" y="901697"/>
                  <a:pt x="528616" y="896851"/>
                  <a:pt x="534602" y="896851"/>
                </a:cubicBezTo>
                <a:close/>
                <a:moveTo>
                  <a:pt x="359982" y="896851"/>
                </a:moveTo>
                <a:cubicBezTo>
                  <a:pt x="365967" y="896851"/>
                  <a:pt x="370812" y="901697"/>
                  <a:pt x="370812" y="907682"/>
                </a:cubicBezTo>
                <a:cubicBezTo>
                  <a:pt x="370812" y="913667"/>
                  <a:pt x="365967" y="918513"/>
                  <a:pt x="359982" y="918513"/>
                </a:cubicBezTo>
                <a:cubicBezTo>
                  <a:pt x="353997" y="918513"/>
                  <a:pt x="349151" y="913667"/>
                  <a:pt x="349151" y="907682"/>
                </a:cubicBezTo>
                <a:cubicBezTo>
                  <a:pt x="349151" y="901697"/>
                  <a:pt x="353997" y="896851"/>
                  <a:pt x="359982" y="896851"/>
                </a:cubicBezTo>
                <a:close/>
                <a:moveTo>
                  <a:pt x="185362" y="896851"/>
                </a:moveTo>
                <a:cubicBezTo>
                  <a:pt x="191347" y="896851"/>
                  <a:pt x="196192" y="901697"/>
                  <a:pt x="196192" y="907682"/>
                </a:cubicBezTo>
                <a:cubicBezTo>
                  <a:pt x="196192" y="913667"/>
                  <a:pt x="191347" y="918513"/>
                  <a:pt x="185362" y="918513"/>
                </a:cubicBezTo>
                <a:cubicBezTo>
                  <a:pt x="179414" y="918465"/>
                  <a:pt x="174626" y="913629"/>
                  <a:pt x="174626" y="907682"/>
                </a:cubicBezTo>
                <a:cubicBezTo>
                  <a:pt x="174626" y="901735"/>
                  <a:pt x="179414" y="896899"/>
                  <a:pt x="185362" y="896851"/>
                </a:cubicBezTo>
                <a:close/>
                <a:moveTo>
                  <a:pt x="11122" y="896851"/>
                </a:moveTo>
                <a:cubicBezTo>
                  <a:pt x="16956" y="897060"/>
                  <a:pt x="21572" y="901849"/>
                  <a:pt x="21572" y="907682"/>
                </a:cubicBezTo>
                <a:cubicBezTo>
                  <a:pt x="21572" y="913515"/>
                  <a:pt x="16956" y="918304"/>
                  <a:pt x="11122" y="918513"/>
                </a:cubicBezTo>
                <a:cubicBezTo>
                  <a:pt x="5137" y="918513"/>
                  <a:pt x="291" y="913667"/>
                  <a:pt x="291" y="907682"/>
                </a:cubicBezTo>
                <a:cubicBezTo>
                  <a:pt x="291" y="901697"/>
                  <a:pt x="5137" y="896851"/>
                  <a:pt x="11122" y="896851"/>
                </a:cubicBezTo>
                <a:close/>
                <a:moveTo>
                  <a:pt x="2454057" y="896811"/>
                </a:moveTo>
                <a:cubicBezTo>
                  <a:pt x="2460038" y="896811"/>
                  <a:pt x="2464887" y="901660"/>
                  <a:pt x="2464887" y="907642"/>
                </a:cubicBezTo>
                <a:cubicBezTo>
                  <a:pt x="2464887" y="913623"/>
                  <a:pt x="2460038" y="918472"/>
                  <a:pt x="2454057" y="918472"/>
                </a:cubicBezTo>
                <a:cubicBezTo>
                  <a:pt x="2448075" y="918472"/>
                  <a:pt x="2443226" y="913623"/>
                  <a:pt x="2443226" y="907642"/>
                </a:cubicBezTo>
                <a:cubicBezTo>
                  <a:pt x="2443226" y="901660"/>
                  <a:pt x="2448075" y="896811"/>
                  <a:pt x="2454057" y="896811"/>
                </a:cubicBezTo>
                <a:close/>
                <a:moveTo>
                  <a:pt x="2279532" y="896811"/>
                </a:moveTo>
                <a:cubicBezTo>
                  <a:pt x="2285513" y="896811"/>
                  <a:pt x="2290362" y="901660"/>
                  <a:pt x="2290362" y="907642"/>
                </a:cubicBezTo>
                <a:cubicBezTo>
                  <a:pt x="2290362" y="913623"/>
                  <a:pt x="2285513" y="918472"/>
                  <a:pt x="2279532" y="918472"/>
                </a:cubicBezTo>
                <a:cubicBezTo>
                  <a:pt x="2273550" y="918472"/>
                  <a:pt x="2268701" y="913623"/>
                  <a:pt x="2268701" y="907642"/>
                </a:cubicBezTo>
                <a:cubicBezTo>
                  <a:pt x="2268701" y="901660"/>
                  <a:pt x="2273550" y="896811"/>
                  <a:pt x="2279532" y="896811"/>
                </a:cubicBezTo>
                <a:close/>
                <a:moveTo>
                  <a:pt x="2104913" y="896811"/>
                </a:moveTo>
                <a:cubicBezTo>
                  <a:pt x="2110894" y="896811"/>
                  <a:pt x="2115743" y="901660"/>
                  <a:pt x="2115743" y="907642"/>
                </a:cubicBezTo>
                <a:cubicBezTo>
                  <a:pt x="2115743" y="913623"/>
                  <a:pt x="2110894" y="918472"/>
                  <a:pt x="2104913" y="918472"/>
                </a:cubicBezTo>
                <a:cubicBezTo>
                  <a:pt x="2098931" y="918472"/>
                  <a:pt x="2094082" y="913623"/>
                  <a:pt x="2094082" y="907642"/>
                </a:cubicBezTo>
                <a:cubicBezTo>
                  <a:pt x="2094082" y="901660"/>
                  <a:pt x="2098931" y="896811"/>
                  <a:pt x="2104913" y="896811"/>
                </a:cubicBezTo>
                <a:close/>
                <a:moveTo>
                  <a:pt x="1057287" y="896811"/>
                </a:moveTo>
                <a:cubicBezTo>
                  <a:pt x="1063269" y="896811"/>
                  <a:pt x="1068118" y="901660"/>
                  <a:pt x="1068118" y="907642"/>
                </a:cubicBezTo>
                <a:cubicBezTo>
                  <a:pt x="1068118" y="913623"/>
                  <a:pt x="1063269" y="918472"/>
                  <a:pt x="1057287" y="918472"/>
                </a:cubicBezTo>
                <a:cubicBezTo>
                  <a:pt x="1051306" y="918472"/>
                  <a:pt x="1046457" y="913623"/>
                  <a:pt x="1046457" y="907642"/>
                </a:cubicBezTo>
                <a:cubicBezTo>
                  <a:pt x="1046457" y="901660"/>
                  <a:pt x="1051306" y="896811"/>
                  <a:pt x="1057287" y="896811"/>
                </a:cubicBezTo>
                <a:close/>
                <a:moveTo>
                  <a:pt x="882667" y="896811"/>
                </a:moveTo>
                <a:cubicBezTo>
                  <a:pt x="888649" y="896811"/>
                  <a:pt x="893498" y="901660"/>
                  <a:pt x="893498" y="907642"/>
                </a:cubicBezTo>
                <a:cubicBezTo>
                  <a:pt x="893498" y="913623"/>
                  <a:pt x="888649" y="918472"/>
                  <a:pt x="882667" y="918472"/>
                </a:cubicBezTo>
                <a:cubicBezTo>
                  <a:pt x="876686" y="918472"/>
                  <a:pt x="871837" y="913623"/>
                  <a:pt x="871837" y="907642"/>
                </a:cubicBezTo>
                <a:cubicBezTo>
                  <a:pt x="871837" y="901660"/>
                  <a:pt x="876686" y="896811"/>
                  <a:pt x="882667" y="896811"/>
                </a:cubicBezTo>
                <a:close/>
                <a:moveTo>
                  <a:pt x="708142" y="896811"/>
                </a:moveTo>
                <a:cubicBezTo>
                  <a:pt x="714124" y="896811"/>
                  <a:pt x="718973" y="901660"/>
                  <a:pt x="718973" y="907642"/>
                </a:cubicBezTo>
                <a:cubicBezTo>
                  <a:pt x="718973" y="913623"/>
                  <a:pt x="714124" y="918472"/>
                  <a:pt x="708142" y="918472"/>
                </a:cubicBezTo>
                <a:cubicBezTo>
                  <a:pt x="702161" y="918472"/>
                  <a:pt x="697312" y="913623"/>
                  <a:pt x="697312" y="907642"/>
                </a:cubicBezTo>
                <a:cubicBezTo>
                  <a:pt x="697312" y="901660"/>
                  <a:pt x="702161" y="896811"/>
                  <a:pt x="708142" y="896811"/>
                </a:cubicBezTo>
                <a:close/>
                <a:moveTo>
                  <a:pt x="2629755" y="717480"/>
                </a:moveTo>
                <a:cubicBezTo>
                  <a:pt x="2635740" y="717480"/>
                  <a:pt x="2640586" y="722326"/>
                  <a:pt x="2640586" y="728311"/>
                </a:cubicBezTo>
                <a:cubicBezTo>
                  <a:pt x="2640586" y="734296"/>
                  <a:pt x="2635740" y="739142"/>
                  <a:pt x="2629755" y="739142"/>
                </a:cubicBezTo>
                <a:cubicBezTo>
                  <a:pt x="2623808" y="739094"/>
                  <a:pt x="2619019" y="734258"/>
                  <a:pt x="2619019" y="728311"/>
                </a:cubicBezTo>
                <a:cubicBezTo>
                  <a:pt x="2619019" y="722364"/>
                  <a:pt x="2623808" y="717528"/>
                  <a:pt x="2629755" y="717480"/>
                </a:cubicBezTo>
                <a:close/>
                <a:moveTo>
                  <a:pt x="2455230" y="717480"/>
                </a:moveTo>
                <a:cubicBezTo>
                  <a:pt x="2461177" y="717528"/>
                  <a:pt x="2465966" y="722364"/>
                  <a:pt x="2465966" y="728311"/>
                </a:cubicBezTo>
                <a:cubicBezTo>
                  <a:pt x="2465966" y="734258"/>
                  <a:pt x="2461177" y="739094"/>
                  <a:pt x="2455230" y="739142"/>
                </a:cubicBezTo>
                <a:cubicBezTo>
                  <a:pt x="2449245" y="739142"/>
                  <a:pt x="2444399" y="734296"/>
                  <a:pt x="2444399" y="728311"/>
                </a:cubicBezTo>
                <a:cubicBezTo>
                  <a:pt x="2444399" y="722326"/>
                  <a:pt x="2449245" y="717480"/>
                  <a:pt x="2455230" y="717480"/>
                </a:cubicBezTo>
                <a:close/>
                <a:moveTo>
                  <a:pt x="2280420" y="717480"/>
                </a:moveTo>
                <a:cubicBezTo>
                  <a:pt x="2286406" y="717480"/>
                  <a:pt x="2291251" y="722326"/>
                  <a:pt x="2291251" y="728311"/>
                </a:cubicBezTo>
                <a:cubicBezTo>
                  <a:pt x="2291251" y="734296"/>
                  <a:pt x="2286406" y="739142"/>
                  <a:pt x="2280420" y="739142"/>
                </a:cubicBezTo>
                <a:cubicBezTo>
                  <a:pt x="2274435" y="739142"/>
                  <a:pt x="2269589" y="734296"/>
                  <a:pt x="2269589" y="728311"/>
                </a:cubicBezTo>
                <a:cubicBezTo>
                  <a:pt x="2269589" y="722326"/>
                  <a:pt x="2274435" y="717480"/>
                  <a:pt x="2280420" y="717480"/>
                </a:cubicBezTo>
                <a:close/>
                <a:moveTo>
                  <a:pt x="2105990" y="717480"/>
                </a:moveTo>
                <a:cubicBezTo>
                  <a:pt x="2111976" y="717480"/>
                  <a:pt x="2116821" y="722326"/>
                  <a:pt x="2116821" y="728311"/>
                </a:cubicBezTo>
                <a:cubicBezTo>
                  <a:pt x="2116821" y="734296"/>
                  <a:pt x="2111976" y="739142"/>
                  <a:pt x="2105990" y="739142"/>
                </a:cubicBezTo>
                <a:cubicBezTo>
                  <a:pt x="2100005" y="739142"/>
                  <a:pt x="2095159" y="734296"/>
                  <a:pt x="2095159" y="728311"/>
                </a:cubicBezTo>
                <a:cubicBezTo>
                  <a:pt x="2095159" y="722326"/>
                  <a:pt x="2100005" y="717480"/>
                  <a:pt x="2105990" y="717480"/>
                </a:cubicBezTo>
                <a:close/>
                <a:moveTo>
                  <a:pt x="1931275" y="717480"/>
                </a:moveTo>
                <a:cubicBezTo>
                  <a:pt x="1931304" y="717480"/>
                  <a:pt x="1931342" y="717480"/>
                  <a:pt x="1931371" y="717480"/>
                </a:cubicBezTo>
                <a:cubicBezTo>
                  <a:pt x="1937356" y="717480"/>
                  <a:pt x="1942201" y="722326"/>
                  <a:pt x="1942201" y="728311"/>
                </a:cubicBezTo>
                <a:cubicBezTo>
                  <a:pt x="1942201" y="734296"/>
                  <a:pt x="1937356" y="739142"/>
                  <a:pt x="1931371" y="739142"/>
                </a:cubicBezTo>
                <a:cubicBezTo>
                  <a:pt x="1925442" y="739142"/>
                  <a:pt x="1920635" y="734334"/>
                  <a:pt x="1920635" y="728406"/>
                </a:cubicBezTo>
                <a:cubicBezTo>
                  <a:pt x="1920635" y="728378"/>
                  <a:pt x="1920635" y="728339"/>
                  <a:pt x="1920635" y="728311"/>
                </a:cubicBezTo>
                <a:cubicBezTo>
                  <a:pt x="1920578" y="722383"/>
                  <a:pt x="1925347" y="717537"/>
                  <a:pt x="1931275" y="717480"/>
                </a:cubicBezTo>
                <a:close/>
                <a:moveTo>
                  <a:pt x="1756846" y="717480"/>
                </a:moveTo>
                <a:cubicBezTo>
                  <a:pt x="1762793" y="717528"/>
                  <a:pt x="1767582" y="722364"/>
                  <a:pt x="1767582" y="728311"/>
                </a:cubicBezTo>
                <a:cubicBezTo>
                  <a:pt x="1767582" y="734258"/>
                  <a:pt x="1762793" y="739094"/>
                  <a:pt x="1756846" y="739142"/>
                </a:cubicBezTo>
                <a:cubicBezTo>
                  <a:pt x="1750861" y="739142"/>
                  <a:pt x="1746015" y="734296"/>
                  <a:pt x="1746015" y="728311"/>
                </a:cubicBezTo>
                <a:cubicBezTo>
                  <a:pt x="1746015" y="722326"/>
                  <a:pt x="1750861" y="717480"/>
                  <a:pt x="1756846" y="717480"/>
                </a:cubicBezTo>
                <a:close/>
                <a:moveTo>
                  <a:pt x="1582226" y="717480"/>
                </a:moveTo>
                <a:cubicBezTo>
                  <a:pt x="1588155" y="717480"/>
                  <a:pt x="1592962" y="722288"/>
                  <a:pt x="1592962" y="728216"/>
                </a:cubicBezTo>
                <a:cubicBezTo>
                  <a:pt x="1592962" y="728245"/>
                  <a:pt x="1592962" y="728283"/>
                  <a:pt x="1592962" y="728311"/>
                </a:cubicBezTo>
                <a:cubicBezTo>
                  <a:pt x="1593009" y="734239"/>
                  <a:pt x="1588250" y="739085"/>
                  <a:pt x="1582321" y="739142"/>
                </a:cubicBezTo>
                <a:cubicBezTo>
                  <a:pt x="1582293" y="739142"/>
                  <a:pt x="1582255" y="739142"/>
                  <a:pt x="1582226" y="739142"/>
                </a:cubicBezTo>
                <a:cubicBezTo>
                  <a:pt x="1576241" y="739142"/>
                  <a:pt x="1571395" y="734296"/>
                  <a:pt x="1571395" y="728311"/>
                </a:cubicBezTo>
                <a:cubicBezTo>
                  <a:pt x="1571395" y="722326"/>
                  <a:pt x="1576241" y="717480"/>
                  <a:pt x="1582226" y="717480"/>
                </a:cubicBezTo>
                <a:close/>
                <a:moveTo>
                  <a:pt x="1407606" y="717480"/>
                </a:moveTo>
                <a:cubicBezTo>
                  <a:pt x="1413592" y="717480"/>
                  <a:pt x="1418437" y="722326"/>
                  <a:pt x="1418437" y="728311"/>
                </a:cubicBezTo>
                <a:cubicBezTo>
                  <a:pt x="1418437" y="734296"/>
                  <a:pt x="1413592" y="739142"/>
                  <a:pt x="1407606" y="739142"/>
                </a:cubicBezTo>
                <a:cubicBezTo>
                  <a:pt x="1401621" y="739142"/>
                  <a:pt x="1396775" y="734296"/>
                  <a:pt x="1396775" y="728311"/>
                </a:cubicBezTo>
                <a:cubicBezTo>
                  <a:pt x="1396775" y="722326"/>
                  <a:pt x="1401621" y="717480"/>
                  <a:pt x="1407606" y="717480"/>
                </a:cubicBezTo>
                <a:close/>
                <a:moveTo>
                  <a:pt x="1232986" y="717480"/>
                </a:moveTo>
                <a:cubicBezTo>
                  <a:pt x="1238972" y="717480"/>
                  <a:pt x="1243817" y="722326"/>
                  <a:pt x="1243817" y="728311"/>
                </a:cubicBezTo>
                <a:cubicBezTo>
                  <a:pt x="1243817" y="734296"/>
                  <a:pt x="1238972" y="739142"/>
                  <a:pt x="1232986" y="739142"/>
                </a:cubicBezTo>
                <a:cubicBezTo>
                  <a:pt x="1227001" y="739142"/>
                  <a:pt x="1222155" y="734296"/>
                  <a:pt x="1222155" y="728311"/>
                </a:cubicBezTo>
                <a:cubicBezTo>
                  <a:pt x="1222155" y="722326"/>
                  <a:pt x="1227001" y="717480"/>
                  <a:pt x="1232986" y="717480"/>
                </a:cubicBezTo>
                <a:close/>
                <a:moveTo>
                  <a:pt x="1058366" y="717480"/>
                </a:moveTo>
                <a:cubicBezTo>
                  <a:pt x="1064351" y="717480"/>
                  <a:pt x="1069197" y="722326"/>
                  <a:pt x="1069197" y="728311"/>
                </a:cubicBezTo>
                <a:cubicBezTo>
                  <a:pt x="1069197" y="734296"/>
                  <a:pt x="1064351" y="739142"/>
                  <a:pt x="1058366" y="739142"/>
                </a:cubicBezTo>
                <a:cubicBezTo>
                  <a:pt x="1052419" y="739094"/>
                  <a:pt x="1047630" y="734258"/>
                  <a:pt x="1047630" y="728311"/>
                </a:cubicBezTo>
                <a:cubicBezTo>
                  <a:pt x="1047630" y="722364"/>
                  <a:pt x="1052419" y="717528"/>
                  <a:pt x="1058366" y="717480"/>
                </a:cubicBezTo>
                <a:close/>
                <a:moveTo>
                  <a:pt x="883936" y="717480"/>
                </a:moveTo>
                <a:cubicBezTo>
                  <a:pt x="889883" y="717528"/>
                  <a:pt x="894672" y="722364"/>
                  <a:pt x="894672" y="728311"/>
                </a:cubicBezTo>
                <a:cubicBezTo>
                  <a:pt x="894672" y="734258"/>
                  <a:pt x="889883" y="739094"/>
                  <a:pt x="883936" y="739142"/>
                </a:cubicBezTo>
                <a:cubicBezTo>
                  <a:pt x="877951" y="739142"/>
                  <a:pt x="873105" y="734296"/>
                  <a:pt x="873105" y="728311"/>
                </a:cubicBezTo>
                <a:cubicBezTo>
                  <a:pt x="873105" y="722326"/>
                  <a:pt x="877951" y="717480"/>
                  <a:pt x="883936" y="717480"/>
                </a:cubicBezTo>
                <a:close/>
                <a:moveTo>
                  <a:pt x="709222" y="717480"/>
                </a:moveTo>
                <a:cubicBezTo>
                  <a:pt x="715207" y="717480"/>
                  <a:pt x="720052" y="722326"/>
                  <a:pt x="720052" y="728311"/>
                </a:cubicBezTo>
                <a:cubicBezTo>
                  <a:pt x="720052" y="734296"/>
                  <a:pt x="715207" y="739142"/>
                  <a:pt x="709222" y="739142"/>
                </a:cubicBezTo>
                <a:cubicBezTo>
                  <a:pt x="703236" y="739142"/>
                  <a:pt x="698391" y="734296"/>
                  <a:pt x="698391" y="728311"/>
                </a:cubicBezTo>
                <a:cubicBezTo>
                  <a:pt x="698391" y="722326"/>
                  <a:pt x="703236" y="717480"/>
                  <a:pt x="709222" y="717480"/>
                </a:cubicBezTo>
                <a:close/>
                <a:moveTo>
                  <a:pt x="534602" y="717480"/>
                </a:moveTo>
                <a:cubicBezTo>
                  <a:pt x="540587" y="717480"/>
                  <a:pt x="545432" y="722326"/>
                  <a:pt x="545432" y="728311"/>
                </a:cubicBezTo>
                <a:cubicBezTo>
                  <a:pt x="545432" y="734296"/>
                  <a:pt x="540587" y="739142"/>
                  <a:pt x="534602" y="739142"/>
                </a:cubicBezTo>
                <a:cubicBezTo>
                  <a:pt x="528616" y="739142"/>
                  <a:pt x="523771" y="734296"/>
                  <a:pt x="523771" y="728311"/>
                </a:cubicBezTo>
                <a:cubicBezTo>
                  <a:pt x="523771" y="722326"/>
                  <a:pt x="528616" y="717480"/>
                  <a:pt x="534602" y="717480"/>
                </a:cubicBezTo>
                <a:close/>
                <a:moveTo>
                  <a:pt x="359982" y="717480"/>
                </a:moveTo>
                <a:cubicBezTo>
                  <a:pt x="365967" y="717480"/>
                  <a:pt x="370812" y="722326"/>
                  <a:pt x="370812" y="728311"/>
                </a:cubicBezTo>
                <a:cubicBezTo>
                  <a:pt x="370812" y="734296"/>
                  <a:pt x="365967" y="739142"/>
                  <a:pt x="359982" y="739142"/>
                </a:cubicBezTo>
                <a:cubicBezTo>
                  <a:pt x="353997" y="739142"/>
                  <a:pt x="349151" y="734296"/>
                  <a:pt x="349151" y="728311"/>
                </a:cubicBezTo>
                <a:cubicBezTo>
                  <a:pt x="349151" y="722326"/>
                  <a:pt x="353997" y="717480"/>
                  <a:pt x="359982" y="717480"/>
                </a:cubicBezTo>
                <a:close/>
                <a:moveTo>
                  <a:pt x="185362" y="717480"/>
                </a:moveTo>
                <a:cubicBezTo>
                  <a:pt x="191347" y="717480"/>
                  <a:pt x="196192" y="722326"/>
                  <a:pt x="196192" y="728311"/>
                </a:cubicBezTo>
                <a:cubicBezTo>
                  <a:pt x="196192" y="734296"/>
                  <a:pt x="191347" y="739142"/>
                  <a:pt x="185362" y="739142"/>
                </a:cubicBezTo>
                <a:cubicBezTo>
                  <a:pt x="179414" y="739094"/>
                  <a:pt x="174626" y="734258"/>
                  <a:pt x="174626" y="728311"/>
                </a:cubicBezTo>
                <a:cubicBezTo>
                  <a:pt x="174626" y="722364"/>
                  <a:pt x="179414" y="717528"/>
                  <a:pt x="185362" y="717480"/>
                </a:cubicBezTo>
                <a:close/>
                <a:moveTo>
                  <a:pt x="10837" y="717480"/>
                </a:moveTo>
                <a:cubicBezTo>
                  <a:pt x="16784" y="717528"/>
                  <a:pt x="21572" y="722364"/>
                  <a:pt x="21572" y="728311"/>
                </a:cubicBezTo>
                <a:cubicBezTo>
                  <a:pt x="21572" y="734258"/>
                  <a:pt x="16784" y="739094"/>
                  <a:pt x="10837" y="739142"/>
                </a:cubicBezTo>
                <a:cubicBezTo>
                  <a:pt x="4852" y="739142"/>
                  <a:pt x="6" y="734296"/>
                  <a:pt x="6" y="728311"/>
                </a:cubicBezTo>
                <a:cubicBezTo>
                  <a:pt x="6" y="722326"/>
                  <a:pt x="4852" y="717480"/>
                  <a:pt x="10837" y="717480"/>
                </a:cubicBezTo>
                <a:close/>
                <a:moveTo>
                  <a:pt x="1931370" y="538110"/>
                </a:moveTo>
                <a:cubicBezTo>
                  <a:pt x="1931399" y="538110"/>
                  <a:pt x="1931437" y="538110"/>
                  <a:pt x="1931465" y="538110"/>
                </a:cubicBezTo>
                <a:cubicBezTo>
                  <a:pt x="1937412" y="538163"/>
                  <a:pt x="1942201" y="542996"/>
                  <a:pt x="1942201" y="548941"/>
                </a:cubicBezTo>
                <a:cubicBezTo>
                  <a:pt x="1941992" y="554773"/>
                  <a:pt x="1937204" y="559395"/>
                  <a:pt x="1931370" y="559392"/>
                </a:cubicBezTo>
                <a:cubicBezTo>
                  <a:pt x="1925584" y="559342"/>
                  <a:pt x="1920882" y="554722"/>
                  <a:pt x="1920730" y="548941"/>
                </a:cubicBezTo>
                <a:cubicBezTo>
                  <a:pt x="1920682" y="543012"/>
                  <a:pt x="1925442" y="538164"/>
                  <a:pt x="1931370" y="538110"/>
                </a:cubicBezTo>
                <a:close/>
                <a:moveTo>
                  <a:pt x="1407701" y="538110"/>
                </a:moveTo>
                <a:cubicBezTo>
                  <a:pt x="1413648" y="538163"/>
                  <a:pt x="1418437" y="542996"/>
                  <a:pt x="1418437" y="548941"/>
                </a:cubicBezTo>
                <a:cubicBezTo>
                  <a:pt x="1418237" y="554737"/>
                  <a:pt x="1413496" y="559344"/>
                  <a:pt x="1407701" y="559392"/>
                </a:cubicBezTo>
                <a:cubicBezTo>
                  <a:pt x="1401716" y="559392"/>
                  <a:pt x="1396870" y="554543"/>
                  <a:pt x="1396870" y="548561"/>
                </a:cubicBezTo>
                <a:cubicBezTo>
                  <a:pt x="1397080" y="542729"/>
                  <a:pt x="1401868" y="538107"/>
                  <a:pt x="1407701" y="538110"/>
                </a:cubicBezTo>
                <a:close/>
                <a:moveTo>
                  <a:pt x="534981" y="538110"/>
                </a:moveTo>
                <a:cubicBezTo>
                  <a:pt x="540815" y="538316"/>
                  <a:pt x="545431" y="543105"/>
                  <a:pt x="545431" y="548941"/>
                </a:cubicBezTo>
                <a:cubicBezTo>
                  <a:pt x="545223" y="554773"/>
                  <a:pt x="540434" y="559395"/>
                  <a:pt x="534601" y="559392"/>
                </a:cubicBezTo>
                <a:cubicBezTo>
                  <a:pt x="528910" y="559195"/>
                  <a:pt x="524350" y="554629"/>
                  <a:pt x="524150" y="548941"/>
                </a:cubicBezTo>
                <a:cubicBezTo>
                  <a:pt x="524150" y="542959"/>
                  <a:pt x="528996" y="538110"/>
                  <a:pt x="534981" y="538110"/>
                </a:cubicBezTo>
                <a:close/>
                <a:moveTo>
                  <a:pt x="11122" y="538110"/>
                </a:moveTo>
                <a:cubicBezTo>
                  <a:pt x="16956" y="538316"/>
                  <a:pt x="21572" y="543105"/>
                  <a:pt x="21572" y="548941"/>
                </a:cubicBezTo>
                <a:cubicBezTo>
                  <a:pt x="21373" y="554629"/>
                  <a:pt x="16813" y="559195"/>
                  <a:pt x="11122" y="559392"/>
                </a:cubicBezTo>
                <a:cubicBezTo>
                  <a:pt x="5137" y="559392"/>
                  <a:pt x="291" y="554543"/>
                  <a:pt x="291" y="548561"/>
                </a:cubicBezTo>
                <a:cubicBezTo>
                  <a:pt x="501" y="542729"/>
                  <a:pt x="5289" y="538107"/>
                  <a:pt x="11122" y="538110"/>
                </a:cubicBezTo>
                <a:close/>
                <a:moveTo>
                  <a:pt x="2629755" y="537730"/>
                </a:moveTo>
                <a:cubicBezTo>
                  <a:pt x="2635740" y="537727"/>
                  <a:pt x="2640586" y="542573"/>
                  <a:pt x="2640595" y="548554"/>
                </a:cubicBezTo>
                <a:cubicBezTo>
                  <a:pt x="2640595" y="548684"/>
                  <a:pt x="2640586" y="548812"/>
                  <a:pt x="2640586" y="548941"/>
                </a:cubicBezTo>
                <a:cubicBezTo>
                  <a:pt x="2640376" y="554773"/>
                  <a:pt x="2635588" y="559395"/>
                  <a:pt x="2629755" y="559392"/>
                </a:cubicBezTo>
                <a:cubicBezTo>
                  <a:pt x="2623808" y="559339"/>
                  <a:pt x="2619019" y="554506"/>
                  <a:pt x="2619019" y="548561"/>
                </a:cubicBezTo>
                <a:cubicBezTo>
                  <a:pt x="2619019" y="542616"/>
                  <a:pt x="2623808" y="537783"/>
                  <a:pt x="2629755" y="537730"/>
                </a:cubicBezTo>
                <a:close/>
                <a:moveTo>
                  <a:pt x="2455230" y="537730"/>
                </a:moveTo>
                <a:cubicBezTo>
                  <a:pt x="2461216" y="537779"/>
                  <a:pt x="2466023" y="542668"/>
                  <a:pt x="2465975" y="548649"/>
                </a:cubicBezTo>
                <a:cubicBezTo>
                  <a:pt x="2465975" y="548746"/>
                  <a:pt x="2465966" y="548844"/>
                  <a:pt x="2465966" y="548941"/>
                </a:cubicBezTo>
                <a:cubicBezTo>
                  <a:pt x="2465766" y="554737"/>
                  <a:pt x="2461025" y="559344"/>
                  <a:pt x="2455230" y="559392"/>
                </a:cubicBezTo>
                <a:cubicBezTo>
                  <a:pt x="2449245" y="559392"/>
                  <a:pt x="2444399" y="554543"/>
                  <a:pt x="2444399" y="548561"/>
                </a:cubicBezTo>
                <a:cubicBezTo>
                  <a:pt x="2444399" y="542579"/>
                  <a:pt x="2449245" y="537730"/>
                  <a:pt x="2455230" y="537730"/>
                </a:cubicBezTo>
                <a:close/>
                <a:moveTo>
                  <a:pt x="2280610" y="537730"/>
                </a:moveTo>
                <a:cubicBezTo>
                  <a:pt x="2286596" y="537832"/>
                  <a:pt x="2291355" y="542762"/>
                  <a:pt x="2291260" y="548742"/>
                </a:cubicBezTo>
                <a:cubicBezTo>
                  <a:pt x="2291251" y="548809"/>
                  <a:pt x="2291251" y="548874"/>
                  <a:pt x="2291251" y="548941"/>
                </a:cubicBezTo>
                <a:cubicBezTo>
                  <a:pt x="2291051" y="554701"/>
                  <a:pt x="2286377" y="559294"/>
                  <a:pt x="2280610" y="559392"/>
                </a:cubicBezTo>
                <a:cubicBezTo>
                  <a:pt x="2274625" y="559392"/>
                  <a:pt x="2269779" y="554543"/>
                  <a:pt x="2269779" y="548561"/>
                </a:cubicBezTo>
                <a:cubicBezTo>
                  <a:pt x="2269779" y="542579"/>
                  <a:pt x="2274625" y="537730"/>
                  <a:pt x="2280610" y="537730"/>
                </a:cubicBezTo>
                <a:close/>
                <a:moveTo>
                  <a:pt x="2105990" y="537730"/>
                </a:moveTo>
                <a:cubicBezTo>
                  <a:pt x="2111976" y="537727"/>
                  <a:pt x="2116821" y="542573"/>
                  <a:pt x="2116830" y="548554"/>
                </a:cubicBezTo>
                <a:cubicBezTo>
                  <a:pt x="2116830" y="548684"/>
                  <a:pt x="2116821" y="548812"/>
                  <a:pt x="2116821" y="548941"/>
                </a:cubicBezTo>
                <a:cubicBezTo>
                  <a:pt x="2116612" y="554773"/>
                  <a:pt x="2111824" y="559395"/>
                  <a:pt x="2105990" y="559392"/>
                </a:cubicBezTo>
                <a:cubicBezTo>
                  <a:pt x="2100005" y="559392"/>
                  <a:pt x="2095159" y="554543"/>
                  <a:pt x="2095159" y="548561"/>
                </a:cubicBezTo>
                <a:cubicBezTo>
                  <a:pt x="2095159" y="542579"/>
                  <a:pt x="2100005" y="537730"/>
                  <a:pt x="2105990" y="537730"/>
                </a:cubicBezTo>
                <a:close/>
                <a:moveTo>
                  <a:pt x="1756846" y="537730"/>
                </a:moveTo>
                <a:cubicBezTo>
                  <a:pt x="1762832" y="537779"/>
                  <a:pt x="1767639" y="542668"/>
                  <a:pt x="1767591" y="548649"/>
                </a:cubicBezTo>
                <a:cubicBezTo>
                  <a:pt x="1767591" y="548746"/>
                  <a:pt x="1767582" y="548844"/>
                  <a:pt x="1767582" y="548941"/>
                </a:cubicBezTo>
                <a:cubicBezTo>
                  <a:pt x="1767382" y="554737"/>
                  <a:pt x="1762641" y="559344"/>
                  <a:pt x="1756846" y="559392"/>
                </a:cubicBezTo>
                <a:cubicBezTo>
                  <a:pt x="1750861" y="559392"/>
                  <a:pt x="1746015" y="554543"/>
                  <a:pt x="1746015" y="548561"/>
                </a:cubicBezTo>
                <a:cubicBezTo>
                  <a:pt x="1746015" y="542579"/>
                  <a:pt x="1750861" y="537730"/>
                  <a:pt x="1756846" y="537730"/>
                </a:cubicBezTo>
                <a:close/>
                <a:moveTo>
                  <a:pt x="1582226" y="537730"/>
                </a:moveTo>
                <a:cubicBezTo>
                  <a:pt x="1588155" y="537725"/>
                  <a:pt x="1592962" y="542526"/>
                  <a:pt x="1592971" y="548456"/>
                </a:cubicBezTo>
                <a:cubicBezTo>
                  <a:pt x="1592971" y="548617"/>
                  <a:pt x="1592971" y="548780"/>
                  <a:pt x="1592962" y="548941"/>
                </a:cubicBezTo>
                <a:cubicBezTo>
                  <a:pt x="1592810" y="554758"/>
                  <a:pt x="1588050" y="559393"/>
                  <a:pt x="1582226" y="559392"/>
                </a:cubicBezTo>
                <a:cubicBezTo>
                  <a:pt x="1576241" y="559392"/>
                  <a:pt x="1571395" y="554543"/>
                  <a:pt x="1571395" y="548561"/>
                </a:cubicBezTo>
                <a:cubicBezTo>
                  <a:pt x="1571395" y="542579"/>
                  <a:pt x="1576241" y="537730"/>
                  <a:pt x="1582226" y="537730"/>
                </a:cubicBezTo>
                <a:close/>
                <a:moveTo>
                  <a:pt x="1232986" y="537730"/>
                </a:moveTo>
                <a:cubicBezTo>
                  <a:pt x="1238972" y="537727"/>
                  <a:pt x="1243817" y="542573"/>
                  <a:pt x="1243826" y="548554"/>
                </a:cubicBezTo>
                <a:cubicBezTo>
                  <a:pt x="1243826" y="548684"/>
                  <a:pt x="1243817" y="548812"/>
                  <a:pt x="1243817" y="548941"/>
                </a:cubicBezTo>
                <a:cubicBezTo>
                  <a:pt x="1243608" y="554773"/>
                  <a:pt x="1238820" y="559395"/>
                  <a:pt x="1232986" y="559392"/>
                </a:cubicBezTo>
                <a:cubicBezTo>
                  <a:pt x="1227001" y="559392"/>
                  <a:pt x="1222155" y="554543"/>
                  <a:pt x="1222155" y="548561"/>
                </a:cubicBezTo>
                <a:cubicBezTo>
                  <a:pt x="1222155" y="542579"/>
                  <a:pt x="1227001" y="537730"/>
                  <a:pt x="1232986" y="537730"/>
                </a:cubicBezTo>
                <a:close/>
                <a:moveTo>
                  <a:pt x="1058366" y="537730"/>
                </a:moveTo>
                <a:cubicBezTo>
                  <a:pt x="1064351" y="537727"/>
                  <a:pt x="1069197" y="542573"/>
                  <a:pt x="1069206" y="548554"/>
                </a:cubicBezTo>
                <a:cubicBezTo>
                  <a:pt x="1069206" y="548684"/>
                  <a:pt x="1069197" y="548812"/>
                  <a:pt x="1069197" y="548941"/>
                </a:cubicBezTo>
                <a:cubicBezTo>
                  <a:pt x="1068988" y="554773"/>
                  <a:pt x="1064199" y="559395"/>
                  <a:pt x="1058366" y="559392"/>
                </a:cubicBezTo>
                <a:cubicBezTo>
                  <a:pt x="1052419" y="559339"/>
                  <a:pt x="1047630" y="554506"/>
                  <a:pt x="1047630" y="548561"/>
                </a:cubicBezTo>
                <a:cubicBezTo>
                  <a:pt x="1047630" y="542616"/>
                  <a:pt x="1052419" y="537783"/>
                  <a:pt x="1058366" y="537730"/>
                </a:cubicBezTo>
                <a:close/>
                <a:moveTo>
                  <a:pt x="883841" y="537730"/>
                </a:moveTo>
                <a:cubicBezTo>
                  <a:pt x="889827" y="537727"/>
                  <a:pt x="894672" y="542573"/>
                  <a:pt x="894681" y="548554"/>
                </a:cubicBezTo>
                <a:cubicBezTo>
                  <a:pt x="894681" y="548684"/>
                  <a:pt x="894672" y="548812"/>
                  <a:pt x="894672" y="548941"/>
                </a:cubicBezTo>
                <a:cubicBezTo>
                  <a:pt x="894463" y="554773"/>
                  <a:pt x="889675" y="559395"/>
                  <a:pt x="883841" y="559392"/>
                </a:cubicBezTo>
                <a:cubicBezTo>
                  <a:pt x="877856" y="559392"/>
                  <a:pt x="873010" y="554543"/>
                  <a:pt x="873010" y="548561"/>
                </a:cubicBezTo>
                <a:cubicBezTo>
                  <a:pt x="873010" y="542579"/>
                  <a:pt x="877856" y="537730"/>
                  <a:pt x="883841" y="537730"/>
                </a:cubicBezTo>
                <a:close/>
                <a:moveTo>
                  <a:pt x="709222" y="537730"/>
                </a:moveTo>
                <a:cubicBezTo>
                  <a:pt x="715207" y="537727"/>
                  <a:pt x="720052" y="542573"/>
                  <a:pt x="720062" y="548554"/>
                </a:cubicBezTo>
                <a:cubicBezTo>
                  <a:pt x="720062" y="548684"/>
                  <a:pt x="720052" y="548812"/>
                  <a:pt x="720052" y="548941"/>
                </a:cubicBezTo>
                <a:cubicBezTo>
                  <a:pt x="719844" y="554773"/>
                  <a:pt x="715055" y="559395"/>
                  <a:pt x="709222" y="559392"/>
                </a:cubicBezTo>
                <a:cubicBezTo>
                  <a:pt x="703236" y="559392"/>
                  <a:pt x="698391" y="554543"/>
                  <a:pt x="698391" y="548561"/>
                </a:cubicBezTo>
                <a:cubicBezTo>
                  <a:pt x="698391" y="542579"/>
                  <a:pt x="703236" y="537730"/>
                  <a:pt x="709222" y="537730"/>
                </a:cubicBezTo>
                <a:close/>
                <a:moveTo>
                  <a:pt x="359982" y="537730"/>
                </a:moveTo>
                <a:cubicBezTo>
                  <a:pt x="365967" y="537727"/>
                  <a:pt x="370812" y="542573"/>
                  <a:pt x="370822" y="548554"/>
                </a:cubicBezTo>
                <a:cubicBezTo>
                  <a:pt x="370822" y="548684"/>
                  <a:pt x="370812" y="548812"/>
                  <a:pt x="370812" y="548941"/>
                </a:cubicBezTo>
                <a:cubicBezTo>
                  <a:pt x="370604" y="554773"/>
                  <a:pt x="365815" y="559395"/>
                  <a:pt x="359982" y="559392"/>
                </a:cubicBezTo>
                <a:cubicBezTo>
                  <a:pt x="353997" y="559392"/>
                  <a:pt x="349151" y="554543"/>
                  <a:pt x="349151" y="548561"/>
                </a:cubicBezTo>
                <a:cubicBezTo>
                  <a:pt x="349151" y="542579"/>
                  <a:pt x="353997" y="537730"/>
                  <a:pt x="359982" y="537730"/>
                </a:cubicBezTo>
                <a:close/>
                <a:moveTo>
                  <a:pt x="185362" y="537730"/>
                </a:moveTo>
                <a:cubicBezTo>
                  <a:pt x="191347" y="537727"/>
                  <a:pt x="196192" y="542573"/>
                  <a:pt x="196202" y="548554"/>
                </a:cubicBezTo>
                <a:cubicBezTo>
                  <a:pt x="196202" y="548684"/>
                  <a:pt x="196192" y="548812"/>
                  <a:pt x="196192" y="548941"/>
                </a:cubicBezTo>
                <a:cubicBezTo>
                  <a:pt x="195983" y="554773"/>
                  <a:pt x="191195" y="559395"/>
                  <a:pt x="185362" y="559392"/>
                </a:cubicBezTo>
                <a:cubicBezTo>
                  <a:pt x="179414" y="559339"/>
                  <a:pt x="174626" y="554506"/>
                  <a:pt x="174626" y="548561"/>
                </a:cubicBezTo>
                <a:cubicBezTo>
                  <a:pt x="174626" y="542616"/>
                  <a:pt x="179414" y="537783"/>
                  <a:pt x="185362" y="537730"/>
                </a:cubicBezTo>
                <a:close/>
                <a:moveTo>
                  <a:pt x="1407701" y="358741"/>
                </a:moveTo>
                <a:cubicBezTo>
                  <a:pt x="1413572" y="358791"/>
                  <a:pt x="1418333" y="363511"/>
                  <a:pt x="1418437" y="369381"/>
                </a:cubicBezTo>
                <a:cubicBezTo>
                  <a:pt x="1418541" y="375362"/>
                  <a:pt x="1413782" y="380296"/>
                  <a:pt x="1407796" y="380401"/>
                </a:cubicBezTo>
                <a:cubicBezTo>
                  <a:pt x="1407768" y="380401"/>
                  <a:pt x="1407730" y="380402"/>
                  <a:pt x="1407701" y="380402"/>
                </a:cubicBezTo>
                <a:cubicBezTo>
                  <a:pt x="1401716" y="380455"/>
                  <a:pt x="1396833" y="375650"/>
                  <a:pt x="1396775" y="369668"/>
                </a:cubicBezTo>
                <a:cubicBezTo>
                  <a:pt x="1396775" y="369573"/>
                  <a:pt x="1396775" y="369477"/>
                  <a:pt x="1396775" y="369381"/>
                </a:cubicBezTo>
                <a:cubicBezTo>
                  <a:pt x="1396880" y="363437"/>
                  <a:pt x="1401754" y="358688"/>
                  <a:pt x="1407701" y="358741"/>
                </a:cubicBezTo>
                <a:close/>
                <a:moveTo>
                  <a:pt x="11017" y="358739"/>
                </a:moveTo>
                <a:cubicBezTo>
                  <a:pt x="11055" y="358739"/>
                  <a:pt x="11084" y="358740"/>
                  <a:pt x="11122" y="358741"/>
                </a:cubicBezTo>
                <a:cubicBezTo>
                  <a:pt x="16879" y="358942"/>
                  <a:pt x="21478" y="363619"/>
                  <a:pt x="21572" y="369382"/>
                </a:cubicBezTo>
                <a:cubicBezTo>
                  <a:pt x="21677" y="375291"/>
                  <a:pt x="17031" y="380196"/>
                  <a:pt x="11122" y="380402"/>
                </a:cubicBezTo>
                <a:cubicBezTo>
                  <a:pt x="5146" y="380561"/>
                  <a:pt x="168" y="375842"/>
                  <a:pt x="6" y="369862"/>
                </a:cubicBezTo>
                <a:cubicBezTo>
                  <a:pt x="6" y="369702"/>
                  <a:pt x="6" y="369542"/>
                  <a:pt x="6" y="369382"/>
                </a:cubicBezTo>
                <a:cubicBezTo>
                  <a:pt x="111" y="363401"/>
                  <a:pt x="5041" y="358635"/>
                  <a:pt x="11017" y="358739"/>
                </a:cubicBezTo>
                <a:close/>
                <a:moveTo>
                  <a:pt x="2629755" y="358550"/>
                </a:moveTo>
                <a:cubicBezTo>
                  <a:pt x="2635740" y="358550"/>
                  <a:pt x="2640586" y="363399"/>
                  <a:pt x="2640586" y="369381"/>
                </a:cubicBezTo>
                <a:cubicBezTo>
                  <a:pt x="2640586" y="375363"/>
                  <a:pt x="2635740" y="380212"/>
                  <a:pt x="2629755" y="380212"/>
                </a:cubicBezTo>
                <a:cubicBezTo>
                  <a:pt x="2623808" y="380159"/>
                  <a:pt x="2619019" y="375326"/>
                  <a:pt x="2619019" y="369381"/>
                </a:cubicBezTo>
                <a:cubicBezTo>
                  <a:pt x="2619019" y="363436"/>
                  <a:pt x="2623808" y="358603"/>
                  <a:pt x="2629755" y="358550"/>
                </a:cubicBezTo>
                <a:close/>
                <a:moveTo>
                  <a:pt x="2455230" y="358550"/>
                </a:moveTo>
                <a:cubicBezTo>
                  <a:pt x="2461177" y="358603"/>
                  <a:pt x="2465966" y="363436"/>
                  <a:pt x="2465966" y="369381"/>
                </a:cubicBezTo>
                <a:cubicBezTo>
                  <a:pt x="2465966" y="375326"/>
                  <a:pt x="2461177" y="380159"/>
                  <a:pt x="2455230" y="380212"/>
                </a:cubicBezTo>
                <a:cubicBezTo>
                  <a:pt x="2449245" y="380212"/>
                  <a:pt x="2444399" y="375363"/>
                  <a:pt x="2444399" y="369381"/>
                </a:cubicBezTo>
                <a:cubicBezTo>
                  <a:pt x="2444399" y="363399"/>
                  <a:pt x="2449245" y="358550"/>
                  <a:pt x="2455230" y="358550"/>
                </a:cubicBezTo>
                <a:close/>
                <a:moveTo>
                  <a:pt x="2280610" y="358550"/>
                </a:moveTo>
                <a:cubicBezTo>
                  <a:pt x="2286520" y="358654"/>
                  <a:pt x="2291251" y="363473"/>
                  <a:pt x="2291251" y="369381"/>
                </a:cubicBezTo>
                <a:cubicBezTo>
                  <a:pt x="2291251" y="375363"/>
                  <a:pt x="2286405" y="380212"/>
                  <a:pt x="2280420" y="380212"/>
                </a:cubicBezTo>
                <a:cubicBezTo>
                  <a:pt x="2274511" y="380108"/>
                  <a:pt x="2269779" y="375289"/>
                  <a:pt x="2269779" y="369381"/>
                </a:cubicBezTo>
                <a:cubicBezTo>
                  <a:pt x="2269779" y="363399"/>
                  <a:pt x="2274625" y="358550"/>
                  <a:pt x="2280610" y="358550"/>
                </a:cubicBezTo>
                <a:close/>
                <a:moveTo>
                  <a:pt x="2105990" y="358550"/>
                </a:moveTo>
                <a:cubicBezTo>
                  <a:pt x="2111976" y="358550"/>
                  <a:pt x="2116821" y="363399"/>
                  <a:pt x="2116821" y="369381"/>
                </a:cubicBezTo>
                <a:cubicBezTo>
                  <a:pt x="2116821" y="375363"/>
                  <a:pt x="2111976" y="380212"/>
                  <a:pt x="2105990" y="380212"/>
                </a:cubicBezTo>
                <a:cubicBezTo>
                  <a:pt x="2100005" y="380212"/>
                  <a:pt x="2095159" y="375363"/>
                  <a:pt x="2095159" y="369381"/>
                </a:cubicBezTo>
                <a:cubicBezTo>
                  <a:pt x="2095159" y="363399"/>
                  <a:pt x="2100005" y="358550"/>
                  <a:pt x="2105990" y="358550"/>
                </a:cubicBezTo>
                <a:close/>
                <a:moveTo>
                  <a:pt x="1931370" y="358550"/>
                </a:moveTo>
                <a:cubicBezTo>
                  <a:pt x="1931399" y="358550"/>
                  <a:pt x="1931437" y="358550"/>
                  <a:pt x="1931465" y="358550"/>
                </a:cubicBezTo>
                <a:cubicBezTo>
                  <a:pt x="1937412" y="358603"/>
                  <a:pt x="1942201" y="363436"/>
                  <a:pt x="1942201" y="369381"/>
                </a:cubicBezTo>
                <a:cubicBezTo>
                  <a:pt x="1942201" y="375363"/>
                  <a:pt x="1937356" y="380212"/>
                  <a:pt x="1931370" y="380212"/>
                </a:cubicBezTo>
                <a:cubicBezTo>
                  <a:pt x="1925442" y="380159"/>
                  <a:pt x="1920682" y="375310"/>
                  <a:pt x="1920730" y="369382"/>
                </a:cubicBezTo>
                <a:cubicBezTo>
                  <a:pt x="1920730" y="369382"/>
                  <a:pt x="1920730" y="369381"/>
                  <a:pt x="1920730" y="369381"/>
                </a:cubicBezTo>
                <a:cubicBezTo>
                  <a:pt x="1920682" y="363452"/>
                  <a:pt x="1925442" y="358604"/>
                  <a:pt x="1931370" y="358550"/>
                </a:cubicBezTo>
                <a:close/>
                <a:moveTo>
                  <a:pt x="1756846" y="358550"/>
                </a:moveTo>
                <a:cubicBezTo>
                  <a:pt x="1762793" y="358603"/>
                  <a:pt x="1767582" y="363436"/>
                  <a:pt x="1767582" y="369381"/>
                </a:cubicBezTo>
                <a:cubicBezTo>
                  <a:pt x="1767582" y="375326"/>
                  <a:pt x="1762793" y="380159"/>
                  <a:pt x="1756846" y="380212"/>
                </a:cubicBezTo>
                <a:cubicBezTo>
                  <a:pt x="1750861" y="380212"/>
                  <a:pt x="1746015" y="375363"/>
                  <a:pt x="1746015" y="369381"/>
                </a:cubicBezTo>
                <a:cubicBezTo>
                  <a:pt x="1746015" y="363399"/>
                  <a:pt x="1750861" y="358550"/>
                  <a:pt x="1756846" y="358550"/>
                </a:cubicBezTo>
                <a:close/>
                <a:moveTo>
                  <a:pt x="1582226" y="358550"/>
                </a:moveTo>
                <a:cubicBezTo>
                  <a:pt x="1588155" y="358550"/>
                  <a:pt x="1592962" y="363357"/>
                  <a:pt x="1592962" y="369286"/>
                </a:cubicBezTo>
                <a:cubicBezTo>
                  <a:pt x="1592962" y="369317"/>
                  <a:pt x="1592962" y="369350"/>
                  <a:pt x="1592962" y="369381"/>
                </a:cubicBezTo>
                <a:cubicBezTo>
                  <a:pt x="1593009" y="375310"/>
                  <a:pt x="1588250" y="380158"/>
                  <a:pt x="1582321" y="380212"/>
                </a:cubicBezTo>
                <a:cubicBezTo>
                  <a:pt x="1582293" y="380212"/>
                  <a:pt x="1582255" y="380212"/>
                  <a:pt x="1582226" y="380212"/>
                </a:cubicBezTo>
                <a:cubicBezTo>
                  <a:pt x="1576241" y="380212"/>
                  <a:pt x="1571395" y="375363"/>
                  <a:pt x="1571395" y="369381"/>
                </a:cubicBezTo>
                <a:cubicBezTo>
                  <a:pt x="1571395" y="363399"/>
                  <a:pt x="1576241" y="358550"/>
                  <a:pt x="1582226" y="358550"/>
                </a:cubicBezTo>
                <a:close/>
                <a:moveTo>
                  <a:pt x="1232986" y="358550"/>
                </a:moveTo>
                <a:cubicBezTo>
                  <a:pt x="1238972" y="358550"/>
                  <a:pt x="1243817" y="363399"/>
                  <a:pt x="1243817" y="369381"/>
                </a:cubicBezTo>
                <a:cubicBezTo>
                  <a:pt x="1243817" y="375363"/>
                  <a:pt x="1238972" y="380212"/>
                  <a:pt x="1232986" y="380212"/>
                </a:cubicBezTo>
                <a:cubicBezTo>
                  <a:pt x="1227001" y="380212"/>
                  <a:pt x="1222155" y="375363"/>
                  <a:pt x="1222155" y="369381"/>
                </a:cubicBezTo>
                <a:cubicBezTo>
                  <a:pt x="1222155" y="363399"/>
                  <a:pt x="1227001" y="358550"/>
                  <a:pt x="1232986" y="358550"/>
                </a:cubicBezTo>
                <a:close/>
                <a:moveTo>
                  <a:pt x="1058366" y="358550"/>
                </a:moveTo>
                <a:cubicBezTo>
                  <a:pt x="1064351" y="358550"/>
                  <a:pt x="1069197" y="363399"/>
                  <a:pt x="1069197" y="369381"/>
                </a:cubicBezTo>
                <a:cubicBezTo>
                  <a:pt x="1069197" y="375363"/>
                  <a:pt x="1064351" y="380212"/>
                  <a:pt x="1058366" y="380212"/>
                </a:cubicBezTo>
                <a:cubicBezTo>
                  <a:pt x="1052419" y="380159"/>
                  <a:pt x="1047630" y="375326"/>
                  <a:pt x="1047630" y="369381"/>
                </a:cubicBezTo>
                <a:cubicBezTo>
                  <a:pt x="1047630" y="363436"/>
                  <a:pt x="1052419" y="358603"/>
                  <a:pt x="1058366" y="358550"/>
                </a:cubicBezTo>
                <a:close/>
                <a:moveTo>
                  <a:pt x="883841" y="358550"/>
                </a:moveTo>
                <a:cubicBezTo>
                  <a:pt x="889827" y="358550"/>
                  <a:pt x="894672" y="363399"/>
                  <a:pt x="894672" y="369381"/>
                </a:cubicBezTo>
                <a:cubicBezTo>
                  <a:pt x="894672" y="375326"/>
                  <a:pt x="889883" y="380159"/>
                  <a:pt x="883936" y="380212"/>
                </a:cubicBezTo>
                <a:cubicBezTo>
                  <a:pt x="877951" y="380264"/>
                  <a:pt x="873068" y="375458"/>
                  <a:pt x="873010" y="369476"/>
                </a:cubicBezTo>
                <a:cubicBezTo>
                  <a:pt x="873010" y="369445"/>
                  <a:pt x="873010" y="369412"/>
                  <a:pt x="873010" y="369381"/>
                </a:cubicBezTo>
                <a:cubicBezTo>
                  <a:pt x="873010" y="363399"/>
                  <a:pt x="877856" y="358550"/>
                  <a:pt x="883841" y="358550"/>
                </a:cubicBezTo>
                <a:close/>
                <a:moveTo>
                  <a:pt x="709222" y="358550"/>
                </a:moveTo>
                <a:cubicBezTo>
                  <a:pt x="715207" y="358550"/>
                  <a:pt x="720052" y="363399"/>
                  <a:pt x="720052" y="369381"/>
                </a:cubicBezTo>
                <a:cubicBezTo>
                  <a:pt x="720052" y="375363"/>
                  <a:pt x="715207" y="380212"/>
                  <a:pt x="709222" y="380212"/>
                </a:cubicBezTo>
                <a:cubicBezTo>
                  <a:pt x="703236" y="380212"/>
                  <a:pt x="698391" y="375363"/>
                  <a:pt x="698391" y="369381"/>
                </a:cubicBezTo>
                <a:cubicBezTo>
                  <a:pt x="698391" y="363399"/>
                  <a:pt x="703236" y="358550"/>
                  <a:pt x="709222" y="358550"/>
                </a:cubicBezTo>
                <a:close/>
                <a:moveTo>
                  <a:pt x="534981" y="358550"/>
                </a:moveTo>
                <a:cubicBezTo>
                  <a:pt x="540815" y="358756"/>
                  <a:pt x="545431" y="363545"/>
                  <a:pt x="545431" y="369381"/>
                </a:cubicBezTo>
                <a:cubicBezTo>
                  <a:pt x="545431" y="375363"/>
                  <a:pt x="540586" y="380212"/>
                  <a:pt x="534601" y="380212"/>
                </a:cubicBezTo>
                <a:cubicBezTo>
                  <a:pt x="528768" y="380006"/>
                  <a:pt x="524150" y="375217"/>
                  <a:pt x="524150" y="369381"/>
                </a:cubicBezTo>
                <a:cubicBezTo>
                  <a:pt x="524150" y="363399"/>
                  <a:pt x="528996" y="358550"/>
                  <a:pt x="534981" y="358550"/>
                </a:cubicBezTo>
                <a:close/>
                <a:moveTo>
                  <a:pt x="359982" y="358550"/>
                </a:moveTo>
                <a:cubicBezTo>
                  <a:pt x="365967" y="358550"/>
                  <a:pt x="370812" y="363399"/>
                  <a:pt x="370812" y="369381"/>
                </a:cubicBezTo>
                <a:cubicBezTo>
                  <a:pt x="370812" y="375363"/>
                  <a:pt x="365967" y="380212"/>
                  <a:pt x="359982" y="380212"/>
                </a:cubicBezTo>
                <a:cubicBezTo>
                  <a:pt x="353997" y="380212"/>
                  <a:pt x="349151" y="375363"/>
                  <a:pt x="349151" y="369381"/>
                </a:cubicBezTo>
                <a:cubicBezTo>
                  <a:pt x="349151" y="363399"/>
                  <a:pt x="353997" y="358550"/>
                  <a:pt x="359982" y="358550"/>
                </a:cubicBezTo>
                <a:close/>
                <a:moveTo>
                  <a:pt x="185362" y="358550"/>
                </a:moveTo>
                <a:cubicBezTo>
                  <a:pt x="191347" y="358550"/>
                  <a:pt x="196192" y="363399"/>
                  <a:pt x="196192" y="369381"/>
                </a:cubicBezTo>
                <a:cubicBezTo>
                  <a:pt x="196192" y="375363"/>
                  <a:pt x="191347" y="380212"/>
                  <a:pt x="185362" y="380212"/>
                </a:cubicBezTo>
                <a:cubicBezTo>
                  <a:pt x="179414" y="380159"/>
                  <a:pt x="174626" y="375326"/>
                  <a:pt x="174626" y="369381"/>
                </a:cubicBezTo>
                <a:cubicBezTo>
                  <a:pt x="174626" y="363436"/>
                  <a:pt x="179414" y="358603"/>
                  <a:pt x="185362" y="358550"/>
                </a:cubicBezTo>
                <a:close/>
                <a:moveTo>
                  <a:pt x="2629755" y="179370"/>
                </a:moveTo>
                <a:cubicBezTo>
                  <a:pt x="2635740" y="179370"/>
                  <a:pt x="2640586" y="184219"/>
                  <a:pt x="2640586" y="190201"/>
                </a:cubicBezTo>
                <a:cubicBezTo>
                  <a:pt x="2640586" y="196183"/>
                  <a:pt x="2635740" y="201032"/>
                  <a:pt x="2629755" y="201032"/>
                </a:cubicBezTo>
                <a:cubicBezTo>
                  <a:pt x="2623808" y="200979"/>
                  <a:pt x="2619019" y="196146"/>
                  <a:pt x="2619019" y="190201"/>
                </a:cubicBezTo>
                <a:cubicBezTo>
                  <a:pt x="2619019" y="184257"/>
                  <a:pt x="2623808" y="179423"/>
                  <a:pt x="2629755" y="179370"/>
                </a:cubicBezTo>
                <a:close/>
                <a:moveTo>
                  <a:pt x="1931370" y="179370"/>
                </a:moveTo>
                <a:cubicBezTo>
                  <a:pt x="1937356" y="179370"/>
                  <a:pt x="1942201" y="184219"/>
                  <a:pt x="1942201" y="190201"/>
                </a:cubicBezTo>
                <a:cubicBezTo>
                  <a:pt x="1942201" y="196183"/>
                  <a:pt x="1937356" y="201032"/>
                  <a:pt x="1931370" y="201032"/>
                </a:cubicBezTo>
                <a:cubicBezTo>
                  <a:pt x="1925442" y="200979"/>
                  <a:pt x="1920682" y="196130"/>
                  <a:pt x="1920730" y="190202"/>
                </a:cubicBezTo>
                <a:cubicBezTo>
                  <a:pt x="1920730" y="190202"/>
                  <a:pt x="1920730" y="190201"/>
                  <a:pt x="1920730" y="190201"/>
                </a:cubicBezTo>
                <a:cubicBezTo>
                  <a:pt x="1920673" y="184272"/>
                  <a:pt x="1925442" y="179423"/>
                  <a:pt x="1931370" y="179370"/>
                </a:cubicBezTo>
                <a:close/>
                <a:moveTo>
                  <a:pt x="1756846" y="179370"/>
                </a:moveTo>
                <a:cubicBezTo>
                  <a:pt x="1762793" y="179423"/>
                  <a:pt x="1767582" y="184257"/>
                  <a:pt x="1767582" y="190201"/>
                </a:cubicBezTo>
                <a:cubicBezTo>
                  <a:pt x="1767582" y="196146"/>
                  <a:pt x="1762793" y="200979"/>
                  <a:pt x="1756846" y="201032"/>
                </a:cubicBezTo>
                <a:cubicBezTo>
                  <a:pt x="1750861" y="201032"/>
                  <a:pt x="1746015" y="196183"/>
                  <a:pt x="1746015" y="190201"/>
                </a:cubicBezTo>
                <a:cubicBezTo>
                  <a:pt x="1746015" y="184219"/>
                  <a:pt x="1750861" y="179370"/>
                  <a:pt x="1756846" y="179370"/>
                </a:cubicBezTo>
                <a:close/>
                <a:moveTo>
                  <a:pt x="1582226" y="179370"/>
                </a:moveTo>
                <a:cubicBezTo>
                  <a:pt x="1588155" y="179370"/>
                  <a:pt x="1592962" y="184177"/>
                  <a:pt x="1592962" y="190106"/>
                </a:cubicBezTo>
                <a:cubicBezTo>
                  <a:pt x="1592962" y="190137"/>
                  <a:pt x="1592962" y="190170"/>
                  <a:pt x="1592962" y="190201"/>
                </a:cubicBezTo>
                <a:cubicBezTo>
                  <a:pt x="1593009" y="196130"/>
                  <a:pt x="1588250" y="200978"/>
                  <a:pt x="1582321" y="201032"/>
                </a:cubicBezTo>
                <a:cubicBezTo>
                  <a:pt x="1582293" y="201032"/>
                  <a:pt x="1582255" y="201032"/>
                  <a:pt x="1582226" y="201032"/>
                </a:cubicBezTo>
                <a:cubicBezTo>
                  <a:pt x="1576241" y="201032"/>
                  <a:pt x="1571395" y="196183"/>
                  <a:pt x="1571395" y="190201"/>
                </a:cubicBezTo>
                <a:cubicBezTo>
                  <a:pt x="1571395" y="184219"/>
                  <a:pt x="1576241" y="179370"/>
                  <a:pt x="1582226" y="179370"/>
                </a:cubicBezTo>
                <a:close/>
                <a:moveTo>
                  <a:pt x="1407701" y="179370"/>
                </a:moveTo>
                <a:cubicBezTo>
                  <a:pt x="1413648" y="179423"/>
                  <a:pt x="1418437" y="184257"/>
                  <a:pt x="1418437" y="190201"/>
                </a:cubicBezTo>
                <a:cubicBezTo>
                  <a:pt x="1418437" y="196146"/>
                  <a:pt x="1413648" y="200979"/>
                  <a:pt x="1407701" y="201032"/>
                </a:cubicBezTo>
                <a:cubicBezTo>
                  <a:pt x="1401716" y="201032"/>
                  <a:pt x="1396870" y="196183"/>
                  <a:pt x="1396870" y="190201"/>
                </a:cubicBezTo>
                <a:cubicBezTo>
                  <a:pt x="1396870" y="184219"/>
                  <a:pt x="1401716" y="179370"/>
                  <a:pt x="1407701" y="179370"/>
                </a:cubicBezTo>
                <a:close/>
                <a:moveTo>
                  <a:pt x="1232986" y="179370"/>
                </a:moveTo>
                <a:cubicBezTo>
                  <a:pt x="1238972" y="179370"/>
                  <a:pt x="1243817" y="184219"/>
                  <a:pt x="1243817" y="190201"/>
                </a:cubicBezTo>
                <a:cubicBezTo>
                  <a:pt x="1243817" y="196183"/>
                  <a:pt x="1238972" y="201032"/>
                  <a:pt x="1232986" y="201032"/>
                </a:cubicBezTo>
                <a:cubicBezTo>
                  <a:pt x="1227001" y="201032"/>
                  <a:pt x="1222155" y="196183"/>
                  <a:pt x="1222155" y="190201"/>
                </a:cubicBezTo>
                <a:cubicBezTo>
                  <a:pt x="1222155" y="184219"/>
                  <a:pt x="1227001" y="179370"/>
                  <a:pt x="1232986" y="179370"/>
                </a:cubicBezTo>
                <a:close/>
                <a:moveTo>
                  <a:pt x="534601" y="179370"/>
                </a:moveTo>
                <a:cubicBezTo>
                  <a:pt x="540586" y="179370"/>
                  <a:pt x="545431" y="184219"/>
                  <a:pt x="545431" y="190201"/>
                </a:cubicBezTo>
                <a:cubicBezTo>
                  <a:pt x="545431" y="196183"/>
                  <a:pt x="540586" y="201032"/>
                  <a:pt x="534601" y="201032"/>
                </a:cubicBezTo>
                <a:cubicBezTo>
                  <a:pt x="528768" y="200826"/>
                  <a:pt x="524150" y="196037"/>
                  <a:pt x="524150" y="190201"/>
                </a:cubicBezTo>
                <a:cubicBezTo>
                  <a:pt x="524150" y="184365"/>
                  <a:pt x="528768" y="179576"/>
                  <a:pt x="534601" y="179370"/>
                </a:cubicBezTo>
                <a:close/>
                <a:moveTo>
                  <a:pt x="359982" y="179370"/>
                </a:moveTo>
                <a:cubicBezTo>
                  <a:pt x="365967" y="179370"/>
                  <a:pt x="370812" y="184219"/>
                  <a:pt x="370812" y="190201"/>
                </a:cubicBezTo>
                <a:cubicBezTo>
                  <a:pt x="370812" y="196183"/>
                  <a:pt x="365967" y="201032"/>
                  <a:pt x="359982" y="201032"/>
                </a:cubicBezTo>
                <a:cubicBezTo>
                  <a:pt x="353997" y="201032"/>
                  <a:pt x="349151" y="196183"/>
                  <a:pt x="349151" y="190201"/>
                </a:cubicBezTo>
                <a:cubicBezTo>
                  <a:pt x="349151" y="184219"/>
                  <a:pt x="353997" y="179370"/>
                  <a:pt x="359982" y="179370"/>
                </a:cubicBezTo>
                <a:close/>
                <a:moveTo>
                  <a:pt x="185362" y="179370"/>
                </a:moveTo>
                <a:cubicBezTo>
                  <a:pt x="191347" y="179370"/>
                  <a:pt x="196192" y="184219"/>
                  <a:pt x="196192" y="190201"/>
                </a:cubicBezTo>
                <a:cubicBezTo>
                  <a:pt x="196192" y="196183"/>
                  <a:pt x="191347" y="201032"/>
                  <a:pt x="185362" y="201032"/>
                </a:cubicBezTo>
                <a:cubicBezTo>
                  <a:pt x="179414" y="200979"/>
                  <a:pt x="174626" y="196146"/>
                  <a:pt x="174626" y="190201"/>
                </a:cubicBezTo>
                <a:cubicBezTo>
                  <a:pt x="174626" y="184257"/>
                  <a:pt x="179414" y="179423"/>
                  <a:pt x="185362" y="179370"/>
                </a:cubicBezTo>
                <a:close/>
                <a:moveTo>
                  <a:pt x="11122" y="179370"/>
                </a:moveTo>
                <a:cubicBezTo>
                  <a:pt x="16956" y="179576"/>
                  <a:pt x="21572" y="184365"/>
                  <a:pt x="21572" y="190201"/>
                </a:cubicBezTo>
                <a:cubicBezTo>
                  <a:pt x="21572" y="196037"/>
                  <a:pt x="16956" y="200826"/>
                  <a:pt x="11122" y="201032"/>
                </a:cubicBezTo>
                <a:cubicBezTo>
                  <a:pt x="5137" y="201032"/>
                  <a:pt x="291" y="196183"/>
                  <a:pt x="291" y="190201"/>
                </a:cubicBezTo>
                <a:cubicBezTo>
                  <a:pt x="291" y="184219"/>
                  <a:pt x="5137" y="179370"/>
                  <a:pt x="11122" y="179370"/>
                </a:cubicBezTo>
                <a:close/>
                <a:moveTo>
                  <a:pt x="2454057" y="179330"/>
                </a:moveTo>
                <a:cubicBezTo>
                  <a:pt x="2460038" y="179330"/>
                  <a:pt x="2464887" y="184179"/>
                  <a:pt x="2464887" y="190161"/>
                </a:cubicBezTo>
                <a:cubicBezTo>
                  <a:pt x="2464887" y="196142"/>
                  <a:pt x="2460038" y="200991"/>
                  <a:pt x="2454057" y="200991"/>
                </a:cubicBezTo>
                <a:cubicBezTo>
                  <a:pt x="2448075" y="200991"/>
                  <a:pt x="2443226" y="196142"/>
                  <a:pt x="2443226" y="190161"/>
                </a:cubicBezTo>
                <a:cubicBezTo>
                  <a:pt x="2443226" y="184179"/>
                  <a:pt x="2448075" y="179330"/>
                  <a:pt x="2454057" y="179330"/>
                </a:cubicBezTo>
                <a:close/>
                <a:moveTo>
                  <a:pt x="2279532" y="179330"/>
                </a:moveTo>
                <a:cubicBezTo>
                  <a:pt x="2285513" y="179330"/>
                  <a:pt x="2290362" y="184179"/>
                  <a:pt x="2290362" y="190161"/>
                </a:cubicBezTo>
                <a:cubicBezTo>
                  <a:pt x="2290362" y="196142"/>
                  <a:pt x="2285513" y="200991"/>
                  <a:pt x="2279532" y="200991"/>
                </a:cubicBezTo>
                <a:cubicBezTo>
                  <a:pt x="2273550" y="200991"/>
                  <a:pt x="2268701" y="196142"/>
                  <a:pt x="2268701" y="190161"/>
                </a:cubicBezTo>
                <a:cubicBezTo>
                  <a:pt x="2268701" y="184179"/>
                  <a:pt x="2273550" y="179330"/>
                  <a:pt x="2279532" y="179330"/>
                </a:cubicBezTo>
                <a:close/>
                <a:moveTo>
                  <a:pt x="2104913" y="179330"/>
                </a:moveTo>
                <a:cubicBezTo>
                  <a:pt x="2110894" y="179330"/>
                  <a:pt x="2115743" y="184179"/>
                  <a:pt x="2115743" y="190161"/>
                </a:cubicBezTo>
                <a:cubicBezTo>
                  <a:pt x="2115743" y="196142"/>
                  <a:pt x="2110894" y="200991"/>
                  <a:pt x="2104913" y="200991"/>
                </a:cubicBezTo>
                <a:cubicBezTo>
                  <a:pt x="2098931" y="200991"/>
                  <a:pt x="2094082" y="196142"/>
                  <a:pt x="2094082" y="190161"/>
                </a:cubicBezTo>
                <a:cubicBezTo>
                  <a:pt x="2094082" y="184179"/>
                  <a:pt x="2098931" y="179330"/>
                  <a:pt x="2104913" y="179330"/>
                </a:cubicBezTo>
                <a:close/>
                <a:moveTo>
                  <a:pt x="1057287" y="179330"/>
                </a:moveTo>
                <a:cubicBezTo>
                  <a:pt x="1063269" y="179330"/>
                  <a:pt x="1068118" y="184179"/>
                  <a:pt x="1068118" y="190161"/>
                </a:cubicBezTo>
                <a:cubicBezTo>
                  <a:pt x="1068118" y="196142"/>
                  <a:pt x="1063269" y="200991"/>
                  <a:pt x="1057287" y="200991"/>
                </a:cubicBezTo>
                <a:cubicBezTo>
                  <a:pt x="1051306" y="200991"/>
                  <a:pt x="1046457" y="196142"/>
                  <a:pt x="1046457" y="190161"/>
                </a:cubicBezTo>
                <a:cubicBezTo>
                  <a:pt x="1046457" y="184179"/>
                  <a:pt x="1051306" y="179330"/>
                  <a:pt x="1057287" y="179330"/>
                </a:cubicBezTo>
                <a:close/>
                <a:moveTo>
                  <a:pt x="882667" y="179330"/>
                </a:moveTo>
                <a:cubicBezTo>
                  <a:pt x="888649" y="179330"/>
                  <a:pt x="893498" y="184179"/>
                  <a:pt x="893498" y="190161"/>
                </a:cubicBezTo>
                <a:cubicBezTo>
                  <a:pt x="893498" y="196142"/>
                  <a:pt x="888649" y="200991"/>
                  <a:pt x="882667" y="200991"/>
                </a:cubicBezTo>
                <a:cubicBezTo>
                  <a:pt x="876686" y="200991"/>
                  <a:pt x="871837" y="196142"/>
                  <a:pt x="871837" y="190161"/>
                </a:cubicBezTo>
                <a:cubicBezTo>
                  <a:pt x="871837" y="184179"/>
                  <a:pt x="876686" y="179330"/>
                  <a:pt x="882667" y="179330"/>
                </a:cubicBezTo>
                <a:close/>
                <a:moveTo>
                  <a:pt x="708142" y="179330"/>
                </a:moveTo>
                <a:cubicBezTo>
                  <a:pt x="714124" y="179330"/>
                  <a:pt x="718973" y="184179"/>
                  <a:pt x="718973" y="190161"/>
                </a:cubicBezTo>
                <a:cubicBezTo>
                  <a:pt x="718973" y="196142"/>
                  <a:pt x="714124" y="200991"/>
                  <a:pt x="708142" y="200991"/>
                </a:cubicBezTo>
                <a:cubicBezTo>
                  <a:pt x="702161" y="200991"/>
                  <a:pt x="697312" y="196142"/>
                  <a:pt x="697312" y="190161"/>
                </a:cubicBezTo>
                <a:cubicBezTo>
                  <a:pt x="697312" y="184179"/>
                  <a:pt x="702161" y="179330"/>
                  <a:pt x="708142" y="179330"/>
                </a:cubicBezTo>
                <a:close/>
                <a:moveTo>
                  <a:pt x="2629755" y="0"/>
                </a:moveTo>
                <a:cubicBezTo>
                  <a:pt x="2635740" y="0"/>
                  <a:pt x="2640586" y="4849"/>
                  <a:pt x="2640586" y="10831"/>
                </a:cubicBezTo>
                <a:cubicBezTo>
                  <a:pt x="2640586" y="16813"/>
                  <a:pt x="2635740" y="21662"/>
                  <a:pt x="2629755" y="21662"/>
                </a:cubicBezTo>
                <a:cubicBezTo>
                  <a:pt x="2623808" y="21609"/>
                  <a:pt x="2619019" y="16776"/>
                  <a:pt x="2619019" y="10831"/>
                </a:cubicBezTo>
                <a:cubicBezTo>
                  <a:pt x="2619019" y="4887"/>
                  <a:pt x="2623808" y="53"/>
                  <a:pt x="2629755" y="0"/>
                </a:cubicBezTo>
                <a:close/>
                <a:moveTo>
                  <a:pt x="2455230" y="0"/>
                </a:moveTo>
                <a:cubicBezTo>
                  <a:pt x="2461177" y="53"/>
                  <a:pt x="2465966" y="4887"/>
                  <a:pt x="2465966" y="10831"/>
                </a:cubicBezTo>
                <a:cubicBezTo>
                  <a:pt x="2465966" y="16776"/>
                  <a:pt x="2461177" y="21609"/>
                  <a:pt x="2455230" y="21662"/>
                </a:cubicBezTo>
                <a:cubicBezTo>
                  <a:pt x="2449245" y="21662"/>
                  <a:pt x="2444399" y="16813"/>
                  <a:pt x="2444399" y="10831"/>
                </a:cubicBezTo>
                <a:cubicBezTo>
                  <a:pt x="2444399" y="4849"/>
                  <a:pt x="2449245" y="0"/>
                  <a:pt x="2455230" y="0"/>
                </a:cubicBezTo>
                <a:close/>
                <a:moveTo>
                  <a:pt x="2280420" y="0"/>
                </a:moveTo>
                <a:cubicBezTo>
                  <a:pt x="2286406" y="0"/>
                  <a:pt x="2291251" y="4849"/>
                  <a:pt x="2291251" y="10831"/>
                </a:cubicBezTo>
                <a:cubicBezTo>
                  <a:pt x="2291251" y="16813"/>
                  <a:pt x="2286406" y="21662"/>
                  <a:pt x="2280420" y="21662"/>
                </a:cubicBezTo>
                <a:cubicBezTo>
                  <a:pt x="2274435" y="21662"/>
                  <a:pt x="2269589" y="16813"/>
                  <a:pt x="2269589" y="10831"/>
                </a:cubicBezTo>
                <a:cubicBezTo>
                  <a:pt x="2269589" y="4849"/>
                  <a:pt x="2274435" y="0"/>
                  <a:pt x="2280420" y="0"/>
                </a:cubicBezTo>
                <a:close/>
                <a:moveTo>
                  <a:pt x="2105990" y="0"/>
                </a:moveTo>
                <a:cubicBezTo>
                  <a:pt x="2111976" y="0"/>
                  <a:pt x="2116821" y="4849"/>
                  <a:pt x="2116821" y="10831"/>
                </a:cubicBezTo>
                <a:cubicBezTo>
                  <a:pt x="2116821" y="16813"/>
                  <a:pt x="2111976" y="21662"/>
                  <a:pt x="2105990" y="21662"/>
                </a:cubicBezTo>
                <a:cubicBezTo>
                  <a:pt x="2100005" y="21662"/>
                  <a:pt x="2095159" y="16813"/>
                  <a:pt x="2095159" y="10831"/>
                </a:cubicBezTo>
                <a:cubicBezTo>
                  <a:pt x="2095159" y="4849"/>
                  <a:pt x="2100005" y="0"/>
                  <a:pt x="2105990" y="0"/>
                </a:cubicBezTo>
                <a:close/>
                <a:moveTo>
                  <a:pt x="1931370" y="0"/>
                </a:moveTo>
                <a:cubicBezTo>
                  <a:pt x="1931399" y="0"/>
                  <a:pt x="1931437" y="0"/>
                  <a:pt x="1931465" y="0"/>
                </a:cubicBezTo>
                <a:cubicBezTo>
                  <a:pt x="1937412" y="53"/>
                  <a:pt x="1942201" y="4887"/>
                  <a:pt x="1942201" y="10831"/>
                </a:cubicBezTo>
                <a:cubicBezTo>
                  <a:pt x="1942201" y="16813"/>
                  <a:pt x="1937356" y="21662"/>
                  <a:pt x="1931370" y="21662"/>
                </a:cubicBezTo>
                <a:cubicBezTo>
                  <a:pt x="1925442" y="21609"/>
                  <a:pt x="1920682" y="16760"/>
                  <a:pt x="1920730" y="10832"/>
                </a:cubicBezTo>
                <a:cubicBezTo>
                  <a:pt x="1920730" y="10832"/>
                  <a:pt x="1920730" y="10831"/>
                  <a:pt x="1920730" y="10831"/>
                </a:cubicBezTo>
                <a:cubicBezTo>
                  <a:pt x="1920682" y="4902"/>
                  <a:pt x="1925442" y="54"/>
                  <a:pt x="1931370" y="0"/>
                </a:cubicBezTo>
                <a:close/>
                <a:moveTo>
                  <a:pt x="1756846" y="0"/>
                </a:moveTo>
                <a:cubicBezTo>
                  <a:pt x="1762793" y="53"/>
                  <a:pt x="1767582" y="4887"/>
                  <a:pt x="1767582" y="10831"/>
                </a:cubicBezTo>
                <a:cubicBezTo>
                  <a:pt x="1767582" y="16776"/>
                  <a:pt x="1762793" y="21609"/>
                  <a:pt x="1756846" y="21662"/>
                </a:cubicBezTo>
                <a:cubicBezTo>
                  <a:pt x="1750861" y="21662"/>
                  <a:pt x="1746015" y="16813"/>
                  <a:pt x="1746015" y="10831"/>
                </a:cubicBezTo>
                <a:cubicBezTo>
                  <a:pt x="1746015" y="4849"/>
                  <a:pt x="1750861" y="0"/>
                  <a:pt x="1756846" y="0"/>
                </a:cubicBezTo>
                <a:close/>
                <a:moveTo>
                  <a:pt x="1582226" y="0"/>
                </a:moveTo>
                <a:cubicBezTo>
                  <a:pt x="1588155" y="0"/>
                  <a:pt x="1592962" y="4807"/>
                  <a:pt x="1592962" y="10736"/>
                </a:cubicBezTo>
                <a:cubicBezTo>
                  <a:pt x="1592962" y="10767"/>
                  <a:pt x="1592962" y="10800"/>
                  <a:pt x="1592962" y="10831"/>
                </a:cubicBezTo>
                <a:cubicBezTo>
                  <a:pt x="1593009" y="16760"/>
                  <a:pt x="1588250" y="21608"/>
                  <a:pt x="1582321" y="21662"/>
                </a:cubicBezTo>
                <a:cubicBezTo>
                  <a:pt x="1582293" y="21662"/>
                  <a:pt x="1582255" y="21662"/>
                  <a:pt x="1582226" y="21662"/>
                </a:cubicBezTo>
                <a:cubicBezTo>
                  <a:pt x="1576241" y="21662"/>
                  <a:pt x="1571395" y="16813"/>
                  <a:pt x="1571395" y="10831"/>
                </a:cubicBezTo>
                <a:cubicBezTo>
                  <a:pt x="1571395" y="4849"/>
                  <a:pt x="1576241" y="0"/>
                  <a:pt x="1582226" y="0"/>
                </a:cubicBezTo>
                <a:close/>
                <a:moveTo>
                  <a:pt x="1407701" y="0"/>
                </a:moveTo>
                <a:cubicBezTo>
                  <a:pt x="1413648" y="53"/>
                  <a:pt x="1418437" y="4887"/>
                  <a:pt x="1418437" y="10831"/>
                </a:cubicBezTo>
                <a:cubicBezTo>
                  <a:pt x="1418437" y="16776"/>
                  <a:pt x="1413648" y="21609"/>
                  <a:pt x="1407701" y="21662"/>
                </a:cubicBezTo>
                <a:cubicBezTo>
                  <a:pt x="1401716" y="21662"/>
                  <a:pt x="1396870" y="16813"/>
                  <a:pt x="1396870" y="10831"/>
                </a:cubicBezTo>
                <a:cubicBezTo>
                  <a:pt x="1396870" y="4849"/>
                  <a:pt x="1401716" y="0"/>
                  <a:pt x="1407701" y="0"/>
                </a:cubicBezTo>
                <a:close/>
                <a:moveTo>
                  <a:pt x="1232986" y="0"/>
                </a:moveTo>
                <a:cubicBezTo>
                  <a:pt x="1238972" y="0"/>
                  <a:pt x="1243817" y="4849"/>
                  <a:pt x="1243817" y="10831"/>
                </a:cubicBezTo>
                <a:cubicBezTo>
                  <a:pt x="1243817" y="16813"/>
                  <a:pt x="1238972" y="21662"/>
                  <a:pt x="1232986" y="21662"/>
                </a:cubicBezTo>
                <a:cubicBezTo>
                  <a:pt x="1227001" y="21662"/>
                  <a:pt x="1222155" y="16813"/>
                  <a:pt x="1222155" y="10831"/>
                </a:cubicBezTo>
                <a:cubicBezTo>
                  <a:pt x="1222155" y="4849"/>
                  <a:pt x="1227001" y="0"/>
                  <a:pt x="1232986" y="0"/>
                </a:cubicBezTo>
                <a:close/>
                <a:moveTo>
                  <a:pt x="1058366" y="0"/>
                </a:moveTo>
                <a:cubicBezTo>
                  <a:pt x="1064351" y="0"/>
                  <a:pt x="1069197" y="4849"/>
                  <a:pt x="1069197" y="10831"/>
                </a:cubicBezTo>
                <a:cubicBezTo>
                  <a:pt x="1069197" y="16813"/>
                  <a:pt x="1064351" y="21662"/>
                  <a:pt x="1058366" y="21662"/>
                </a:cubicBezTo>
                <a:cubicBezTo>
                  <a:pt x="1052419" y="21609"/>
                  <a:pt x="1047630" y="16776"/>
                  <a:pt x="1047630" y="10831"/>
                </a:cubicBezTo>
                <a:cubicBezTo>
                  <a:pt x="1047630" y="4887"/>
                  <a:pt x="1052419" y="53"/>
                  <a:pt x="1058366" y="0"/>
                </a:cubicBezTo>
                <a:close/>
                <a:moveTo>
                  <a:pt x="883936" y="0"/>
                </a:moveTo>
                <a:cubicBezTo>
                  <a:pt x="889883" y="53"/>
                  <a:pt x="894672" y="4887"/>
                  <a:pt x="894672" y="10831"/>
                </a:cubicBezTo>
                <a:cubicBezTo>
                  <a:pt x="894672" y="16776"/>
                  <a:pt x="889883" y="21609"/>
                  <a:pt x="883936" y="21662"/>
                </a:cubicBezTo>
                <a:cubicBezTo>
                  <a:pt x="877951" y="21662"/>
                  <a:pt x="873105" y="16813"/>
                  <a:pt x="873105" y="10831"/>
                </a:cubicBezTo>
                <a:cubicBezTo>
                  <a:pt x="873105" y="4849"/>
                  <a:pt x="877951" y="0"/>
                  <a:pt x="883936" y="0"/>
                </a:cubicBezTo>
                <a:close/>
                <a:moveTo>
                  <a:pt x="709222" y="0"/>
                </a:moveTo>
                <a:cubicBezTo>
                  <a:pt x="715207" y="0"/>
                  <a:pt x="720052" y="4849"/>
                  <a:pt x="720052" y="10831"/>
                </a:cubicBezTo>
                <a:cubicBezTo>
                  <a:pt x="720052" y="16813"/>
                  <a:pt x="715207" y="21662"/>
                  <a:pt x="709222" y="21662"/>
                </a:cubicBezTo>
                <a:cubicBezTo>
                  <a:pt x="703236" y="21662"/>
                  <a:pt x="698391" y="16813"/>
                  <a:pt x="698391" y="10831"/>
                </a:cubicBezTo>
                <a:cubicBezTo>
                  <a:pt x="698391" y="4849"/>
                  <a:pt x="703236" y="0"/>
                  <a:pt x="709222" y="0"/>
                </a:cubicBezTo>
                <a:close/>
                <a:moveTo>
                  <a:pt x="534981" y="0"/>
                </a:moveTo>
                <a:cubicBezTo>
                  <a:pt x="540815" y="206"/>
                  <a:pt x="545431" y="4995"/>
                  <a:pt x="545431" y="10831"/>
                </a:cubicBezTo>
                <a:cubicBezTo>
                  <a:pt x="545431" y="16813"/>
                  <a:pt x="540586" y="21662"/>
                  <a:pt x="534601" y="21662"/>
                </a:cubicBezTo>
                <a:cubicBezTo>
                  <a:pt x="528768" y="21456"/>
                  <a:pt x="524150" y="16667"/>
                  <a:pt x="524150" y="10831"/>
                </a:cubicBezTo>
                <a:cubicBezTo>
                  <a:pt x="524150" y="4849"/>
                  <a:pt x="528996" y="0"/>
                  <a:pt x="534981" y="0"/>
                </a:cubicBezTo>
                <a:close/>
                <a:moveTo>
                  <a:pt x="359982" y="0"/>
                </a:moveTo>
                <a:cubicBezTo>
                  <a:pt x="365967" y="0"/>
                  <a:pt x="370812" y="4849"/>
                  <a:pt x="370812" y="10831"/>
                </a:cubicBezTo>
                <a:cubicBezTo>
                  <a:pt x="370812" y="16813"/>
                  <a:pt x="365967" y="21662"/>
                  <a:pt x="359982" y="21662"/>
                </a:cubicBezTo>
                <a:cubicBezTo>
                  <a:pt x="353997" y="21662"/>
                  <a:pt x="349151" y="16813"/>
                  <a:pt x="349151" y="10831"/>
                </a:cubicBezTo>
                <a:cubicBezTo>
                  <a:pt x="349151" y="4849"/>
                  <a:pt x="353997" y="0"/>
                  <a:pt x="359982" y="0"/>
                </a:cubicBezTo>
                <a:close/>
                <a:moveTo>
                  <a:pt x="185362" y="0"/>
                </a:moveTo>
                <a:cubicBezTo>
                  <a:pt x="191347" y="0"/>
                  <a:pt x="196192" y="4849"/>
                  <a:pt x="196192" y="10831"/>
                </a:cubicBezTo>
                <a:cubicBezTo>
                  <a:pt x="196192" y="16813"/>
                  <a:pt x="191347" y="21662"/>
                  <a:pt x="185362" y="21662"/>
                </a:cubicBezTo>
                <a:cubicBezTo>
                  <a:pt x="179414" y="21609"/>
                  <a:pt x="174626" y="16776"/>
                  <a:pt x="174626" y="10831"/>
                </a:cubicBezTo>
                <a:cubicBezTo>
                  <a:pt x="174626" y="4887"/>
                  <a:pt x="179414" y="53"/>
                  <a:pt x="185362" y="0"/>
                </a:cubicBezTo>
                <a:close/>
                <a:moveTo>
                  <a:pt x="11122" y="0"/>
                </a:moveTo>
                <a:cubicBezTo>
                  <a:pt x="16956" y="206"/>
                  <a:pt x="21572" y="4995"/>
                  <a:pt x="21572" y="10831"/>
                </a:cubicBezTo>
                <a:cubicBezTo>
                  <a:pt x="21572" y="16667"/>
                  <a:pt x="16956" y="21456"/>
                  <a:pt x="11122" y="21662"/>
                </a:cubicBezTo>
                <a:cubicBezTo>
                  <a:pt x="5137" y="21662"/>
                  <a:pt x="291" y="16813"/>
                  <a:pt x="291" y="10831"/>
                </a:cubicBezTo>
                <a:cubicBezTo>
                  <a:pt x="291" y="4849"/>
                  <a:pt x="5137" y="0"/>
                  <a:pt x="1112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49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zh-Hans-HK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DF246A8-4F36-FD77-C840-D652B519B827}"/>
              </a:ext>
            </a:extLst>
          </p:cNvPr>
          <p:cNvSpPr/>
          <p:nvPr/>
        </p:nvSpPr>
        <p:spPr>
          <a:xfrm>
            <a:off x="6021255" y="-333853"/>
            <a:ext cx="1134267" cy="1134267"/>
          </a:xfrm>
          <a:prstGeom prst="roundRect">
            <a:avLst>
              <a:gd name="adj" fmla="val 0"/>
            </a:avLst>
          </a:prstGeom>
          <a:solidFill>
            <a:schemeClr val="accent1">
              <a:alpha val="11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52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82AF1793-03FA-7C34-F19E-7DE4894C79B5}"/>
              </a:ext>
            </a:extLst>
          </p:cNvPr>
          <p:cNvSpPr/>
          <p:nvPr/>
        </p:nvSpPr>
        <p:spPr>
          <a:xfrm>
            <a:off x="-1199615" y="-1226035"/>
            <a:ext cx="1859518" cy="1859518"/>
          </a:xfrm>
          <a:prstGeom prst="roundRect">
            <a:avLst>
              <a:gd name="adj" fmla="val 4772"/>
            </a:avLst>
          </a:prstGeom>
          <a:noFill/>
          <a:ln w="12700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E14EF6B-F715-AFCD-5E7A-C4B48A9D4436}"/>
              </a:ext>
            </a:extLst>
          </p:cNvPr>
          <p:cNvSpPr txBox="1"/>
          <p:nvPr/>
        </p:nvSpPr>
        <p:spPr>
          <a:xfrm>
            <a:off x="317096" y="233280"/>
            <a:ext cx="51773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  <a:ea typeface="微软雅黑" panose="020B0503020204020204" pitchFamily="34" charset="-122"/>
              </a:rPr>
              <a:t>03</a:t>
            </a:r>
            <a:endParaRPr lang="zh-CN" altLang="en-US" sz="28700" dirty="0">
              <a:solidFill>
                <a:schemeClr val="accent1">
                  <a:lumMod val="60000"/>
                  <a:lumOff val="40000"/>
                </a:schemeClr>
              </a:solidFill>
              <a:latin typeface="Bahnschrif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A89AE8-EEB9-7F4E-04C8-DCAD2A2BB54D}"/>
              </a:ext>
            </a:extLst>
          </p:cNvPr>
          <p:cNvSpPr/>
          <p:nvPr/>
        </p:nvSpPr>
        <p:spPr>
          <a:xfrm>
            <a:off x="7370786" y="3857392"/>
            <a:ext cx="467952" cy="467952"/>
          </a:xfrm>
          <a:prstGeom prst="roundRect">
            <a:avLst>
              <a:gd name="adj" fmla="val 0"/>
            </a:avLst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Hans-HK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BA20F0-9B95-35A2-619C-292CD5A3D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99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27BD5543-A4CE-9A1D-A01D-58880010E966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9A719-AD4C-6CCF-C77E-F26DA6CE3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1854029"/>
            <a:ext cx="1097281" cy="365099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ACDE8A81-634E-3BDD-E1F9-BC37970A844F}"/>
              </a:ext>
            </a:extLst>
          </p:cNvPr>
          <p:cNvGrpSpPr/>
          <p:nvPr/>
        </p:nvGrpSpPr>
        <p:grpSpPr>
          <a:xfrm>
            <a:off x="1479636" y="739140"/>
            <a:ext cx="1832713" cy="307777"/>
            <a:chOff x="6785172" y="962315"/>
            <a:chExt cx="1832713" cy="30777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C8A800B-D7D5-6C13-F7AD-8863A75D0B0E}"/>
                </a:ext>
              </a:extLst>
            </p:cNvPr>
            <p:cNvSpPr txBox="1"/>
            <p:nvPr/>
          </p:nvSpPr>
          <p:spPr>
            <a:xfrm>
              <a:off x="6785172" y="962315"/>
              <a:ext cx="18327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81288192-A243-AAAF-524C-3B6ACFC0EF27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9E05837-6533-5365-8D7B-27B792F297FA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D27D3433-850B-CE46-036C-176B9DEB3A99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166D458-F2DB-B9AA-8434-E4577BA42EB9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B247B7EB-D549-D067-2699-687DDE54BC62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EB53FC-290F-5F8D-4A29-E2F12DD68A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9" name="Text Box 231">
            <a:extLst>
              <a:ext uri="{FF2B5EF4-FFF2-40B4-BE49-F238E27FC236}">
                <a16:creationId xmlns:a16="http://schemas.microsoft.com/office/drawing/2014/main" id="{D4A6993A-3944-F7C8-8C3E-BA7C08F810F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A3EA431A-0626-7D6C-0608-2D73118A339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CB9C46DF-0685-4071-4532-AED9173597F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3" name="Text Box 251">
            <a:extLst>
              <a:ext uri="{FF2B5EF4-FFF2-40B4-BE49-F238E27FC236}">
                <a16:creationId xmlns:a16="http://schemas.microsoft.com/office/drawing/2014/main" id="{359A4D7A-6B06-D835-0662-176C1223107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4" name="Text Box 251">
            <a:extLst>
              <a:ext uri="{FF2B5EF4-FFF2-40B4-BE49-F238E27FC236}">
                <a16:creationId xmlns:a16="http://schemas.microsoft.com/office/drawing/2014/main" id="{7FE5BADD-FE67-D02C-F30C-8A9DDF99A67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6" name="Text Box 236">
            <a:extLst>
              <a:ext uri="{FF2B5EF4-FFF2-40B4-BE49-F238E27FC236}">
                <a16:creationId xmlns:a16="http://schemas.microsoft.com/office/drawing/2014/main" id="{6B19409D-75EA-72C7-B32A-4E56B06A9EB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DE2D308A-78D0-5A35-5205-A2133454153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A84959C-23DE-CC64-20EF-82A31119C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504" y="2057931"/>
            <a:ext cx="5193440" cy="28428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F265035-953E-6EDD-D539-2CE14B0DB99C}"/>
              </a:ext>
            </a:extLst>
          </p:cNvPr>
          <p:cNvSpPr txBox="1"/>
          <p:nvPr/>
        </p:nvSpPr>
        <p:spPr>
          <a:xfrm>
            <a:off x="1570882" y="1017188"/>
            <a:ext cx="7424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输入正确账号密码后点击“登录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即可登录；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后台判断是否可以成功登入系统，并保存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以用于验证；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点击密码框后面的图标选择是否显示明文密码；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打开“记住密码”选项，下次用同一浏览器登录时就不需要再填写账号和密码；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点击“重置”可以重置输入框；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554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F8B28-B3B4-83CE-8427-2B84D575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!!矩形 3">
            <a:extLst>
              <a:ext uri="{FF2B5EF4-FFF2-40B4-BE49-F238E27FC236}">
                <a16:creationId xmlns:a16="http://schemas.microsoft.com/office/drawing/2014/main" id="{BA83AF3B-7D81-B3F5-EBAC-A39F6182A96C}"/>
              </a:ext>
            </a:extLst>
          </p:cNvPr>
          <p:cNvSpPr/>
          <p:nvPr/>
        </p:nvSpPr>
        <p:spPr>
          <a:xfrm>
            <a:off x="0" y="0"/>
            <a:ext cx="1097281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101600">
              <a:prstClr val="black">
                <a:alpha val="1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38B3D8-CCDB-7451-26DA-E729392BD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" t="2798"/>
          <a:stretch/>
        </p:blipFill>
        <p:spPr>
          <a:xfrm>
            <a:off x="0" y="1854029"/>
            <a:ext cx="1097281" cy="365099"/>
          </a:xfrm>
          <a:prstGeom prst="rect">
            <a:avLst/>
          </a:prstGeom>
        </p:spPr>
      </p:pic>
      <p:grpSp>
        <p:nvGrpSpPr>
          <p:cNvPr id="67" name="组合 66">
            <a:extLst>
              <a:ext uri="{FF2B5EF4-FFF2-40B4-BE49-F238E27FC236}">
                <a16:creationId xmlns:a16="http://schemas.microsoft.com/office/drawing/2014/main" id="{BF5E8BBE-FB0E-E62C-3B7A-6D134AFEAA55}"/>
              </a:ext>
            </a:extLst>
          </p:cNvPr>
          <p:cNvGrpSpPr/>
          <p:nvPr/>
        </p:nvGrpSpPr>
        <p:grpSpPr>
          <a:xfrm>
            <a:off x="1479636" y="739140"/>
            <a:ext cx="1832713" cy="307777"/>
            <a:chOff x="6785172" y="962315"/>
            <a:chExt cx="1832713" cy="307777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1BBC152-9BCE-7971-2F49-C3B20D6D2F66}"/>
                </a:ext>
              </a:extLst>
            </p:cNvPr>
            <p:cNvSpPr txBox="1"/>
            <p:nvPr/>
          </p:nvSpPr>
          <p:spPr>
            <a:xfrm>
              <a:off x="6785172" y="962315"/>
              <a:ext cx="183271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用户管理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5D6D9E04-F569-EB60-CA20-D32B6D74E77C}"/>
                </a:ext>
              </a:extLst>
            </p:cNvPr>
            <p:cNvCxnSpPr>
              <a:cxnSpLocks/>
            </p:cNvCxnSpPr>
            <p:nvPr/>
          </p:nvCxnSpPr>
          <p:spPr>
            <a:xfrm>
              <a:off x="6998178" y="1270092"/>
              <a:ext cx="1333500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63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3D5DAE0-F08D-477F-10C3-067DD85C10B7}"/>
                </a:ext>
              </a:extLst>
            </p:cNvPr>
            <p:cNvCxnSpPr>
              <a:cxnSpLocks/>
            </p:cNvCxnSpPr>
            <p:nvPr/>
          </p:nvCxnSpPr>
          <p:spPr>
            <a:xfrm>
              <a:off x="6876418" y="967478"/>
              <a:ext cx="15770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0373A748-6284-A8C1-5473-E667DB4A351D}"/>
              </a:ext>
            </a:extLst>
          </p:cNvPr>
          <p:cNvCxnSpPr>
            <a:cxnSpLocks/>
          </p:cNvCxnSpPr>
          <p:nvPr/>
        </p:nvCxnSpPr>
        <p:spPr>
          <a:xfrm>
            <a:off x="1545840" y="0"/>
            <a:ext cx="0" cy="369570"/>
          </a:xfrm>
          <a:prstGeom prst="line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6D6625A-0EEE-25F0-4F5B-D26A51AC973A}"/>
              </a:ext>
            </a:extLst>
          </p:cNvPr>
          <p:cNvCxnSpPr>
            <a:cxnSpLocks/>
          </p:cNvCxnSpPr>
          <p:nvPr/>
        </p:nvCxnSpPr>
        <p:spPr>
          <a:xfrm>
            <a:off x="1545840" y="369570"/>
            <a:ext cx="0" cy="273050"/>
          </a:xfrm>
          <a:prstGeom prst="line">
            <a:avLst/>
          </a:prstGeom>
          <a:noFill/>
          <a:ln w="34925" cap="flat" cmpd="sng" algn="ctr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81304E0D-9A18-5F1B-B533-7B7B2D8771A4}"/>
              </a:ext>
            </a:extLst>
          </p:cNvPr>
          <p:cNvSpPr txBox="1"/>
          <p:nvPr/>
        </p:nvSpPr>
        <p:spPr>
          <a:xfrm>
            <a:off x="1625255" y="303171"/>
            <a:ext cx="33741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C958A9-5B26-39DD-B36C-0DC8B6F190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736" y="0"/>
            <a:ext cx="1636264" cy="532902"/>
          </a:xfrm>
          <a:prstGeom prst="rect">
            <a:avLst/>
          </a:prstGeom>
        </p:spPr>
      </p:pic>
      <p:sp>
        <p:nvSpPr>
          <p:cNvPr id="9" name="Text Box 231">
            <a:extLst>
              <a:ext uri="{FF2B5EF4-FFF2-40B4-BE49-F238E27FC236}">
                <a16:creationId xmlns:a16="http://schemas.microsoft.com/office/drawing/2014/main" id="{F3260D54-146E-3F02-C676-6DEF9C6D532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875335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非功能需求</a:t>
            </a:r>
          </a:p>
        </p:txBody>
      </p:sp>
      <p:sp>
        <p:nvSpPr>
          <p:cNvPr id="10" name="Text Box 241">
            <a:extLst>
              <a:ext uri="{FF2B5EF4-FFF2-40B4-BE49-F238E27FC236}">
                <a16:creationId xmlns:a16="http://schemas.microsoft.com/office/drawing/2014/main" id="{183293DA-93C7-C5A9-425E-4D02B82D270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913469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R="0" lvl="0" indent="0" defTabSz="457200" eaLnBrk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管理员端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AC0D8199-E901-2005-C2BA-BF4A1CC5630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2394402"/>
            <a:ext cx="5693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用户端</a:t>
            </a:r>
          </a:p>
        </p:txBody>
      </p:sp>
      <p:sp>
        <p:nvSpPr>
          <p:cNvPr id="13" name="Text Box 251">
            <a:extLst>
              <a:ext uri="{FF2B5EF4-FFF2-40B4-BE49-F238E27FC236}">
                <a16:creationId xmlns:a16="http://schemas.microsoft.com/office/drawing/2014/main" id="{69CC4E6D-FB15-1961-9CBB-EB06A452468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356270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服务器模块</a:t>
            </a:r>
          </a:p>
        </p:txBody>
      </p:sp>
      <p:sp>
        <p:nvSpPr>
          <p:cNvPr id="14" name="Text Box 251">
            <a:extLst>
              <a:ext uri="{FF2B5EF4-FFF2-40B4-BE49-F238E27FC236}">
                <a16:creationId xmlns:a16="http://schemas.microsoft.com/office/drawing/2014/main" id="{3A8A8FBC-699E-780D-1C71-5DACBE9B996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3848321"/>
            <a:ext cx="8258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技术与环境</a:t>
            </a:r>
          </a:p>
        </p:txBody>
      </p:sp>
      <p:sp>
        <p:nvSpPr>
          <p:cNvPr id="16" name="Text Box 236">
            <a:extLst>
              <a:ext uri="{FF2B5EF4-FFF2-40B4-BE49-F238E27FC236}">
                <a16:creationId xmlns:a16="http://schemas.microsoft.com/office/drawing/2014/main" id="{101519A4-9F88-127F-A606-828CE08CAB6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1432536"/>
            <a:ext cx="9541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云服务器配置</a:t>
            </a: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54EEB20A-CB00-D3B5-BD90-980ACFB7589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061" y="951603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457200" eaLnBrk="0" hangingPunct="0">
              <a:defRPr/>
            </a:pPr>
            <a:r>
              <a:rPr lang="zh-CN" altLang="en-US" sz="1000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3A4FE12-D760-AECB-A8F6-FD65CF8C94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3609" y="2057931"/>
            <a:ext cx="4579509" cy="284289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61A04DB-E032-ACFD-C9C3-A9F34E4424F8}"/>
              </a:ext>
            </a:extLst>
          </p:cNvPr>
          <p:cNvSpPr txBox="1"/>
          <p:nvPr/>
        </p:nvSpPr>
        <p:spPr>
          <a:xfrm>
            <a:off x="1570882" y="1017188"/>
            <a:ext cx="74246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进入后显示总注册用户数，并以列表形式展示用户的详细信息，可以进行翻页；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点击“群发邮件”可以选择对哪些用户同时发送同一封邮件，可以设置邮件主题和邮件内容；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点击“新增用户”可以创建新用户。可以设置用户邮箱、密码、用户权限、邮箱大小；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点击“清空列表”可以删除所有用户信息；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51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  <p:tag name="KSO_WPP_MARK_KEY" val="987aa54a-70ec-47ae-a826-2ce538f40e93"/>
  <p:tag name="COMMONDATA" val="eyJoZGlkIjoiOTlmNDllODhlNmY4NDE5ZjdlYTU4Mjk4NjE5NjRlNT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63937007874017,&quot;left&quot;:228.5884251968504,&quot;top&quot;:63.5844094488189,&quot;width&quot;:311.8115748031496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638069725502220351</Template>
  <TotalTime>1107</TotalTime>
  <Words>2454</Words>
  <Application>Microsoft Office PowerPoint</Application>
  <PresentationFormat>全屏显示(16:9)</PresentationFormat>
  <Paragraphs>433</Paragraphs>
  <Slides>38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Gotham Book</vt:lpstr>
      <vt:lpstr>Montserrat-Medium</vt:lpstr>
      <vt:lpstr>微软雅黑</vt:lpstr>
      <vt:lpstr>印品黑体</vt:lpstr>
      <vt:lpstr>Arial</vt:lpstr>
      <vt:lpstr>Bahnschrift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珏 白</cp:lastModifiedBy>
  <cp:revision>245</cp:revision>
  <dcterms:created xsi:type="dcterms:W3CDTF">2016-11-25T11:25:00Z</dcterms:created>
  <dcterms:modified xsi:type="dcterms:W3CDTF">2024-11-21T15:31:04Z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BEEDD91C32334041AB38BE18B169E2E1_13</vt:lpwstr>
  </property>
  <property fmtid="{D5CDD505-2E9C-101B-9397-08002B2CF9AE}" pid="3" name="KSOProductBuildVer">
    <vt:lpwstr>2052-12.1.0.16729</vt:lpwstr>
  </property>
</Properties>
</file>